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30"/>
  </p:notesMasterIdLst>
  <p:sldIdLst>
    <p:sldId id="2147375207" r:id="rId6"/>
    <p:sldId id="2147375157" r:id="rId7"/>
    <p:sldId id="2147375214" r:id="rId8"/>
    <p:sldId id="2147375093" r:id="rId9"/>
    <p:sldId id="2147375133" r:id="rId10"/>
    <p:sldId id="2147374905" r:id="rId11"/>
    <p:sldId id="2147374947" r:id="rId12"/>
    <p:sldId id="2147375227" r:id="rId13"/>
    <p:sldId id="2147375152" r:id="rId14"/>
    <p:sldId id="2147375199" r:id="rId15"/>
    <p:sldId id="2147375117" r:id="rId16"/>
    <p:sldId id="2147375194" r:id="rId17"/>
    <p:sldId id="2147375226" r:id="rId18"/>
    <p:sldId id="2147375196" r:id="rId19"/>
    <p:sldId id="2147374996" r:id="rId20"/>
    <p:sldId id="2147374762" r:id="rId21"/>
    <p:sldId id="2147374995" r:id="rId22"/>
    <p:sldId id="2147375225" r:id="rId23"/>
    <p:sldId id="2147375188" r:id="rId24"/>
    <p:sldId id="2147374763" r:id="rId25"/>
    <p:sldId id="2147375223" r:id="rId26"/>
    <p:sldId id="2147375222" r:id="rId27"/>
    <p:sldId id="2147375216" r:id="rId28"/>
    <p:sldId id="2147374698" r:id="rId29"/>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585F4001-8767-4A3E-AE02-9E9E1F100E29}">
          <p14:sldIdLst>
            <p14:sldId id="2147375207"/>
            <p14:sldId id="2147375157"/>
            <p14:sldId id="2147375214"/>
            <p14:sldId id="2147375093"/>
            <p14:sldId id="2147375133"/>
            <p14:sldId id="2147374905"/>
            <p14:sldId id="2147374947"/>
            <p14:sldId id="2147375227"/>
            <p14:sldId id="2147375152"/>
            <p14:sldId id="2147375199"/>
            <p14:sldId id="2147375117"/>
            <p14:sldId id="2147375194"/>
            <p14:sldId id="2147375226"/>
            <p14:sldId id="2147375196"/>
            <p14:sldId id="2147374996"/>
            <p14:sldId id="2147374762"/>
            <p14:sldId id="2147374995"/>
            <p14:sldId id="2147375225"/>
            <p14:sldId id="2147375188"/>
            <p14:sldId id="2147374763"/>
            <p14:sldId id="2147375223"/>
            <p14:sldId id="2147375222"/>
            <p14:sldId id="2147375216"/>
            <p14:sldId id="214737469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C6E64-A902-F06B-A86C-24B8FDE48BC4}" name="Geir Torstveit" initials="GT" userId="S::geirt@uia.no::69d3c803-bb94-498c-bee3-31da752d6f83" providerId="AD"/>
  <p188:author id="{65C47869-A318-C712-5BAE-C57C3B09CD6B}" name="Lene Marie Tønnesen" initials="LT" userId="S::lenemt@uia.no::f5d846c0-6b50-4186-93f7-507198f9c479" providerId="AD"/>
  <p188:author id="{3985E87B-C0AA-46DC-104B-D8DA369455B8}" name="Greta Hilding" initials="GH" userId="S::gretah@uia.no::e340b5e1-9405-46f9-a5f4-ac04561009e2" providerId="AD"/>
  <p188:author id="{FB55BEA8-48F4-85B5-5FBE-0A5FF94FF6AF}" name="Silje Holteberg" initials="SH" userId="S::siljeho@uia.no::2c3cbb91-d46f-4fdd-9305-697013e6b8d1" providerId="AD"/>
  <p188:author id="{3882B0D4-949E-2433-745F-8EBF4DD219ED}" name="Merethe Anette Ryen" initials="MA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F5"/>
    <a:srgbClr val="FFE1E7"/>
    <a:srgbClr val="FFB5C4"/>
    <a:srgbClr val="D2002B"/>
    <a:srgbClr val="04A652"/>
    <a:srgbClr val="86001D"/>
    <a:srgbClr val="E1E2E8"/>
    <a:srgbClr val="F2F3F6"/>
    <a:srgbClr val="141E28"/>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86B999-F5AF-4F67-97E7-FFC29344ABB1}" v="755" dt="2025-06-03T19:00:26.156"/>
    <p1510:client id="{B4B10315-19DD-49CA-9CD8-1C2E0A9CBAEB}" v="230" dt="2025-06-03T18:10:07.274"/>
    <p1510:client id="{FAF6148E-04B9-43CD-BC33-3C13615732D6}" v="300" dt="2025-06-03T17:48:40.69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667" autoAdjust="0"/>
  </p:normalViewPr>
  <p:slideViewPr>
    <p:cSldViewPr snapToGrid="0">
      <p:cViewPr varScale="1">
        <p:scale>
          <a:sx n="51" d="100"/>
          <a:sy n="51" d="100"/>
        </p:scale>
        <p:origin x="123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S::merethear@uia.no::1a0d79ba-99a9-4ffc-bb02-a2067f6f93d6" providerId="AD" clId="Web-{6376A433-9CDB-4E74-8458-E8479A420497}"/>
    <pc:docChg chg="delSld modSld sldOrd modSection">
      <pc:chgData name="Merethe Anette Ryen" userId="S::merethear@uia.no::1a0d79ba-99a9-4ffc-bb02-a2067f6f93d6" providerId="AD" clId="Web-{6376A433-9CDB-4E74-8458-E8479A420497}" dt="2025-05-30T19:20:00.876" v="90" actId="20577"/>
      <pc:docMkLst>
        <pc:docMk/>
      </pc:docMkLst>
      <pc:sldChg chg="del">
        <pc:chgData name="Merethe Anette Ryen" userId="S::merethear@uia.no::1a0d79ba-99a9-4ffc-bb02-a2067f6f93d6" providerId="AD" clId="Web-{6376A433-9CDB-4E74-8458-E8479A420497}" dt="2025-05-30T19:13:48.608" v="7"/>
        <pc:sldMkLst>
          <pc:docMk/>
          <pc:sldMk cId="1803012668" sldId="2147374656"/>
        </pc:sldMkLst>
      </pc:sldChg>
      <pc:sldChg chg="modNotes">
        <pc:chgData name="Merethe Anette Ryen" userId="S::merethear@uia.no::1a0d79ba-99a9-4ffc-bb02-a2067f6f93d6" providerId="AD" clId="Web-{6376A433-9CDB-4E74-8458-E8479A420497}" dt="2025-05-30T19:15:34.109" v="40"/>
        <pc:sldMkLst>
          <pc:docMk/>
          <pc:sldMk cId="38067201" sldId="2147374698"/>
        </pc:sldMkLst>
      </pc:sldChg>
      <pc:sldChg chg="del">
        <pc:chgData name="Merethe Anette Ryen" userId="S::merethear@uia.no::1a0d79ba-99a9-4ffc-bb02-a2067f6f93d6" providerId="AD" clId="Web-{6376A433-9CDB-4E74-8458-E8479A420497}" dt="2025-05-30T19:15:27.328" v="38"/>
        <pc:sldMkLst>
          <pc:docMk/>
          <pc:sldMk cId="1435382986" sldId="2147374735"/>
        </pc:sldMkLst>
      </pc:sldChg>
      <pc:sldChg chg="del">
        <pc:chgData name="Merethe Anette Ryen" userId="S::merethear@uia.no::1a0d79ba-99a9-4ffc-bb02-a2067f6f93d6" providerId="AD" clId="Web-{6376A433-9CDB-4E74-8458-E8479A420497}" dt="2025-05-30T19:15:00.108" v="22"/>
        <pc:sldMkLst>
          <pc:docMk/>
          <pc:sldMk cId="1502138902" sldId="2147374762"/>
        </pc:sldMkLst>
      </pc:sldChg>
      <pc:sldChg chg="del">
        <pc:chgData name="Merethe Anette Ryen" userId="S::merethear@uia.no::1a0d79ba-99a9-4ffc-bb02-a2067f6f93d6" providerId="AD" clId="Web-{6376A433-9CDB-4E74-8458-E8479A420497}" dt="2025-05-30T19:15:15.671" v="32"/>
        <pc:sldMkLst>
          <pc:docMk/>
          <pc:sldMk cId="521742448" sldId="2147374763"/>
        </pc:sldMkLst>
      </pc:sldChg>
      <pc:sldChg chg="del">
        <pc:chgData name="Merethe Anette Ryen" userId="S::merethear@uia.no::1a0d79ba-99a9-4ffc-bb02-a2067f6f93d6" providerId="AD" clId="Web-{6376A433-9CDB-4E74-8458-E8479A420497}" dt="2025-05-30T19:15:27.328" v="39"/>
        <pc:sldMkLst>
          <pc:docMk/>
          <pc:sldMk cId="2842637619" sldId="2147374776"/>
        </pc:sldMkLst>
      </pc:sldChg>
      <pc:sldChg chg="del">
        <pc:chgData name="Merethe Anette Ryen" userId="S::merethear@uia.no::1a0d79ba-99a9-4ffc-bb02-a2067f6f93d6" providerId="AD" clId="Web-{6376A433-9CDB-4E74-8458-E8479A420497}" dt="2025-05-30T19:14:37.843" v="9"/>
        <pc:sldMkLst>
          <pc:docMk/>
          <pc:sldMk cId="2659945597" sldId="2147374800"/>
        </pc:sldMkLst>
      </pc:sldChg>
      <pc:sldChg chg="modSp">
        <pc:chgData name="Merethe Anette Ryen" userId="S::merethear@uia.no::1a0d79ba-99a9-4ffc-bb02-a2067f6f93d6" providerId="AD" clId="Web-{6376A433-9CDB-4E74-8458-E8479A420497}" dt="2025-05-30T19:18:24.339" v="81" actId="14100"/>
        <pc:sldMkLst>
          <pc:docMk/>
          <pc:sldMk cId="998895368" sldId="2147374880"/>
        </pc:sldMkLst>
      </pc:sldChg>
      <pc:sldChg chg="del">
        <pc:chgData name="Merethe Anette Ryen" userId="S::merethear@uia.no::1a0d79ba-99a9-4ffc-bb02-a2067f6f93d6" providerId="AD" clId="Web-{6376A433-9CDB-4E74-8458-E8479A420497}" dt="2025-05-30T19:13:48.576" v="3"/>
        <pc:sldMkLst>
          <pc:docMk/>
          <pc:sldMk cId="2040446011" sldId="2147374892"/>
        </pc:sldMkLst>
      </pc:sldChg>
      <pc:sldChg chg="del">
        <pc:chgData name="Merethe Anette Ryen" userId="S::merethear@uia.no::1a0d79ba-99a9-4ffc-bb02-a2067f6f93d6" providerId="AD" clId="Web-{6376A433-9CDB-4E74-8458-E8479A420497}" dt="2025-05-30T19:15:00.108" v="21"/>
        <pc:sldMkLst>
          <pc:docMk/>
          <pc:sldMk cId="2061532063" sldId="2147374995"/>
        </pc:sldMkLst>
      </pc:sldChg>
      <pc:sldChg chg="del">
        <pc:chgData name="Merethe Anette Ryen" userId="S::merethear@uia.no::1a0d79ba-99a9-4ffc-bb02-a2067f6f93d6" providerId="AD" clId="Web-{6376A433-9CDB-4E74-8458-E8479A420497}" dt="2025-05-30T19:15:00.124" v="23"/>
        <pc:sldMkLst>
          <pc:docMk/>
          <pc:sldMk cId="1602767407" sldId="2147374996"/>
        </pc:sldMkLst>
      </pc:sldChg>
      <pc:sldChg chg="del">
        <pc:chgData name="Merethe Anette Ryen" userId="S::merethear@uia.no::1a0d79ba-99a9-4ffc-bb02-a2067f6f93d6" providerId="AD" clId="Web-{6376A433-9CDB-4E74-8458-E8479A420497}" dt="2025-05-30T19:14:37.843" v="10"/>
        <pc:sldMkLst>
          <pc:docMk/>
          <pc:sldMk cId="879967502" sldId="2147375055"/>
        </pc:sldMkLst>
      </pc:sldChg>
      <pc:sldChg chg="del">
        <pc:chgData name="Merethe Anette Ryen" userId="S::merethear@uia.no::1a0d79ba-99a9-4ffc-bb02-a2067f6f93d6" providerId="AD" clId="Web-{6376A433-9CDB-4E74-8458-E8479A420497}" dt="2025-05-30T19:15:15.702" v="33"/>
        <pc:sldMkLst>
          <pc:docMk/>
          <pc:sldMk cId="3034621226" sldId="2147375063"/>
        </pc:sldMkLst>
      </pc:sldChg>
      <pc:sldChg chg="del">
        <pc:chgData name="Merethe Anette Ryen" userId="S::merethear@uia.no::1a0d79ba-99a9-4ffc-bb02-a2067f6f93d6" providerId="AD" clId="Web-{6376A433-9CDB-4E74-8458-E8479A420497}" dt="2025-05-30T19:15:15.749" v="36"/>
        <pc:sldMkLst>
          <pc:docMk/>
          <pc:sldMk cId="3075958768" sldId="2147375070"/>
        </pc:sldMkLst>
      </pc:sldChg>
      <pc:sldChg chg="del">
        <pc:chgData name="Merethe Anette Ryen" userId="S::merethear@uia.no::1a0d79ba-99a9-4ffc-bb02-a2067f6f93d6" providerId="AD" clId="Web-{6376A433-9CDB-4E74-8458-E8479A420497}" dt="2025-05-30T19:13:48.576" v="2"/>
        <pc:sldMkLst>
          <pc:docMk/>
          <pc:sldMk cId="3885972685" sldId="2147375073"/>
        </pc:sldMkLst>
      </pc:sldChg>
      <pc:sldChg chg="del">
        <pc:chgData name="Merethe Anette Ryen" userId="S::merethear@uia.no::1a0d79ba-99a9-4ffc-bb02-a2067f6f93d6" providerId="AD" clId="Web-{6376A433-9CDB-4E74-8458-E8479A420497}" dt="2025-05-30T19:13:48.592" v="5"/>
        <pc:sldMkLst>
          <pc:docMk/>
          <pc:sldMk cId="4265070244" sldId="2147375074"/>
        </pc:sldMkLst>
      </pc:sldChg>
      <pc:sldChg chg="del">
        <pc:chgData name="Merethe Anette Ryen" userId="S::merethear@uia.no::1a0d79ba-99a9-4ffc-bb02-a2067f6f93d6" providerId="AD" clId="Web-{6376A433-9CDB-4E74-8458-E8479A420497}" dt="2025-05-30T19:13:48.608" v="6"/>
        <pc:sldMkLst>
          <pc:docMk/>
          <pc:sldMk cId="2634944750" sldId="2147375080"/>
        </pc:sldMkLst>
      </pc:sldChg>
      <pc:sldChg chg="del">
        <pc:chgData name="Merethe Anette Ryen" userId="S::merethear@uia.no::1a0d79ba-99a9-4ffc-bb02-a2067f6f93d6" providerId="AD" clId="Web-{6376A433-9CDB-4E74-8458-E8479A420497}" dt="2025-05-30T19:15:05.984" v="26"/>
        <pc:sldMkLst>
          <pc:docMk/>
          <pc:sldMk cId="777063200" sldId="2147375081"/>
        </pc:sldMkLst>
      </pc:sldChg>
      <pc:sldChg chg="del">
        <pc:chgData name="Merethe Anette Ryen" userId="S::merethear@uia.no::1a0d79ba-99a9-4ffc-bb02-a2067f6f93d6" providerId="AD" clId="Web-{6376A433-9CDB-4E74-8458-E8479A420497}" dt="2025-05-30T19:15:15.718" v="35"/>
        <pc:sldMkLst>
          <pc:docMk/>
          <pc:sldMk cId="2501908809" sldId="2147375085"/>
        </pc:sldMkLst>
      </pc:sldChg>
      <pc:sldChg chg="del">
        <pc:chgData name="Merethe Anette Ryen" userId="S::merethear@uia.no::1a0d79ba-99a9-4ffc-bb02-a2067f6f93d6" providerId="AD" clId="Web-{6376A433-9CDB-4E74-8458-E8479A420497}" dt="2025-05-30T19:15:15.718" v="34"/>
        <pc:sldMkLst>
          <pc:docMk/>
          <pc:sldMk cId="3034621226" sldId="2147375087"/>
        </pc:sldMkLst>
      </pc:sldChg>
      <pc:sldChg chg="del">
        <pc:chgData name="Merethe Anette Ryen" userId="S::merethear@uia.no::1a0d79ba-99a9-4ffc-bb02-a2067f6f93d6" providerId="AD" clId="Web-{6376A433-9CDB-4E74-8458-E8479A420497}" dt="2025-05-30T19:15:15.749" v="37"/>
        <pc:sldMkLst>
          <pc:docMk/>
          <pc:sldMk cId="899009383" sldId="2147375107"/>
        </pc:sldMkLst>
      </pc:sldChg>
      <pc:sldChg chg="del">
        <pc:chgData name="Merethe Anette Ryen" userId="S::merethear@uia.no::1a0d79ba-99a9-4ffc-bb02-a2067f6f93d6" providerId="AD" clId="Web-{6376A433-9CDB-4E74-8458-E8479A420497}" dt="2025-05-30T19:14:45.874" v="16"/>
        <pc:sldMkLst>
          <pc:docMk/>
          <pc:sldMk cId="3352676521" sldId="2147375108"/>
        </pc:sldMkLst>
      </pc:sldChg>
      <pc:sldChg chg="del">
        <pc:chgData name="Merethe Anette Ryen" userId="S::merethear@uia.no::1a0d79ba-99a9-4ffc-bb02-a2067f6f93d6" providerId="AD" clId="Web-{6376A433-9CDB-4E74-8458-E8479A420497}" dt="2025-05-30T19:13:48.576" v="1"/>
        <pc:sldMkLst>
          <pc:docMk/>
          <pc:sldMk cId="1470445446" sldId="2147375109"/>
        </pc:sldMkLst>
      </pc:sldChg>
      <pc:sldChg chg="del">
        <pc:chgData name="Merethe Anette Ryen" userId="S::merethear@uia.no::1a0d79ba-99a9-4ffc-bb02-a2067f6f93d6" providerId="AD" clId="Web-{6376A433-9CDB-4E74-8458-E8479A420497}" dt="2025-05-30T19:14:45.874" v="15"/>
        <pc:sldMkLst>
          <pc:docMk/>
          <pc:sldMk cId="1839101476" sldId="2147375111"/>
        </pc:sldMkLst>
      </pc:sldChg>
      <pc:sldChg chg="del">
        <pc:chgData name="Merethe Anette Ryen" userId="S::merethear@uia.no::1a0d79ba-99a9-4ffc-bb02-a2067f6f93d6" providerId="AD" clId="Web-{6376A433-9CDB-4E74-8458-E8479A420497}" dt="2025-05-30T19:14:37.874" v="14"/>
        <pc:sldMkLst>
          <pc:docMk/>
          <pc:sldMk cId="2939038888" sldId="2147375116"/>
        </pc:sldMkLst>
      </pc:sldChg>
      <pc:sldChg chg="del">
        <pc:chgData name="Merethe Anette Ryen" userId="S::merethear@uia.no::1a0d79ba-99a9-4ffc-bb02-a2067f6f93d6" providerId="AD" clId="Web-{6376A433-9CDB-4E74-8458-E8479A420497}" dt="2025-05-30T19:15:00.108" v="20"/>
        <pc:sldMkLst>
          <pc:docMk/>
          <pc:sldMk cId="364309832" sldId="2147375117"/>
        </pc:sldMkLst>
      </pc:sldChg>
      <pc:sldChg chg="del">
        <pc:chgData name="Merethe Anette Ryen" userId="S::merethear@uia.no::1a0d79ba-99a9-4ffc-bb02-a2067f6f93d6" providerId="AD" clId="Web-{6376A433-9CDB-4E74-8458-E8479A420497}" dt="2025-05-30T19:15:05.999" v="31"/>
        <pc:sldMkLst>
          <pc:docMk/>
          <pc:sldMk cId="1888490781" sldId="2147375118"/>
        </pc:sldMkLst>
      </pc:sldChg>
      <pc:sldChg chg="del">
        <pc:chgData name="Merethe Anette Ryen" userId="S::merethear@uia.no::1a0d79ba-99a9-4ffc-bb02-a2067f6f93d6" providerId="AD" clId="Web-{6376A433-9CDB-4E74-8458-E8479A420497}" dt="2025-05-30T19:15:05.984" v="28"/>
        <pc:sldMkLst>
          <pc:docMk/>
          <pc:sldMk cId="3343054734" sldId="2147375119"/>
        </pc:sldMkLst>
      </pc:sldChg>
      <pc:sldChg chg="del">
        <pc:chgData name="Merethe Anette Ryen" userId="S::merethear@uia.no::1a0d79ba-99a9-4ffc-bb02-a2067f6f93d6" providerId="AD" clId="Web-{6376A433-9CDB-4E74-8458-E8479A420497}" dt="2025-05-30T19:13:48.592" v="4"/>
        <pc:sldMkLst>
          <pc:docMk/>
          <pc:sldMk cId="803540075" sldId="2147375120"/>
        </pc:sldMkLst>
      </pc:sldChg>
      <pc:sldChg chg="del">
        <pc:chgData name="Merethe Anette Ryen" userId="S::merethear@uia.no::1a0d79ba-99a9-4ffc-bb02-a2067f6f93d6" providerId="AD" clId="Web-{6376A433-9CDB-4E74-8458-E8479A420497}" dt="2025-05-30T19:13:48.576" v="0"/>
        <pc:sldMkLst>
          <pc:docMk/>
          <pc:sldMk cId="1666903675" sldId="2147375121"/>
        </pc:sldMkLst>
      </pc:sldChg>
      <pc:sldChg chg="del">
        <pc:chgData name="Merethe Anette Ryen" userId="S::merethear@uia.no::1a0d79ba-99a9-4ffc-bb02-a2067f6f93d6" providerId="AD" clId="Web-{6376A433-9CDB-4E74-8458-E8479A420497}" dt="2025-05-30T19:15:05.999" v="30"/>
        <pc:sldMkLst>
          <pc:docMk/>
          <pc:sldMk cId="721586311" sldId="2147375177"/>
        </pc:sldMkLst>
      </pc:sldChg>
      <pc:sldChg chg="del">
        <pc:chgData name="Merethe Anette Ryen" userId="S::merethear@uia.no::1a0d79ba-99a9-4ffc-bb02-a2067f6f93d6" providerId="AD" clId="Web-{6376A433-9CDB-4E74-8458-E8479A420497}" dt="2025-05-30T19:14:37.843" v="11"/>
        <pc:sldMkLst>
          <pc:docMk/>
          <pc:sldMk cId="2454095915" sldId="2147375178"/>
        </pc:sldMkLst>
      </pc:sldChg>
      <pc:sldChg chg="del">
        <pc:chgData name="Merethe Anette Ryen" userId="S::merethear@uia.no::1a0d79ba-99a9-4ffc-bb02-a2067f6f93d6" providerId="AD" clId="Web-{6376A433-9CDB-4E74-8458-E8479A420497}" dt="2025-05-30T19:15:05.999" v="29"/>
        <pc:sldMkLst>
          <pc:docMk/>
          <pc:sldMk cId="2839225290" sldId="2147375188"/>
        </pc:sldMkLst>
      </pc:sldChg>
      <pc:sldChg chg="del">
        <pc:chgData name="Merethe Anette Ryen" userId="S::merethear@uia.no::1a0d79ba-99a9-4ffc-bb02-a2067f6f93d6" providerId="AD" clId="Web-{6376A433-9CDB-4E74-8458-E8479A420497}" dt="2025-05-30T19:14:45.890" v="19"/>
        <pc:sldMkLst>
          <pc:docMk/>
          <pc:sldMk cId="1495003087" sldId="2147375189"/>
        </pc:sldMkLst>
      </pc:sldChg>
      <pc:sldChg chg="del">
        <pc:chgData name="Merethe Anette Ryen" userId="S::merethear@uia.no::1a0d79ba-99a9-4ffc-bb02-a2067f6f93d6" providerId="AD" clId="Web-{6376A433-9CDB-4E74-8458-E8479A420497}" dt="2025-05-30T19:14:45.890" v="18"/>
        <pc:sldMkLst>
          <pc:docMk/>
          <pc:sldMk cId="3174468571" sldId="2147375190"/>
        </pc:sldMkLst>
      </pc:sldChg>
      <pc:sldChg chg="del">
        <pc:chgData name="Merethe Anette Ryen" userId="S::merethear@uia.no::1a0d79ba-99a9-4ffc-bb02-a2067f6f93d6" providerId="AD" clId="Web-{6376A433-9CDB-4E74-8458-E8479A420497}" dt="2025-05-30T19:14:37.858" v="12"/>
        <pc:sldMkLst>
          <pc:docMk/>
          <pc:sldMk cId="2771915587" sldId="2147375192"/>
        </pc:sldMkLst>
      </pc:sldChg>
      <pc:sldChg chg="del">
        <pc:chgData name="Merethe Anette Ryen" userId="S::merethear@uia.no::1a0d79ba-99a9-4ffc-bb02-a2067f6f93d6" providerId="AD" clId="Web-{6376A433-9CDB-4E74-8458-E8479A420497}" dt="2025-05-30T19:14:45.890" v="17"/>
        <pc:sldMkLst>
          <pc:docMk/>
          <pc:sldMk cId="1159992525" sldId="2147375193"/>
        </pc:sldMkLst>
      </pc:sldChg>
      <pc:sldChg chg="del">
        <pc:chgData name="Merethe Anette Ryen" userId="S::merethear@uia.no::1a0d79ba-99a9-4ffc-bb02-a2067f6f93d6" providerId="AD" clId="Web-{6376A433-9CDB-4E74-8458-E8479A420497}" dt="2025-05-30T19:15:00.124" v="25"/>
        <pc:sldMkLst>
          <pc:docMk/>
          <pc:sldMk cId="3246603094" sldId="2147375194"/>
        </pc:sldMkLst>
      </pc:sldChg>
      <pc:sldChg chg="del">
        <pc:chgData name="Merethe Anette Ryen" userId="S::merethear@uia.no::1a0d79ba-99a9-4ffc-bb02-a2067f6f93d6" providerId="AD" clId="Web-{6376A433-9CDB-4E74-8458-E8479A420497}" dt="2025-05-30T19:15:00.124" v="24"/>
        <pc:sldMkLst>
          <pc:docMk/>
          <pc:sldMk cId="3285834853" sldId="2147375195"/>
        </pc:sldMkLst>
      </pc:sldChg>
      <pc:sldChg chg="del">
        <pc:chgData name="Merethe Anette Ryen" userId="S::merethear@uia.no::1a0d79ba-99a9-4ffc-bb02-a2067f6f93d6" providerId="AD" clId="Web-{6376A433-9CDB-4E74-8458-E8479A420497}" dt="2025-05-30T19:15:05.984" v="27"/>
        <pc:sldMkLst>
          <pc:docMk/>
          <pc:sldMk cId="1635526643" sldId="2147375196"/>
        </pc:sldMkLst>
      </pc:sldChg>
      <pc:sldChg chg="del">
        <pc:chgData name="Merethe Anette Ryen" userId="S::merethear@uia.no::1a0d79ba-99a9-4ffc-bb02-a2067f6f93d6" providerId="AD" clId="Web-{6376A433-9CDB-4E74-8458-E8479A420497}" dt="2025-05-30T19:14:37.843" v="8"/>
        <pc:sldMkLst>
          <pc:docMk/>
          <pc:sldMk cId="2831575474" sldId="2147375197"/>
        </pc:sldMkLst>
      </pc:sldChg>
      <pc:sldChg chg="del">
        <pc:chgData name="Merethe Anette Ryen" userId="S::merethear@uia.no::1a0d79ba-99a9-4ffc-bb02-a2067f6f93d6" providerId="AD" clId="Web-{6376A433-9CDB-4E74-8458-E8479A420497}" dt="2025-05-30T19:14:37.858" v="13"/>
        <pc:sldMkLst>
          <pc:docMk/>
          <pc:sldMk cId="3574690391" sldId="2147375198"/>
        </pc:sldMkLst>
      </pc:sldChg>
      <pc:sldChg chg="modSp">
        <pc:chgData name="Merethe Anette Ryen" userId="S::merethear@uia.no::1a0d79ba-99a9-4ffc-bb02-a2067f6f93d6" providerId="AD" clId="Web-{6376A433-9CDB-4E74-8458-E8479A420497}" dt="2025-05-30T19:19:42.532" v="89" actId="1076"/>
        <pc:sldMkLst>
          <pc:docMk/>
          <pc:sldMk cId="897738225" sldId="2147375199"/>
        </pc:sldMkLst>
        <pc:spChg chg="mod">
          <ac:chgData name="Merethe Anette Ryen" userId="S::merethear@uia.no::1a0d79ba-99a9-4ffc-bb02-a2067f6f93d6" providerId="AD" clId="Web-{6376A433-9CDB-4E74-8458-E8479A420497}" dt="2025-05-30T19:19:42.532" v="89" actId="1076"/>
          <ac:spMkLst>
            <pc:docMk/>
            <pc:sldMk cId="897738225" sldId="2147375199"/>
            <ac:spMk id="3" creationId="{FAA94BD7-F887-170F-9A13-772B2167026D}"/>
          </ac:spMkLst>
        </pc:spChg>
      </pc:sldChg>
      <pc:sldChg chg="ord">
        <pc:chgData name="Merethe Anette Ryen" userId="S::merethear@uia.no::1a0d79ba-99a9-4ffc-bb02-a2067f6f93d6" providerId="AD" clId="Web-{6376A433-9CDB-4E74-8458-E8479A420497}" dt="2025-05-30T19:16:50.969" v="41"/>
        <pc:sldMkLst>
          <pc:docMk/>
          <pc:sldMk cId="719211985" sldId="2147375202"/>
        </pc:sldMkLst>
      </pc:sldChg>
      <pc:sldChg chg="modSp">
        <pc:chgData name="Merethe Anette Ryen" userId="S::merethear@uia.no::1a0d79ba-99a9-4ffc-bb02-a2067f6f93d6" providerId="AD" clId="Web-{6376A433-9CDB-4E74-8458-E8479A420497}" dt="2025-05-30T19:20:00.876" v="90" actId="20577"/>
        <pc:sldMkLst>
          <pc:docMk/>
          <pc:sldMk cId="3160440642" sldId="2147375207"/>
        </pc:sldMkLst>
        <pc:spChg chg="mod">
          <ac:chgData name="Merethe Anette Ryen" userId="S::merethear@uia.no::1a0d79ba-99a9-4ffc-bb02-a2067f6f93d6" providerId="AD" clId="Web-{6376A433-9CDB-4E74-8458-E8479A420497}" dt="2025-05-30T19:20:00.876" v="90"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C3B1FD36-E13F-4DDF-8BCA-CC52B6B36B82}"/>
    <pc:docChg chg="addSld modSection">
      <pc:chgData name="Merethe Anette Ryen" userId="S::merethear@uia.no::1a0d79ba-99a9-4ffc-bb02-a2067f6f93d6" providerId="AD" clId="Web-{C3B1FD36-E13F-4DDF-8BCA-CC52B6B36B82}" dt="2023-07-19T12:57:34.085" v="8"/>
      <pc:docMkLst>
        <pc:docMk/>
      </pc:docMkLst>
      <pc:sldChg chg="add">
        <pc:chgData name="Merethe Anette Ryen" userId="S::merethear@uia.no::1a0d79ba-99a9-4ffc-bb02-a2067f6f93d6" providerId="AD" clId="Web-{C3B1FD36-E13F-4DDF-8BCA-CC52B6B36B82}" dt="2023-07-19T12:57:33.272" v="0"/>
        <pc:sldMkLst>
          <pc:docMk/>
          <pc:sldMk cId="1868172350" sldId="2147374797"/>
        </pc:sldMkLst>
      </pc:sldChg>
      <pc:sldChg chg="add">
        <pc:chgData name="Merethe Anette Ryen" userId="S::merethear@uia.no::1a0d79ba-99a9-4ffc-bb02-a2067f6f93d6" providerId="AD" clId="Web-{C3B1FD36-E13F-4DDF-8BCA-CC52B6B36B82}" dt="2023-07-19T12:57:33.366" v="1"/>
        <pc:sldMkLst>
          <pc:docMk/>
          <pc:sldMk cId="392872619" sldId="2147374798"/>
        </pc:sldMkLst>
      </pc:sldChg>
      <pc:sldChg chg="add">
        <pc:chgData name="Merethe Anette Ryen" userId="S::merethear@uia.no::1a0d79ba-99a9-4ffc-bb02-a2067f6f93d6" providerId="AD" clId="Web-{C3B1FD36-E13F-4DDF-8BCA-CC52B6B36B82}" dt="2023-07-19T12:57:33.554" v="2"/>
        <pc:sldMkLst>
          <pc:docMk/>
          <pc:sldMk cId="3870534475" sldId="2147374799"/>
        </pc:sldMkLst>
      </pc:sldChg>
      <pc:sldChg chg="add">
        <pc:chgData name="Merethe Anette Ryen" userId="S::merethear@uia.no::1a0d79ba-99a9-4ffc-bb02-a2067f6f93d6" providerId="AD" clId="Web-{C3B1FD36-E13F-4DDF-8BCA-CC52B6B36B82}" dt="2023-07-19T12:57:33.616" v="3"/>
        <pc:sldMkLst>
          <pc:docMk/>
          <pc:sldMk cId="2659945597" sldId="2147374800"/>
        </pc:sldMkLst>
      </pc:sldChg>
      <pc:sldChg chg="add">
        <pc:chgData name="Merethe Anette Ryen" userId="S::merethear@uia.no::1a0d79ba-99a9-4ffc-bb02-a2067f6f93d6" providerId="AD" clId="Web-{C3B1FD36-E13F-4DDF-8BCA-CC52B6B36B82}" dt="2023-07-19T12:57:33.694" v="4"/>
        <pc:sldMkLst>
          <pc:docMk/>
          <pc:sldMk cId="2653381868" sldId="2147374801"/>
        </pc:sldMkLst>
      </pc:sldChg>
      <pc:sldChg chg="add">
        <pc:chgData name="Merethe Anette Ryen" userId="S::merethear@uia.no::1a0d79ba-99a9-4ffc-bb02-a2067f6f93d6" providerId="AD" clId="Web-{C3B1FD36-E13F-4DDF-8BCA-CC52B6B36B82}" dt="2023-07-19T12:57:33.788" v="5"/>
        <pc:sldMkLst>
          <pc:docMk/>
          <pc:sldMk cId="3102657866" sldId="2147374802"/>
        </pc:sldMkLst>
      </pc:sldChg>
      <pc:sldChg chg="add">
        <pc:chgData name="Merethe Anette Ryen" userId="S::merethear@uia.no::1a0d79ba-99a9-4ffc-bb02-a2067f6f93d6" providerId="AD" clId="Web-{C3B1FD36-E13F-4DDF-8BCA-CC52B6B36B82}" dt="2023-07-19T12:57:33.897" v="6"/>
        <pc:sldMkLst>
          <pc:docMk/>
          <pc:sldMk cId="67682127" sldId="2147374803"/>
        </pc:sldMkLst>
      </pc:sldChg>
      <pc:sldChg chg="add">
        <pc:chgData name="Merethe Anette Ryen" userId="S::merethear@uia.no::1a0d79ba-99a9-4ffc-bb02-a2067f6f93d6" providerId="AD" clId="Web-{C3B1FD36-E13F-4DDF-8BCA-CC52B6B36B82}" dt="2023-07-19T12:57:33.960" v="7"/>
        <pc:sldMkLst>
          <pc:docMk/>
          <pc:sldMk cId="207045797" sldId="2147374804"/>
        </pc:sldMkLst>
      </pc:sldChg>
      <pc:sldChg chg="add">
        <pc:chgData name="Merethe Anette Ryen" userId="S::merethear@uia.no::1a0d79ba-99a9-4ffc-bb02-a2067f6f93d6" providerId="AD" clId="Web-{C3B1FD36-E13F-4DDF-8BCA-CC52B6B36B82}" dt="2023-07-19T12:57:34.085" v="8"/>
        <pc:sldMkLst>
          <pc:docMk/>
          <pc:sldMk cId="579116564" sldId="2147374805"/>
        </pc:sldMkLst>
      </pc:sldChg>
    </pc:docChg>
  </pc:docChgLst>
  <pc:docChgLst>
    <pc:chgData name="Merethe Anette Ryen" userId="S::merethear@uia.no::1a0d79ba-99a9-4ffc-bb02-a2067f6f93d6" providerId="AD" clId="Web-{3ECAC4CF-1187-4550-9AB8-58FCBE83D1CA}"/>
    <pc:docChg chg="addSld delSld sldOrd modSection">
      <pc:chgData name="Merethe Anette Ryen" userId="S::merethear@uia.no::1a0d79ba-99a9-4ffc-bb02-a2067f6f93d6" providerId="AD" clId="Web-{3ECAC4CF-1187-4550-9AB8-58FCBE83D1CA}" dt="2023-07-19T12:29:28.208" v="11"/>
      <pc:docMkLst>
        <pc:docMk/>
      </pc:docMkLst>
      <pc:sldChg chg="add del">
        <pc:chgData name="Merethe Anette Ryen" userId="S::merethear@uia.no::1a0d79ba-99a9-4ffc-bb02-a2067f6f93d6" providerId="AD" clId="Web-{3ECAC4CF-1187-4550-9AB8-58FCBE83D1CA}" dt="2023-07-19T12:29:16.818" v="9"/>
        <pc:sldMkLst>
          <pc:docMk/>
          <pc:sldMk cId="1502138902" sldId="2147374762"/>
        </pc:sldMkLst>
      </pc:sldChg>
      <pc:sldChg chg="add del ord">
        <pc:chgData name="Merethe Anette Ryen" userId="S::merethear@uia.no::1a0d79ba-99a9-4ffc-bb02-a2067f6f93d6" providerId="AD" clId="Web-{3ECAC4CF-1187-4550-9AB8-58FCBE83D1CA}" dt="2023-07-19T12:29:28.208" v="11"/>
        <pc:sldMkLst>
          <pc:docMk/>
          <pc:sldMk cId="2459704082" sldId="2147374793"/>
        </pc:sldMkLst>
      </pc:sldChg>
      <pc:sldChg chg="add del ord">
        <pc:chgData name="Merethe Anette Ryen" userId="S::merethear@uia.no::1a0d79ba-99a9-4ffc-bb02-a2067f6f93d6" providerId="AD" clId="Web-{3ECAC4CF-1187-4550-9AB8-58FCBE83D1CA}" dt="2023-07-19T12:29:19.818" v="10"/>
        <pc:sldMkLst>
          <pc:docMk/>
          <pc:sldMk cId="2794289582" sldId="2147374794"/>
        </pc:sldMkLst>
      </pc:sldChg>
    </pc:docChg>
  </pc:docChgLst>
  <pc:docChgLst>
    <pc:chgData name="Merethe Anette Ryen" userId="S::merethear@uia.no::1a0d79ba-99a9-4ffc-bb02-a2067f6f93d6" providerId="AD" clId="Web-{F3C5D9FA-EC8C-4E9A-8E1B-D595D20E3642}"/>
    <pc:docChg chg="addSld modMainMaster modSection">
      <pc:chgData name="Merethe Anette Ryen" userId="S::merethear@uia.no::1a0d79ba-99a9-4ffc-bb02-a2067f6f93d6" providerId="AD" clId="Web-{F3C5D9FA-EC8C-4E9A-8E1B-D595D20E3642}" dt="2023-07-19T12:17:48.712" v="0"/>
      <pc:docMkLst>
        <pc:docMk/>
      </pc:docMkLst>
      <pc:sldChg chg="add">
        <pc:chgData name="Merethe Anette Ryen" userId="S::merethear@uia.no::1a0d79ba-99a9-4ffc-bb02-a2067f6f93d6" providerId="AD" clId="Web-{F3C5D9FA-EC8C-4E9A-8E1B-D595D20E3642}" dt="2023-07-19T12:17:48.712" v="0"/>
        <pc:sldMkLst>
          <pc:docMk/>
          <pc:sldMk cId="4242337289" sldId="2147374790"/>
        </pc:sldMkLst>
      </pc:sldChg>
      <pc:sldMasterChg chg="modSldLayout">
        <pc:chgData name="Merethe Anette Ryen" userId="S::merethear@uia.no::1a0d79ba-99a9-4ffc-bb02-a2067f6f93d6" providerId="AD" clId="Web-{F3C5D9FA-EC8C-4E9A-8E1B-D595D20E3642}" dt="2023-07-19T12:17:48.712" v="0"/>
        <pc:sldMasterMkLst>
          <pc:docMk/>
          <pc:sldMasterMk cId="1085371089" sldId="2147483665"/>
        </pc:sldMasterMkLst>
        <pc:sldLayoutChg chg="replId">
          <pc:chgData name="Merethe Anette Ryen" userId="S::merethear@uia.no::1a0d79ba-99a9-4ffc-bb02-a2067f6f93d6" providerId="AD" clId="Web-{F3C5D9FA-EC8C-4E9A-8E1B-D595D20E3642}" dt="2023-07-19T12:17:48.712" v="0"/>
          <pc:sldLayoutMkLst>
            <pc:docMk/>
            <pc:sldMasterMk cId="1085371089" sldId="2147483665"/>
            <pc:sldLayoutMk cId="3112125936" sldId="2147483797"/>
          </pc:sldLayoutMkLst>
        </pc:sldLayoutChg>
        <pc:sldLayoutChg chg="replId">
          <pc:chgData name="Merethe Anette Ryen" userId="S::merethear@uia.no::1a0d79ba-99a9-4ffc-bb02-a2067f6f93d6" providerId="AD" clId="Web-{F3C5D9FA-EC8C-4E9A-8E1B-D595D20E3642}" dt="2023-07-19T12:17:48.712" v="0"/>
          <pc:sldLayoutMkLst>
            <pc:docMk/>
            <pc:sldMasterMk cId="1085371089" sldId="2147483665"/>
            <pc:sldLayoutMk cId="3549790957" sldId="2147483798"/>
          </pc:sldLayoutMkLst>
        </pc:sldLayoutChg>
      </pc:sldMasterChg>
      <pc:sldMasterChg chg="modSldLayout">
        <pc:chgData name="Merethe Anette Ryen" userId="S::merethear@uia.no::1a0d79ba-99a9-4ffc-bb02-a2067f6f93d6" providerId="AD" clId="Web-{F3C5D9FA-EC8C-4E9A-8E1B-D595D20E3642}" dt="2023-07-19T12:17:48.712" v="0"/>
        <pc:sldMasterMkLst>
          <pc:docMk/>
          <pc:sldMasterMk cId="1025947034" sldId="2147483723"/>
        </pc:sldMasterMkLst>
        <pc:sldLayoutChg chg="replId">
          <pc:chgData name="Merethe Anette Ryen" userId="S::merethear@uia.no::1a0d79ba-99a9-4ffc-bb02-a2067f6f93d6" providerId="AD" clId="Web-{F3C5D9FA-EC8C-4E9A-8E1B-D595D20E3642}" dt="2023-07-19T12:17:48.712"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4B622EC9-B707-49ED-BAA1-23BF142BB0C4}"/>
    <pc:docChg chg="addSld delSld modSection">
      <pc:chgData name="Merethe Anette Ryen" userId="S::merethear@uia.no::1a0d79ba-99a9-4ffc-bb02-a2067f6f93d6" providerId="AD" clId="Web-{4B622EC9-B707-49ED-BAA1-23BF142BB0C4}" dt="2023-09-14T09:21:19.819" v="3"/>
      <pc:docMkLst>
        <pc:docMk/>
      </pc:docMkLst>
      <pc:sldChg chg="add">
        <pc:chgData name="Merethe Anette Ryen" userId="S::merethear@uia.no::1a0d79ba-99a9-4ffc-bb02-a2067f6f93d6" providerId="AD" clId="Web-{4B622EC9-B707-49ED-BAA1-23BF142BB0C4}" dt="2023-09-14T09:21:15.476" v="0"/>
        <pc:sldMkLst>
          <pc:docMk/>
          <pc:sldMk cId="4271150381" sldId="2147374818"/>
        </pc:sldMkLst>
      </pc:sldChg>
      <pc:sldChg chg="add">
        <pc:chgData name="Merethe Anette Ryen" userId="S::merethear@uia.no::1a0d79ba-99a9-4ffc-bb02-a2067f6f93d6" providerId="AD" clId="Web-{4B622EC9-B707-49ED-BAA1-23BF142BB0C4}" dt="2023-09-14T09:21:15.835" v="1"/>
        <pc:sldMkLst>
          <pc:docMk/>
          <pc:sldMk cId="1351872084" sldId="2147374819"/>
        </pc:sldMkLst>
      </pc:sldChg>
      <pc:sldChg chg="add del">
        <pc:chgData name="Merethe Anette Ryen" userId="S::merethear@uia.no::1a0d79ba-99a9-4ffc-bb02-a2067f6f93d6" providerId="AD" clId="Web-{4B622EC9-B707-49ED-BAA1-23BF142BB0C4}" dt="2023-09-14T09:21:19.819" v="3"/>
        <pc:sldMkLst>
          <pc:docMk/>
          <pc:sldMk cId="2139273053" sldId="2147374820"/>
        </pc:sldMkLst>
      </pc:sldChg>
    </pc:docChg>
  </pc:docChgLst>
  <pc:docChgLst>
    <pc:chgData name="Merethe Anette Ryen" userId="S::merethear@uia.no::1a0d79ba-99a9-4ffc-bb02-a2067f6f93d6" providerId="AD" clId="Web-{64A91869-E102-4205-A238-2A19EA8A0C91}"/>
    <pc:docChg chg="addSld modSld sldOrd addMainMaster modSection">
      <pc:chgData name="Merethe Anette Ryen" userId="S::merethear@uia.no::1a0d79ba-99a9-4ffc-bb02-a2067f6f93d6" providerId="AD" clId="Web-{64A91869-E102-4205-A238-2A19EA8A0C91}" dt="2023-01-12T14:07:07.217" v="12" actId="20577"/>
      <pc:docMkLst>
        <pc:docMk/>
      </pc:docMkLst>
      <pc:sldChg chg="modSp">
        <pc:chgData name="Merethe Anette Ryen" userId="S::merethear@uia.no::1a0d79ba-99a9-4ffc-bb02-a2067f6f93d6" providerId="AD" clId="Web-{64A91869-E102-4205-A238-2A19EA8A0C91}" dt="2023-01-12T14:06:58.920" v="10" actId="20577"/>
        <pc:sldMkLst>
          <pc:docMk/>
          <pc:sldMk cId="759042129" sldId="2147374657"/>
        </pc:sldMkLst>
      </pc:sldChg>
      <pc:sldChg chg="modSp">
        <pc:chgData name="Merethe Anette Ryen" userId="S::merethear@uia.no::1a0d79ba-99a9-4ffc-bb02-a2067f6f93d6" providerId="AD" clId="Web-{64A91869-E102-4205-A238-2A19EA8A0C91}" dt="2023-01-12T14:07:07.217" v="12" actId="20577"/>
        <pc:sldMkLst>
          <pc:docMk/>
          <pc:sldMk cId="2073397333" sldId="2147374711"/>
        </pc:sldMkLst>
      </pc:sldChg>
      <pc:sldChg chg="add ord">
        <pc:chgData name="Merethe Anette Ryen" userId="S::merethear@uia.no::1a0d79ba-99a9-4ffc-bb02-a2067f6f93d6" providerId="AD" clId="Web-{64A91869-E102-4205-A238-2A19EA8A0C91}" dt="2023-01-12T14:06:38.826" v="2"/>
        <pc:sldMkLst>
          <pc:docMk/>
          <pc:sldMk cId="2331699303" sldId="2147374713"/>
        </pc:sldMkLst>
      </pc:sldChg>
      <pc:sldChg chg="add ord">
        <pc:chgData name="Merethe Anette Ryen" userId="S::merethear@uia.no::1a0d79ba-99a9-4ffc-bb02-a2067f6f93d6" providerId="AD" clId="Web-{64A91869-E102-4205-A238-2A19EA8A0C91}" dt="2023-01-12T14:06:38.826" v="3"/>
        <pc:sldMkLst>
          <pc:docMk/>
          <pc:sldMk cId="2754665174" sldId="2147374714"/>
        </pc:sldMkLst>
      </pc:sldChg>
      <pc:sldMasterChg chg="add addSldLayout">
        <pc:chgData name="Merethe Anette Ryen" userId="S::merethear@uia.no::1a0d79ba-99a9-4ffc-bb02-a2067f6f93d6" providerId="AD" clId="Web-{64A91869-E102-4205-A238-2A19EA8A0C91}" dt="2023-01-12T14:06:30.060" v="0"/>
        <pc:sldMasterMkLst>
          <pc:docMk/>
          <pc:sldMasterMk cId="1025947034" sldId="2147483723"/>
        </pc:sldMasterMkLst>
        <pc:sldLayoutChg chg="add">
          <pc:chgData name="Merethe Anette Ryen" userId="S::merethear@uia.no::1a0d79ba-99a9-4ffc-bb02-a2067f6f93d6" providerId="AD" clId="Web-{64A91869-E102-4205-A238-2A19EA8A0C91}" dt="2023-01-12T14:06:30.060" v="0"/>
          <pc:sldLayoutMkLst>
            <pc:docMk/>
            <pc:sldMasterMk cId="1025947034" sldId="2147483723"/>
            <pc:sldLayoutMk cId="2774659959" sldId="214748366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50026257" sldId="214748366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35862725" sldId="214748370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375449162" sldId="214748372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513328797" sldId="214748372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502569418" sldId="214748372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67202543" sldId="214748372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70052349" sldId="2147483727"/>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083560163" sldId="2147483728"/>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89997879" sldId="2147483729"/>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6300033" sldId="2147483730"/>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515170490" sldId="214748373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471695633" sldId="214748373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277630396" sldId="214748373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164911109" sldId="214748373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8912253" sldId="214748373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184177955" sldId="214748373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BCCF34FA-CF0F-4CBE-81AB-010418FE7E47}"/>
    <pc:docChg chg="delSld modSld">
      <pc:chgData name="Merethe Anette Ryen" userId="S::merethear@uia.no::1a0d79ba-99a9-4ffc-bb02-a2067f6f93d6" providerId="AD" clId="Web-{BCCF34FA-CF0F-4CBE-81AB-010418FE7E47}" dt="2022-04-04T09:54:21.271" v="45"/>
      <pc:docMkLst>
        <pc:docMk/>
      </pc:docMkLst>
      <pc:sldChg chg="modSp">
        <pc:chgData name="Merethe Anette Ryen" userId="S::merethear@uia.no::1a0d79ba-99a9-4ffc-bb02-a2067f6f93d6" providerId="AD" clId="Web-{BCCF34FA-CF0F-4CBE-81AB-010418FE7E47}" dt="2022-04-04T09:53:06.191" v="38" actId="20577"/>
        <pc:sldMkLst>
          <pc:docMk/>
          <pc:sldMk cId="1032388041" sldId="274"/>
        </pc:sldMkLst>
      </pc:sldChg>
      <pc:sldChg chg="del">
        <pc:chgData name="Merethe Anette Ryen" userId="S::merethear@uia.no::1a0d79ba-99a9-4ffc-bb02-a2067f6f93d6" providerId="AD" clId="Web-{BCCF34FA-CF0F-4CBE-81AB-010418FE7E47}" dt="2022-04-04T09:52:13.939" v="14"/>
        <pc:sldMkLst>
          <pc:docMk/>
          <pc:sldMk cId="756669445" sldId="513"/>
        </pc:sldMkLst>
      </pc:sldChg>
      <pc:sldChg chg="del">
        <pc:chgData name="Merethe Anette Ryen" userId="S::merethear@uia.no::1a0d79ba-99a9-4ffc-bb02-a2067f6f93d6" providerId="AD" clId="Web-{BCCF34FA-CF0F-4CBE-81AB-010418FE7E47}" dt="2022-04-04T09:54:10.927" v="41"/>
        <pc:sldMkLst>
          <pc:docMk/>
          <pc:sldMk cId="2998803024" sldId="608"/>
        </pc:sldMkLst>
      </pc:sldChg>
      <pc:sldChg chg="modSp">
        <pc:chgData name="Merethe Anette Ryen" userId="S::merethear@uia.no::1a0d79ba-99a9-4ffc-bb02-a2067f6f93d6" providerId="AD" clId="Web-{BCCF34FA-CF0F-4CBE-81AB-010418FE7E47}" dt="2022-04-04T09:51:27.423" v="13" actId="20577"/>
        <pc:sldMkLst>
          <pc:docMk/>
          <pc:sldMk cId="1038982187" sldId="616"/>
        </pc:sldMkLst>
      </pc:sldChg>
      <pc:sldChg chg="modSp">
        <pc:chgData name="Merethe Anette Ryen" userId="S::merethear@uia.no::1a0d79ba-99a9-4ffc-bb02-a2067f6f93d6" providerId="AD" clId="Web-{BCCF34FA-CF0F-4CBE-81AB-010418FE7E47}" dt="2022-04-04T09:53:54.348" v="40" actId="20577"/>
        <pc:sldMkLst>
          <pc:docMk/>
          <pc:sldMk cId="4232647976" sldId="636"/>
        </pc:sldMkLst>
      </pc:sldChg>
      <pc:sldChg chg="del">
        <pc:chgData name="Merethe Anette Ryen" userId="S::merethear@uia.no::1a0d79ba-99a9-4ffc-bb02-a2067f6f93d6" providerId="AD" clId="Web-{BCCF34FA-CF0F-4CBE-81AB-010418FE7E47}" dt="2022-04-04T09:54:10.927" v="42"/>
        <pc:sldMkLst>
          <pc:docMk/>
          <pc:sldMk cId="15618543" sldId="642"/>
        </pc:sldMkLst>
      </pc:sldChg>
      <pc:sldChg chg="del">
        <pc:chgData name="Merethe Anette Ryen" userId="S::merethear@uia.no::1a0d79ba-99a9-4ffc-bb02-a2067f6f93d6" providerId="AD" clId="Web-{BCCF34FA-CF0F-4CBE-81AB-010418FE7E47}" dt="2022-04-04T09:54:10.927" v="43"/>
        <pc:sldMkLst>
          <pc:docMk/>
          <pc:sldMk cId="2656009895" sldId="643"/>
        </pc:sldMkLst>
      </pc:sldChg>
      <pc:sldChg chg="del">
        <pc:chgData name="Merethe Anette Ryen" userId="S::merethear@uia.no::1a0d79ba-99a9-4ffc-bb02-a2067f6f93d6" providerId="AD" clId="Web-{BCCF34FA-CF0F-4CBE-81AB-010418FE7E47}" dt="2022-04-04T09:54:13.802" v="44"/>
        <pc:sldMkLst>
          <pc:docMk/>
          <pc:sldMk cId="392011731" sldId="646"/>
        </pc:sldMkLst>
      </pc:sldChg>
      <pc:sldChg chg="del">
        <pc:chgData name="Merethe Anette Ryen" userId="S::merethear@uia.no::1a0d79ba-99a9-4ffc-bb02-a2067f6f93d6" providerId="AD" clId="Web-{BCCF34FA-CF0F-4CBE-81AB-010418FE7E47}" dt="2022-04-04T09:54:21.271" v="45"/>
        <pc:sldMkLst>
          <pc:docMk/>
          <pc:sldMk cId="2083976786" sldId="648"/>
        </pc:sldMkLst>
      </pc:sldChg>
      <pc:sldChg chg="del">
        <pc:chgData name="Merethe Anette Ryen" userId="S::merethear@uia.no::1a0d79ba-99a9-4ffc-bb02-a2067f6f93d6" providerId="AD" clId="Web-{BCCF34FA-CF0F-4CBE-81AB-010418FE7E47}" dt="2022-04-04T09:52:13.939" v="16"/>
        <pc:sldMkLst>
          <pc:docMk/>
          <pc:sldMk cId="3421155599" sldId="649"/>
        </pc:sldMkLst>
      </pc:sldChg>
      <pc:sldChg chg="del">
        <pc:chgData name="Merethe Anette Ryen" userId="S::merethear@uia.no::1a0d79ba-99a9-4ffc-bb02-a2067f6f93d6" providerId="AD" clId="Web-{BCCF34FA-CF0F-4CBE-81AB-010418FE7E47}" dt="2022-04-04T09:52:13.939" v="15"/>
        <pc:sldMkLst>
          <pc:docMk/>
          <pc:sldMk cId="982403725" sldId="650"/>
        </pc:sldMkLst>
      </pc:sldChg>
    </pc:docChg>
  </pc:docChgLst>
  <pc:docChgLst>
    <pc:chgData name="Merethe Anette Ryen" userId="1a0d79ba-99a9-4ffc-bb02-a2067f6f93d6" providerId="ADAL" clId="{28A51921-5EC6-4319-A75D-314FB9AD0B39}"/>
    <pc:docChg chg="undo redo custSel addSld delSld modSld sldOrd addSection delSection modSection">
      <pc:chgData name="Merethe Anette Ryen" userId="1a0d79ba-99a9-4ffc-bb02-a2067f6f93d6" providerId="ADAL" clId="{28A51921-5EC6-4319-A75D-314FB9AD0B39}" dt="2022-09-12T10:50:00.219" v="13737" actId="20577"/>
      <pc:docMkLst>
        <pc:docMk/>
      </pc:docMkLst>
      <pc:sldChg chg="add">
        <pc:chgData name="Merethe Anette Ryen" userId="1a0d79ba-99a9-4ffc-bb02-a2067f6f93d6" providerId="ADAL" clId="{28A51921-5EC6-4319-A75D-314FB9AD0B39}" dt="2022-09-08T10:48:01.056" v="16"/>
        <pc:sldMkLst>
          <pc:docMk/>
          <pc:sldMk cId="334357058" sldId="274"/>
        </pc:sldMkLst>
      </pc:sldChg>
      <pc:sldChg chg="add del">
        <pc:chgData name="Merethe Anette Ryen" userId="1a0d79ba-99a9-4ffc-bb02-a2067f6f93d6" providerId="ADAL" clId="{28A51921-5EC6-4319-A75D-314FB9AD0B39}" dt="2022-09-08T10:47:52.664" v="13" actId="2696"/>
        <pc:sldMkLst>
          <pc:docMk/>
          <pc:sldMk cId="1032388041" sldId="274"/>
        </pc:sldMkLst>
      </pc:sldChg>
      <pc:sldChg chg="add del">
        <pc:chgData name="Merethe Anette Ryen" userId="1a0d79ba-99a9-4ffc-bb02-a2067f6f93d6" providerId="ADAL" clId="{28A51921-5EC6-4319-A75D-314FB9AD0B39}" dt="2022-09-08T10:47:58.051" v="15"/>
        <pc:sldMkLst>
          <pc:docMk/>
          <pc:sldMk cId="3064731785" sldId="274"/>
        </pc:sldMkLst>
      </pc:sldChg>
      <pc:sldChg chg="add del">
        <pc:chgData name="Merethe Anette Ryen" userId="1a0d79ba-99a9-4ffc-bb02-a2067f6f93d6" providerId="ADAL" clId="{28A51921-5EC6-4319-A75D-314FB9AD0B39}" dt="2022-09-08T10:47:52.664" v="13" actId="2696"/>
        <pc:sldMkLst>
          <pc:docMk/>
          <pc:sldMk cId="385058923" sldId="506"/>
        </pc:sldMkLst>
      </pc:sldChg>
      <pc:sldChg chg="add del">
        <pc:chgData name="Merethe Anette Ryen" userId="1a0d79ba-99a9-4ffc-bb02-a2067f6f93d6" providerId="ADAL" clId="{28A51921-5EC6-4319-A75D-314FB9AD0B39}" dt="2022-09-08T10:47:58.051" v="15"/>
        <pc:sldMkLst>
          <pc:docMk/>
          <pc:sldMk cId="918923611" sldId="506"/>
        </pc:sldMkLst>
      </pc:sldChg>
      <pc:sldChg chg="add">
        <pc:chgData name="Merethe Anette Ryen" userId="1a0d79ba-99a9-4ffc-bb02-a2067f6f93d6" providerId="ADAL" clId="{28A51921-5EC6-4319-A75D-314FB9AD0B39}" dt="2022-09-08T10:48:01.056" v="16"/>
        <pc:sldMkLst>
          <pc:docMk/>
          <pc:sldMk cId="1880413105" sldId="506"/>
        </pc:sldMkLst>
      </pc:sldChg>
      <pc:sldChg chg="add del">
        <pc:chgData name="Merethe Anette Ryen" userId="1a0d79ba-99a9-4ffc-bb02-a2067f6f93d6" providerId="ADAL" clId="{28A51921-5EC6-4319-A75D-314FB9AD0B39}" dt="2022-09-08T10:47:58.051" v="15"/>
        <pc:sldMkLst>
          <pc:docMk/>
          <pc:sldMk cId="235403062" sldId="649"/>
        </pc:sldMkLst>
      </pc:sldChg>
      <pc:sldChg chg="add">
        <pc:chgData name="Merethe Anette Ryen" userId="1a0d79ba-99a9-4ffc-bb02-a2067f6f93d6" providerId="ADAL" clId="{28A51921-5EC6-4319-A75D-314FB9AD0B39}" dt="2022-09-08T10:48:01.056" v="16"/>
        <pc:sldMkLst>
          <pc:docMk/>
          <pc:sldMk cId="1521368981" sldId="649"/>
        </pc:sldMkLst>
      </pc:sldChg>
      <pc:sldChg chg="add del mod modShow">
        <pc:chgData name="Merethe Anette Ryen" userId="1a0d79ba-99a9-4ffc-bb02-a2067f6f93d6" providerId="ADAL" clId="{28A51921-5EC6-4319-A75D-314FB9AD0B39}" dt="2022-09-08T10:47:52.664" v="13" actId="2696"/>
        <pc:sldMkLst>
          <pc:docMk/>
          <pc:sldMk cId="3421155599" sldId="649"/>
        </pc:sldMkLst>
      </pc:sldChg>
      <pc:sldChg chg="add del mod modShow">
        <pc:chgData name="Merethe Anette Ryen" userId="1a0d79ba-99a9-4ffc-bb02-a2067f6f93d6" providerId="ADAL" clId="{28A51921-5EC6-4319-A75D-314FB9AD0B39}" dt="2022-09-08T10:47:27.704" v="11" actId="729"/>
        <pc:sldMkLst>
          <pc:docMk/>
          <pc:sldMk cId="982403725" sldId="650"/>
        </pc:sldMkLst>
      </pc:sldChg>
      <pc:sldChg chg="add del">
        <pc:chgData name="Merethe Anette Ryen" userId="1a0d79ba-99a9-4ffc-bb02-a2067f6f93d6" providerId="ADAL" clId="{28A51921-5EC6-4319-A75D-314FB9AD0B39}" dt="2022-09-08T10:47:58.051" v="15"/>
        <pc:sldMkLst>
          <pc:docMk/>
          <pc:sldMk cId="301239742" sldId="651"/>
        </pc:sldMkLst>
      </pc:sldChg>
      <pc:sldChg chg="add del mod modShow">
        <pc:chgData name="Merethe Anette Ryen" userId="1a0d79ba-99a9-4ffc-bb02-a2067f6f93d6" providerId="ADAL" clId="{28A51921-5EC6-4319-A75D-314FB9AD0B39}" dt="2022-09-08T10:47:52.664" v="13" actId="2696"/>
        <pc:sldMkLst>
          <pc:docMk/>
          <pc:sldMk cId="3666750332" sldId="651"/>
        </pc:sldMkLst>
      </pc:sldChg>
      <pc:sldChg chg="add modNotesTx">
        <pc:chgData name="Merethe Anette Ryen" userId="1a0d79ba-99a9-4ffc-bb02-a2067f6f93d6" providerId="ADAL" clId="{28A51921-5EC6-4319-A75D-314FB9AD0B39}" dt="2022-09-09T10:58:10.982" v="5403" actId="20577"/>
        <pc:sldMkLst>
          <pc:docMk/>
          <pc:sldMk cId="3710683031" sldId="651"/>
        </pc:sldMkLst>
      </pc:sldChg>
      <pc:sldChg chg="addSp delSp modSp add mod modNotesTx">
        <pc:chgData name="Merethe Anette Ryen" userId="1a0d79ba-99a9-4ffc-bb02-a2067f6f93d6" providerId="ADAL" clId="{28A51921-5EC6-4319-A75D-314FB9AD0B39}" dt="2022-09-09T12:52:32.601" v="9408" actId="1076"/>
        <pc:sldMkLst>
          <pc:docMk/>
          <pc:sldMk cId="2882871590" sldId="653"/>
        </pc:sldMkLst>
      </pc:sldChg>
      <pc:sldChg chg="add">
        <pc:chgData name="Merethe Anette Ryen" userId="1a0d79ba-99a9-4ffc-bb02-a2067f6f93d6" providerId="ADAL" clId="{28A51921-5EC6-4319-A75D-314FB9AD0B39}" dt="2022-09-09T09:06:39.125" v="3721"/>
        <pc:sldMkLst>
          <pc:docMk/>
          <pc:sldMk cId="1657049946" sldId="2147374568"/>
        </pc:sldMkLst>
      </pc:sldChg>
      <pc:sldChg chg="modSp add mod">
        <pc:chgData name="Merethe Anette Ryen" userId="1a0d79ba-99a9-4ffc-bb02-a2067f6f93d6" providerId="ADAL" clId="{28A51921-5EC6-4319-A75D-314FB9AD0B39}" dt="2022-09-09T11:07:32.375" v="6144" actId="20577"/>
        <pc:sldMkLst>
          <pc:docMk/>
          <pc:sldMk cId="3385045985" sldId="2147374572"/>
        </pc:sldMkLst>
      </pc:sldChg>
      <pc:sldChg chg="del ord">
        <pc:chgData name="Merethe Anette Ryen" userId="1a0d79ba-99a9-4ffc-bb02-a2067f6f93d6" providerId="ADAL" clId="{28A51921-5EC6-4319-A75D-314FB9AD0B39}" dt="2022-09-09T11:07:02.729" v="6109" actId="2696"/>
        <pc:sldMkLst>
          <pc:docMk/>
          <pc:sldMk cId="2847525510" sldId="2147374573"/>
        </pc:sldMkLst>
      </pc:sldChg>
      <pc:sldChg chg="del">
        <pc:chgData name="Merethe Anette Ryen" userId="1a0d79ba-99a9-4ffc-bb02-a2067f6f93d6" providerId="ADAL" clId="{28A51921-5EC6-4319-A75D-314FB9AD0B39}" dt="2022-09-08T10:42:28.960" v="4" actId="2696"/>
        <pc:sldMkLst>
          <pc:docMk/>
          <pc:sldMk cId="2457360883" sldId="2147374575"/>
        </pc:sldMkLst>
      </pc:sldChg>
      <pc:sldChg chg="addSp modSp add mod">
        <pc:chgData name="Merethe Anette Ryen" userId="1a0d79ba-99a9-4ffc-bb02-a2067f6f93d6" providerId="ADAL" clId="{28A51921-5EC6-4319-A75D-314FB9AD0B39}" dt="2022-09-08T11:48:04.989" v="551" actId="1076"/>
        <pc:sldMkLst>
          <pc:docMk/>
          <pc:sldMk cId="3905172052" sldId="2147374576"/>
        </pc:sldMkLst>
      </pc:sldChg>
      <pc:sldChg chg="modSp mod ord">
        <pc:chgData name="Merethe Anette Ryen" userId="1a0d79ba-99a9-4ffc-bb02-a2067f6f93d6" providerId="ADAL" clId="{28A51921-5EC6-4319-A75D-314FB9AD0B39}" dt="2022-09-12T08:01:07.059" v="12178" actId="20577"/>
        <pc:sldMkLst>
          <pc:docMk/>
          <pc:sldMk cId="1446892212" sldId="2147374577"/>
        </pc:sldMkLst>
      </pc:sldChg>
      <pc:sldChg chg="addSp delSp modSp new mod ord modClrScheme chgLayout">
        <pc:chgData name="Merethe Anette Ryen" userId="1a0d79ba-99a9-4ffc-bb02-a2067f6f93d6" providerId="ADAL" clId="{28A51921-5EC6-4319-A75D-314FB9AD0B39}" dt="2022-09-12T08:48:12.991" v="13705"/>
        <pc:sldMkLst>
          <pc:docMk/>
          <pc:sldMk cId="447043750" sldId="2147374578"/>
        </pc:sldMkLst>
      </pc:sldChg>
      <pc:sldChg chg="addSp delSp modSp add mod">
        <pc:chgData name="Merethe Anette Ryen" userId="1a0d79ba-99a9-4ffc-bb02-a2067f6f93d6" providerId="ADAL" clId="{28A51921-5EC6-4319-A75D-314FB9AD0B39}" dt="2022-09-08T11:01:32.174" v="324" actId="20577"/>
        <pc:sldMkLst>
          <pc:docMk/>
          <pc:sldMk cId="228223136" sldId="2147374579"/>
        </pc:sldMkLst>
      </pc:sldChg>
      <pc:sldChg chg="del">
        <pc:chgData name="Merethe Anette Ryen" userId="1a0d79ba-99a9-4ffc-bb02-a2067f6f93d6" providerId="ADAL" clId="{28A51921-5EC6-4319-A75D-314FB9AD0B39}" dt="2022-09-08T10:42:32.784" v="5" actId="2696"/>
        <pc:sldMkLst>
          <pc:docMk/>
          <pc:sldMk cId="954396748" sldId="2147374579"/>
        </pc:sldMkLst>
      </pc:sldChg>
      <pc:sldChg chg="del">
        <pc:chgData name="Merethe Anette Ryen" userId="1a0d79ba-99a9-4ffc-bb02-a2067f6f93d6" providerId="ADAL" clId="{28A51921-5EC6-4319-A75D-314FB9AD0B39}" dt="2022-09-08T10:42:12.713" v="3" actId="2696"/>
        <pc:sldMkLst>
          <pc:docMk/>
          <pc:sldMk cId="587946890" sldId="2147374580"/>
        </pc:sldMkLst>
      </pc:sldChg>
      <pc:sldChg chg="add">
        <pc:chgData name="Merethe Anette Ryen" userId="1a0d79ba-99a9-4ffc-bb02-a2067f6f93d6" providerId="ADAL" clId="{28A51921-5EC6-4319-A75D-314FB9AD0B39}" dt="2022-09-08T13:06:08.148" v="2232"/>
        <pc:sldMkLst>
          <pc:docMk/>
          <pc:sldMk cId="1973694842" sldId="2147374580"/>
        </pc:sldMkLst>
      </pc:sldChg>
      <pc:sldChg chg="addSp delSp modSp new del mod ord modAnim modNotesTx">
        <pc:chgData name="Merethe Anette Ryen" userId="1a0d79ba-99a9-4ffc-bb02-a2067f6f93d6" providerId="ADAL" clId="{28A51921-5EC6-4319-A75D-314FB9AD0B39}" dt="2022-09-08T13:06:03.910" v="2231" actId="2696"/>
        <pc:sldMkLst>
          <pc:docMk/>
          <pc:sldMk cId="2692838160" sldId="2147374580"/>
        </pc:sldMkLst>
      </pc:sldChg>
      <pc:sldChg chg="add">
        <pc:chgData name="Merethe Anette Ryen" userId="1a0d79ba-99a9-4ffc-bb02-a2067f6f93d6" providerId="ADAL" clId="{28A51921-5EC6-4319-A75D-314FB9AD0B39}" dt="2022-09-08T13:06:08.148" v="2232"/>
        <pc:sldMkLst>
          <pc:docMk/>
          <pc:sldMk cId="196271070" sldId="2147374581"/>
        </pc:sldMkLst>
      </pc:sldChg>
      <pc:sldChg chg="addSp modSp new del mod">
        <pc:chgData name="Merethe Anette Ryen" userId="1a0d79ba-99a9-4ffc-bb02-a2067f6f93d6" providerId="ADAL" clId="{28A51921-5EC6-4319-A75D-314FB9AD0B39}" dt="2022-09-08T13:06:03.910" v="2231" actId="2696"/>
        <pc:sldMkLst>
          <pc:docMk/>
          <pc:sldMk cId="4022401961" sldId="2147374581"/>
        </pc:sldMkLst>
      </pc:sldChg>
      <pc:sldChg chg="addSp delSp modSp new del mod">
        <pc:chgData name="Merethe Anette Ryen" userId="1a0d79ba-99a9-4ffc-bb02-a2067f6f93d6" providerId="ADAL" clId="{28A51921-5EC6-4319-A75D-314FB9AD0B39}" dt="2022-09-08T13:06:03.910" v="2231" actId="2696"/>
        <pc:sldMkLst>
          <pc:docMk/>
          <pc:sldMk cId="2849552572" sldId="2147374582"/>
        </pc:sldMkLst>
      </pc:sldChg>
      <pc:sldChg chg="add">
        <pc:chgData name="Merethe Anette Ryen" userId="1a0d79ba-99a9-4ffc-bb02-a2067f6f93d6" providerId="ADAL" clId="{28A51921-5EC6-4319-A75D-314FB9AD0B39}" dt="2022-09-08T13:06:08.148" v="2232"/>
        <pc:sldMkLst>
          <pc:docMk/>
          <pc:sldMk cId="4032318135" sldId="2147374582"/>
        </pc:sldMkLst>
      </pc:sldChg>
      <pc:sldChg chg="del">
        <pc:chgData name="Merethe Anette Ryen" userId="1a0d79ba-99a9-4ffc-bb02-a2067f6f93d6" providerId="ADAL" clId="{28A51921-5EC6-4319-A75D-314FB9AD0B39}" dt="2022-09-08T10:41:22.241" v="2" actId="2696"/>
        <pc:sldMkLst>
          <pc:docMk/>
          <pc:sldMk cId="585228559" sldId="2147374583"/>
        </pc:sldMkLst>
      </pc:sldChg>
      <pc:sldChg chg="addSp delSp modSp new del mod">
        <pc:chgData name="Merethe Anette Ryen" userId="1a0d79ba-99a9-4ffc-bb02-a2067f6f93d6" providerId="ADAL" clId="{28A51921-5EC6-4319-A75D-314FB9AD0B39}" dt="2022-09-08T13:06:03.910" v="2231" actId="2696"/>
        <pc:sldMkLst>
          <pc:docMk/>
          <pc:sldMk cId="722769129" sldId="2147374583"/>
        </pc:sldMkLst>
      </pc:sldChg>
      <pc:sldChg chg="add">
        <pc:chgData name="Merethe Anette Ryen" userId="1a0d79ba-99a9-4ffc-bb02-a2067f6f93d6" providerId="ADAL" clId="{28A51921-5EC6-4319-A75D-314FB9AD0B39}" dt="2022-09-08T13:06:08.148" v="2232"/>
        <pc:sldMkLst>
          <pc:docMk/>
          <pc:sldMk cId="3071865239" sldId="2147374583"/>
        </pc:sldMkLst>
      </pc:sldChg>
      <pc:sldChg chg="addSp delSp modSp new del mod">
        <pc:chgData name="Merethe Anette Ryen" userId="1a0d79ba-99a9-4ffc-bb02-a2067f6f93d6" providerId="ADAL" clId="{28A51921-5EC6-4319-A75D-314FB9AD0B39}" dt="2022-09-08T13:06:03.910" v="2231" actId="2696"/>
        <pc:sldMkLst>
          <pc:docMk/>
          <pc:sldMk cId="711363915" sldId="2147374584"/>
        </pc:sldMkLst>
      </pc:sldChg>
      <pc:sldChg chg="add">
        <pc:chgData name="Merethe Anette Ryen" userId="1a0d79ba-99a9-4ffc-bb02-a2067f6f93d6" providerId="ADAL" clId="{28A51921-5EC6-4319-A75D-314FB9AD0B39}" dt="2022-09-08T13:06:08.148" v="2232"/>
        <pc:sldMkLst>
          <pc:docMk/>
          <pc:sldMk cId="1765395609" sldId="2147374584"/>
        </pc:sldMkLst>
      </pc:sldChg>
      <pc:sldChg chg="new del">
        <pc:chgData name="Merethe Anette Ryen" userId="1a0d79ba-99a9-4ffc-bb02-a2067f6f93d6" providerId="ADAL" clId="{28A51921-5EC6-4319-A75D-314FB9AD0B39}" dt="2022-09-08T11:44:23.460" v="525" actId="2696"/>
        <pc:sldMkLst>
          <pc:docMk/>
          <pc:sldMk cId="938080494" sldId="2147374585"/>
        </pc:sldMkLst>
      </pc:sldChg>
      <pc:sldChg chg="addSp delSp modSp new mod modNotesTx">
        <pc:chgData name="Merethe Anette Ryen" userId="1a0d79ba-99a9-4ffc-bb02-a2067f6f93d6" providerId="ADAL" clId="{28A51921-5EC6-4319-A75D-314FB9AD0B39}" dt="2022-09-09T11:30:20.675" v="7021" actId="21"/>
        <pc:sldMkLst>
          <pc:docMk/>
          <pc:sldMk cId="231995702" sldId="2147374586"/>
        </pc:sldMkLst>
      </pc:sldChg>
      <pc:sldChg chg="addSp delSp modSp add mod">
        <pc:chgData name="Merethe Anette Ryen" userId="1a0d79ba-99a9-4ffc-bb02-a2067f6f93d6" providerId="ADAL" clId="{28A51921-5EC6-4319-A75D-314FB9AD0B39}" dt="2022-09-08T13:19:01.500" v="3039" actId="20577"/>
        <pc:sldMkLst>
          <pc:docMk/>
          <pc:sldMk cId="2478995258" sldId="2147374587"/>
        </pc:sldMkLst>
      </pc:sldChg>
      <pc:sldChg chg="addSp delSp modSp add mod ord">
        <pc:chgData name="Merethe Anette Ryen" userId="1a0d79ba-99a9-4ffc-bb02-a2067f6f93d6" providerId="ADAL" clId="{28A51921-5EC6-4319-A75D-314FB9AD0B39}" dt="2022-09-08T13:13:48.219" v="2753" actId="1038"/>
        <pc:sldMkLst>
          <pc:docMk/>
          <pc:sldMk cId="2176864202" sldId="2147374588"/>
        </pc:sldMkLst>
      </pc:sldChg>
      <pc:sldChg chg="addSp delSp modSp add mod">
        <pc:chgData name="Merethe Anette Ryen" userId="1a0d79ba-99a9-4ffc-bb02-a2067f6f93d6" providerId="ADAL" clId="{28A51921-5EC6-4319-A75D-314FB9AD0B39}" dt="2022-09-09T11:28:29.340" v="7020" actId="20577"/>
        <pc:sldMkLst>
          <pc:docMk/>
          <pc:sldMk cId="2279801396" sldId="2147374589"/>
        </pc:sldMkLst>
      </pc:sldChg>
      <pc:sldChg chg="addSp delSp modSp add mod">
        <pc:chgData name="Merethe Anette Ryen" userId="1a0d79ba-99a9-4ffc-bb02-a2067f6f93d6" providerId="ADAL" clId="{28A51921-5EC6-4319-A75D-314FB9AD0B39}" dt="2022-09-08T13:14:50.575" v="2817" actId="20577"/>
        <pc:sldMkLst>
          <pc:docMk/>
          <pc:sldMk cId="1523793638" sldId="2147374590"/>
        </pc:sldMkLst>
      </pc:sldChg>
      <pc:sldChg chg="modSp add mod modNotesTx">
        <pc:chgData name="Merethe Anette Ryen" userId="1a0d79ba-99a9-4ffc-bb02-a2067f6f93d6" providerId="ADAL" clId="{28A51921-5EC6-4319-A75D-314FB9AD0B39}" dt="2022-09-09T13:32:34.628" v="10247" actId="20577"/>
        <pc:sldMkLst>
          <pc:docMk/>
          <pc:sldMk cId="4226427866" sldId="2147374591"/>
        </pc:sldMkLst>
      </pc:sldChg>
      <pc:sldChg chg="delSp modSp add mod">
        <pc:chgData name="Merethe Anette Ryen" userId="1a0d79ba-99a9-4ffc-bb02-a2067f6f93d6" providerId="ADAL" clId="{28A51921-5EC6-4319-A75D-314FB9AD0B39}" dt="2022-09-12T08:45:17.919" v="13646" actId="1076"/>
        <pc:sldMkLst>
          <pc:docMk/>
          <pc:sldMk cId="116313894" sldId="2147374592"/>
        </pc:sldMkLst>
      </pc:sldChg>
      <pc:sldChg chg="addSp delSp modSp add mod modNotesTx">
        <pc:chgData name="Merethe Anette Ryen" userId="1a0d79ba-99a9-4ffc-bb02-a2067f6f93d6" providerId="ADAL" clId="{28A51921-5EC6-4319-A75D-314FB9AD0B39}" dt="2022-09-09T11:14:19.474" v="6675" actId="20577"/>
        <pc:sldMkLst>
          <pc:docMk/>
          <pc:sldMk cId="3333341650" sldId="2147374593"/>
        </pc:sldMkLst>
      </pc:sldChg>
      <pc:sldChg chg="addSp delSp modSp add mod modNotesTx">
        <pc:chgData name="Merethe Anette Ryen" userId="1a0d79ba-99a9-4ffc-bb02-a2067f6f93d6" providerId="ADAL" clId="{28A51921-5EC6-4319-A75D-314FB9AD0B39}" dt="2022-09-09T10:14:59.660" v="4422" actId="20577"/>
        <pc:sldMkLst>
          <pc:docMk/>
          <pc:sldMk cId="1612274319" sldId="2147374594"/>
        </pc:sldMkLst>
      </pc:sldChg>
      <pc:sldChg chg="addSp delSp modSp new mod modNotesTx">
        <pc:chgData name="Merethe Anette Ryen" userId="1a0d79ba-99a9-4ffc-bb02-a2067f6f93d6" providerId="ADAL" clId="{28A51921-5EC6-4319-A75D-314FB9AD0B39}" dt="2022-09-12T08:28:15.372" v="13195" actId="20577"/>
        <pc:sldMkLst>
          <pc:docMk/>
          <pc:sldMk cId="2497264539" sldId="2147374595"/>
        </pc:sldMkLst>
      </pc:sldChg>
      <pc:sldChg chg="modSp add del mod">
        <pc:chgData name="Merethe Anette Ryen" userId="1a0d79ba-99a9-4ffc-bb02-a2067f6f93d6" providerId="ADAL" clId="{28A51921-5EC6-4319-A75D-314FB9AD0B39}" dt="2022-09-09T13:32:53.783" v="10248" actId="2696"/>
        <pc:sldMkLst>
          <pc:docMk/>
          <pc:sldMk cId="3522353686" sldId="2147374596"/>
        </pc:sldMkLst>
      </pc:sldChg>
      <pc:sldChg chg="addSp modSp add del mod">
        <pc:chgData name="Merethe Anette Ryen" userId="1a0d79ba-99a9-4ffc-bb02-a2067f6f93d6" providerId="ADAL" clId="{28A51921-5EC6-4319-A75D-314FB9AD0B39}" dt="2022-09-12T07:52:10.426" v="11692" actId="2696"/>
        <pc:sldMkLst>
          <pc:docMk/>
          <pc:sldMk cId="4260131119" sldId="2147374596"/>
        </pc:sldMkLst>
      </pc:sldChg>
      <pc:sldChg chg="addSp delSp modSp new mod ord">
        <pc:chgData name="Merethe Anette Ryen" userId="1a0d79ba-99a9-4ffc-bb02-a2067f6f93d6" providerId="ADAL" clId="{28A51921-5EC6-4319-A75D-314FB9AD0B39}" dt="2022-09-09T11:31:09.029" v="7026"/>
        <pc:sldMkLst>
          <pc:docMk/>
          <pc:sldMk cId="3860122595" sldId="2147374597"/>
        </pc:sldMkLst>
      </pc:sldChg>
      <pc:sldChg chg="addSp delSp new del mod">
        <pc:chgData name="Merethe Anette Ryen" userId="1a0d79ba-99a9-4ffc-bb02-a2067f6f93d6" providerId="ADAL" clId="{28A51921-5EC6-4319-A75D-314FB9AD0B39}" dt="2022-09-12T07:53:49.499" v="11698" actId="2696"/>
        <pc:sldMkLst>
          <pc:docMk/>
          <pc:sldMk cId="4288692791" sldId="2147374598"/>
        </pc:sldMkLst>
      </pc:sldChg>
      <pc:sldChg chg="addSp delSp modSp new del mod">
        <pc:chgData name="Merethe Anette Ryen" userId="1a0d79ba-99a9-4ffc-bb02-a2067f6f93d6" providerId="ADAL" clId="{28A51921-5EC6-4319-A75D-314FB9AD0B39}" dt="2022-09-09T12:20:53.745" v="8091" actId="2696"/>
        <pc:sldMkLst>
          <pc:docMk/>
          <pc:sldMk cId="2578389946" sldId="2147374599"/>
        </pc:sldMkLst>
      </pc:sldChg>
      <pc:sldChg chg="addSp modSp add del mod">
        <pc:chgData name="Merethe Anette Ryen" userId="1a0d79ba-99a9-4ffc-bb02-a2067f6f93d6" providerId="ADAL" clId="{28A51921-5EC6-4319-A75D-314FB9AD0B39}" dt="2022-09-09T11:06:54.690" v="6108" actId="2696"/>
        <pc:sldMkLst>
          <pc:docMk/>
          <pc:sldMk cId="2479602693" sldId="2147374600"/>
        </pc:sldMkLst>
      </pc:sldChg>
      <pc:sldChg chg="del">
        <pc:chgData name="Merethe Anette Ryen" userId="1a0d79ba-99a9-4ffc-bb02-a2067f6f93d6" providerId="ADAL" clId="{28A51921-5EC6-4319-A75D-314FB9AD0B39}" dt="2022-09-08T10:41:22.241" v="2" actId="2696"/>
        <pc:sldMkLst>
          <pc:docMk/>
          <pc:sldMk cId="3894868236" sldId="2147374600"/>
        </pc:sldMkLst>
      </pc:sldChg>
      <pc:sldChg chg="addSp delSp modSp new mod modNotesTx">
        <pc:chgData name="Merethe Anette Ryen" userId="1a0d79ba-99a9-4ffc-bb02-a2067f6f93d6" providerId="ADAL" clId="{28A51921-5EC6-4319-A75D-314FB9AD0B39}" dt="2022-09-12T08:28:51.793" v="13275" actId="20577"/>
        <pc:sldMkLst>
          <pc:docMk/>
          <pc:sldMk cId="899359643" sldId="2147374601"/>
        </pc:sldMkLst>
      </pc:sldChg>
      <pc:sldChg chg="del">
        <pc:chgData name="Merethe Anette Ryen" userId="1a0d79ba-99a9-4ffc-bb02-a2067f6f93d6" providerId="ADAL" clId="{28A51921-5EC6-4319-A75D-314FB9AD0B39}" dt="2022-09-08T10:41:22.241" v="2" actId="2696"/>
        <pc:sldMkLst>
          <pc:docMk/>
          <pc:sldMk cId="923979976" sldId="2147374601"/>
        </pc:sldMkLst>
      </pc:sldChg>
      <pc:sldChg chg="add del">
        <pc:chgData name="Merethe Anette Ryen" userId="1a0d79ba-99a9-4ffc-bb02-a2067f6f93d6" providerId="ADAL" clId="{28A51921-5EC6-4319-A75D-314FB9AD0B39}" dt="2022-09-09T12:18:03.940" v="8085"/>
        <pc:sldMkLst>
          <pc:docMk/>
          <pc:sldMk cId="2814841720" sldId="2147374602"/>
        </pc:sldMkLst>
      </pc:sldChg>
      <pc:sldChg chg="addSp modSp add mod ord modNotesTx">
        <pc:chgData name="Merethe Anette Ryen" userId="1a0d79ba-99a9-4ffc-bb02-a2067f6f93d6" providerId="ADAL" clId="{28A51921-5EC6-4319-A75D-314FB9AD0B39}" dt="2022-09-09T13:43:23.918" v="10504" actId="20577"/>
        <pc:sldMkLst>
          <pc:docMk/>
          <pc:sldMk cId="3065400494" sldId="2147374602"/>
        </pc:sldMkLst>
      </pc:sldChg>
      <pc:sldChg chg="addSp delSp modSp add del mod">
        <pc:chgData name="Merethe Anette Ryen" userId="1a0d79ba-99a9-4ffc-bb02-a2067f6f93d6" providerId="ADAL" clId="{28A51921-5EC6-4319-A75D-314FB9AD0B39}" dt="2022-09-09T12:17:54.125" v="8083" actId="2696"/>
        <pc:sldMkLst>
          <pc:docMk/>
          <pc:sldMk cId="3703875124" sldId="2147374602"/>
        </pc:sldMkLst>
      </pc:sldChg>
      <pc:sldChg chg="addSp modSp add mod modNotesTx">
        <pc:chgData name="Merethe Anette Ryen" userId="1a0d79ba-99a9-4ffc-bb02-a2067f6f93d6" providerId="ADAL" clId="{28A51921-5EC6-4319-A75D-314FB9AD0B39}" dt="2022-09-12T08:40:33.376" v="13478" actId="20577"/>
        <pc:sldMkLst>
          <pc:docMk/>
          <pc:sldMk cId="1624200768" sldId="2147374603"/>
        </pc:sldMkLst>
      </pc:sldChg>
      <pc:sldChg chg="modSp add del mod">
        <pc:chgData name="Merethe Anette Ryen" userId="1a0d79ba-99a9-4ffc-bb02-a2067f6f93d6" providerId="ADAL" clId="{28A51921-5EC6-4319-A75D-314FB9AD0B39}" dt="2022-09-09T11:32:20.975" v="7107"/>
        <pc:sldMkLst>
          <pc:docMk/>
          <pc:sldMk cId="3246199953" sldId="2147374603"/>
        </pc:sldMkLst>
      </pc:sldChg>
      <pc:sldChg chg="addSp delSp modSp add del mod">
        <pc:chgData name="Merethe Anette Ryen" userId="1a0d79ba-99a9-4ffc-bb02-a2067f6f93d6" providerId="ADAL" clId="{28A51921-5EC6-4319-A75D-314FB9AD0B39}" dt="2022-09-09T12:21:29.653" v="8098" actId="2696"/>
        <pc:sldMkLst>
          <pc:docMk/>
          <pc:sldMk cId="4148895530" sldId="2147374603"/>
        </pc:sldMkLst>
      </pc:sldChg>
      <pc:sldChg chg="addSp delSp modSp new del mod">
        <pc:chgData name="Merethe Anette Ryen" userId="1a0d79ba-99a9-4ffc-bb02-a2067f6f93d6" providerId="ADAL" clId="{28A51921-5EC6-4319-A75D-314FB9AD0B39}" dt="2022-09-09T12:54:06.033" v="9409" actId="2696"/>
        <pc:sldMkLst>
          <pc:docMk/>
          <pc:sldMk cId="426859308" sldId="2147374604"/>
        </pc:sldMkLst>
      </pc:sldChg>
      <pc:sldChg chg="addSp delSp modSp add del mod ord modNotesTx">
        <pc:chgData name="Merethe Anette Ryen" userId="1a0d79ba-99a9-4ffc-bb02-a2067f6f93d6" providerId="ADAL" clId="{28A51921-5EC6-4319-A75D-314FB9AD0B39}" dt="2022-09-09T13:43:17.539" v="10499" actId="2696"/>
        <pc:sldMkLst>
          <pc:docMk/>
          <pc:sldMk cId="1727273219" sldId="2147374604"/>
        </pc:sldMkLst>
      </pc:sldChg>
      <pc:sldChg chg="add del">
        <pc:chgData name="Merethe Anette Ryen" userId="1a0d79ba-99a9-4ffc-bb02-a2067f6f93d6" providerId="ADAL" clId="{28A51921-5EC6-4319-A75D-314FB9AD0B39}" dt="2022-09-09T12:57:31.258" v="9411"/>
        <pc:sldMkLst>
          <pc:docMk/>
          <pc:sldMk cId="4165274393" sldId="2147374604"/>
        </pc:sldMkLst>
      </pc:sldChg>
      <pc:sldChg chg="addSp delSp modSp add mod modNotesTx">
        <pc:chgData name="Merethe Anette Ryen" userId="1a0d79ba-99a9-4ffc-bb02-a2067f6f93d6" providerId="ADAL" clId="{28A51921-5EC6-4319-A75D-314FB9AD0B39}" dt="2022-09-09T13:44:23.386" v="10572" actId="1076"/>
        <pc:sldMkLst>
          <pc:docMk/>
          <pc:sldMk cId="1101722672" sldId="2147374605"/>
        </pc:sldMkLst>
      </pc:sldChg>
      <pc:sldChg chg="addSp delSp modSp add mod ord">
        <pc:chgData name="Merethe Anette Ryen" userId="1a0d79ba-99a9-4ffc-bb02-a2067f6f93d6" providerId="ADAL" clId="{28A51921-5EC6-4319-A75D-314FB9AD0B39}" dt="2022-09-12T10:50:00.219" v="13737" actId="20577"/>
        <pc:sldMkLst>
          <pc:docMk/>
          <pc:sldMk cId="852307171" sldId="2147374606"/>
        </pc:sldMkLst>
      </pc:sldChg>
      <pc:sldChg chg="addSp delSp new del">
        <pc:chgData name="Merethe Anette Ryen" userId="1a0d79ba-99a9-4ffc-bb02-a2067f6f93d6" providerId="ADAL" clId="{28A51921-5EC6-4319-A75D-314FB9AD0B39}" dt="2022-09-12T08:46:19.711" v="13703" actId="2696"/>
        <pc:sldMkLst>
          <pc:docMk/>
          <pc:sldMk cId="3729384149" sldId="2147374607"/>
        </pc:sldMkLst>
      </pc:sldChg>
      <pc:sldChg chg="modSp add mod">
        <pc:chgData name="Merethe Anette Ryen" userId="1a0d79ba-99a9-4ffc-bb02-a2067f6f93d6" providerId="ADAL" clId="{28A51921-5EC6-4319-A75D-314FB9AD0B39}" dt="2022-09-12T08:02:41.059" v="12243" actId="1076"/>
        <pc:sldMkLst>
          <pc:docMk/>
          <pc:sldMk cId="1893141399" sldId="2147374608"/>
        </pc:sldMkLst>
      </pc:sldChg>
      <pc:sldChg chg="new del">
        <pc:chgData name="Merethe Anette Ryen" userId="1a0d79ba-99a9-4ffc-bb02-a2067f6f93d6" providerId="ADAL" clId="{28A51921-5EC6-4319-A75D-314FB9AD0B39}" dt="2022-09-12T08:03:41.161" v="12245" actId="680"/>
        <pc:sldMkLst>
          <pc:docMk/>
          <pc:sldMk cId="1060298957" sldId="2147374609"/>
        </pc:sldMkLst>
      </pc:sldChg>
      <pc:sldChg chg="addSp delSp modSp new mod ord">
        <pc:chgData name="Merethe Anette Ryen" userId="1a0d79ba-99a9-4ffc-bb02-a2067f6f93d6" providerId="ADAL" clId="{28A51921-5EC6-4319-A75D-314FB9AD0B39}" dt="2022-09-12T08:48:59.180" v="13707"/>
        <pc:sldMkLst>
          <pc:docMk/>
          <pc:sldMk cId="3424933118" sldId="2147374609"/>
        </pc:sldMkLst>
      </pc:sldChg>
      <pc:sldMasterChg chg="delSldLayout">
        <pc:chgData name="Merethe Anette Ryen" userId="1a0d79ba-99a9-4ffc-bb02-a2067f6f93d6" providerId="ADAL" clId="{28A51921-5EC6-4319-A75D-314FB9AD0B39}" dt="2022-09-08T10:47:52.664" v="13" actId="2696"/>
        <pc:sldMasterMkLst>
          <pc:docMk/>
          <pc:sldMasterMk cId="1025947034" sldId="2147483648"/>
        </pc:sldMasterMkLst>
        <pc:sldLayoutChg chg="del">
          <pc:chgData name="Merethe Anette Ryen" userId="1a0d79ba-99a9-4ffc-bb02-a2067f6f93d6" providerId="ADAL" clId="{28A51921-5EC6-4319-A75D-314FB9AD0B39}" dt="2022-09-08T10:47:52.664" v="13" actId="2696"/>
          <pc:sldLayoutMkLst>
            <pc:docMk/>
            <pc:sldMasterMk cId="1025947034" sldId="2147483648"/>
            <pc:sldLayoutMk cId="1852769637" sldId="2147483690"/>
          </pc:sldLayoutMkLst>
        </pc:sldLayoutChg>
      </pc:sldMasterChg>
    </pc:docChg>
  </pc:docChgLst>
  <pc:docChgLst>
    <pc:chgData name="Merethe Anette Ryen" userId="1a0d79ba-99a9-4ffc-bb02-a2067f6f93d6" providerId="ADAL" clId="{A11BEE43-5D4E-449D-9D4C-E55EC9C3DD9D}"/>
    <pc:docChg chg="custSel addSld delSld modSld sldOrd modSection">
      <pc:chgData name="Merethe Anette Ryen" userId="1a0d79ba-99a9-4ffc-bb02-a2067f6f93d6" providerId="ADAL" clId="{A11BEE43-5D4E-449D-9D4C-E55EC9C3DD9D}" dt="2023-01-12T14:23:54.964" v="48"/>
      <pc:docMkLst>
        <pc:docMk/>
      </pc:docMkLst>
      <pc:sldChg chg="add">
        <pc:chgData name="Merethe Anette Ryen" userId="1a0d79ba-99a9-4ffc-bb02-a2067f6f93d6" providerId="ADAL" clId="{A11BEE43-5D4E-449D-9D4C-E55EC9C3DD9D}" dt="2023-01-12T14:23:54.964" v="48"/>
        <pc:sldMkLst>
          <pc:docMk/>
          <pc:sldMk cId="1624200768" sldId="2147374603"/>
        </pc:sldMkLst>
      </pc:sldChg>
      <pc:sldChg chg="addSp delSp modSp add mod ord modNotesTx">
        <pc:chgData name="Merethe Anette Ryen" userId="1a0d79ba-99a9-4ffc-bb02-a2067f6f93d6" providerId="ADAL" clId="{A11BEE43-5D4E-449D-9D4C-E55EC9C3DD9D}" dt="2023-01-12T14:22:22.121" v="16"/>
        <pc:sldMkLst>
          <pc:docMk/>
          <pc:sldMk cId="962172493" sldId="2147374752"/>
        </pc:sldMkLst>
      </pc:sldChg>
      <pc:sldChg chg="modSp add mod">
        <pc:chgData name="Merethe Anette Ryen" userId="1a0d79ba-99a9-4ffc-bb02-a2067f6f93d6" providerId="ADAL" clId="{A11BEE43-5D4E-449D-9D4C-E55EC9C3DD9D}" dt="2023-01-12T14:22:50.147" v="47" actId="20577"/>
        <pc:sldMkLst>
          <pc:docMk/>
          <pc:sldMk cId="2136285320" sldId="2147374753"/>
        </pc:sldMkLst>
      </pc:sldChg>
      <pc:sldChg chg="add del">
        <pc:chgData name="Merethe Anette Ryen" userId="1a0d79ba-99a9-4ffc-bb02-a2067f6f93d6" providerId="ADAL" clId="{A11BEE43-5D4E-449D-9D4C-E55EC9C3DD9D}" dt="2023-01-12T14:21:22.326" v="2" actId="2696"/>
        <pc:sldMkLst>
          <pc:docMk/>
          <pc:sldMk cId="3194870802" sldId="2147374753"/>
        </pc:sldMkLst>
      </pc:sldChg>
    </pc:docChg>
  </pc:docChgLst>
  <pc:docChgLst>
    <pc:chgData name="Merethe Anette Ryen" userId="1a0d79ba-99a9-4ffc-bb02-a2067f6f93d6" providerId="ADAL" clId="{453DEEF7-D5E8-4517-8B4A-DED85DD2FD11}"/>
    <pc:docChg chg="undo custSel addSld delSld modSld sldOrd">
      <pc:chgData name="Merethe Anette Ryen" userId="1a0d79ba-99a9-4ffc-bb02-a2067f6f93d6" providerId="ADAL" clId="{453DEEF7-D5E8-4517-8B4A-DED85DD2FD11}" dt="2022-07-15T10:06:24.912" v="6177" actId="2696"/>
      <pc:docMkLst>
        <pc:docMk/>
      </pc:docMkLst>
      <pc:sldChg chg="addSp delSp modSp add del mod ord">
        <pc:chgData name="Merethe Anette Ryen" userId="1a0d79ba-99a9-4ffc-bb02-a2067f6f93d6" providerId="ADAL" clId="{453DEEF7-D5E8-4517-8B4A-DED85DD2FD11}" dt="2022-07-15T09:21:42.623" v="5780" actId="1076"/>
        <pc:sldMkLst>
          <pc:docMk/>
          <pc:sldMk cId="1032388041" sldId="274"/>
        </pc:sldMkLst>
      </pc:sldChg>
      <pc:sldChg chg="modSp mod modNotesTx">
        <pc:chgData name="Merethe Anette Ryen" userId="1a0d79ba-99a9-4ffc-bb02-a2067f6f93d6" providerId="ADAL" clId="{453DEEF7-D5E8-4517-8B4A-DED85DD2FD11}" dt="2022-07-15T09:06:47.407" v="5531" actId="20577"/>
        <pc:sldMkLst>
          <pc:docMk/>
          <pc:sldMk cId="385058923" sldId="506"/>
        </pc:sldMkLst>
      </pc:sldChg>
      <pc:sldChg chg="modSp del">
        <pc:chgData name="Merethe Anette Ryen" userId="1a0d79ba-99a9-4ffc-bb02-a2067f6f93d6" providerId="ADAL" clId="{453DEEF7-D5E8-4517-8B4A-DED85DD2FD11}" dt="2022-07-15T10:05:15.259" v="6174" actId="2696"/>
        <pc:sldMkLst>
          <pc:docMk/>
          <pc:sldMk cId="800266044" sldId="568"/>
        </pc:sldMkLst>
      </pc:sldChg>
      <pc:sldChg chg="add mod modShow modNotesTx">
        <pc:chgData name="Merethe Anette Ryen" userId="1a0d79ba-99a9-4ffc-bb02-a2067f6f93d6" providerId="ADAL" clId="{453DEEF7-D5E8-4517-8B4A-DED85DD2FD11}" dt="2022-07-15T09:10:41.726" v="5727" actId="20577"/>
        <pc:sldMkLst>
          <pc:docMk/>
          <pc:sldMk cId="1296606219" sldId="570"/>
        </pc:sldMkLst>
      </pc:sldChg>
      <pc:sldChg chg="del">
        <pc:chgData name="Merethe Anette Ryen" userId="1a0d79ba-99a9-4ffc-bb02-a2067f6f93d6" providerId="ADAL" clId="{453DEEF7-D5E8-4517-8B4A-DED85DD2FD11}" dt="2022-07-14T14:17:23.985" v="176" actId="2696"/>
        <pc:sldMkLst>
          <pc:docMk/>
          <pc:sldMk cId="2998803024" sldId="608"/>
        </pc:sldMkLst>
      </pc:sldChg>
      <pc:sldChg chg="del">
        <pc:chgData name="Merethe Anette Ryen" userId="1a0d79ba-99a9-4ffc-bb02-a2067f6f93d6" providerId="ADAL" clId="{453DEEF7-D5E8-4517-8B4A-DED85DD2FD11}" dt="2022-07-14T14:17:26.092" v="177" actId="2696"/>
        <pc:sldMkLst>
          <pc:docMk/>
          <pc:sldMk cId="1629239708" sldId="615"/>
        </pc:sldMkLst>
      </pc:sldChg>
      <pc:sldChg chg="modSp mod modNotesTx">
        <pc:chgData name="Merethe Anette Ryen" userId="1a0d79ba-99a9-4ffc-bb02-a2067f6f93d6" providerId="ADAL" clId="{453DEEF7-D5E8-4517-8B4A-DED85DD2FD11}" dt="2022-07-15T08:25:58.234" v="3470" actId="20577"/>
        <pc:sldMkLst>
          <pc:docMk/>
          <pc:sldMk cId="1038982187" sldId="616"/>
        </pc:sldMkLst>
      </pc:sldChg>
      <pc:sldChg chg="del modNotesTx">
        <pc:chgData name="Merethe Anette Ryen" userId="1a0d79ba-99a9-4ffc-bb02-a2067f6f93d6" providerId="ADAL" clId="{453DEEF7-D5E8-4517-8B4A-DED85DD2FD11}" dt="2022-07-14T14:47:05.516" v="1290" actId="2696"/>
        <pc:sldMkLst>
          <pc:docMk/>
          <pc:sldMk cId="2573286258" sldId="631"/>
        </pc:sldMkLst>
      </pc:sldChg>
      <pc:sldChg chg="del">
        <pc:chgData name="Merethe Anette Ryen" userId="1a0d79ba-99a9-4ffc-bb02-a2067f6f93d6" providerId="ADAL" clId="{453DEEF7-D5E8-4517-8B4A-DED85DD2FD11}" dt="2022-07-15T09:55:40.270" v="5793" actId="2696"/>
        <pc:sldMkLst>
          <pc:docMk/>
          <pc:sldMk cId="328872054" sldId="635"/>
        </pc:sldMkLst>
      </pc:sldChg>
      <pc:sldChg chg="del">
        <pc:chgData name="Merethe Anette Ryen" userId="1a0d79ba-99a9-4ffc-bb02-a2067f6f93d6" providerId="ADAL" clId="{453DEEF7-D5E8-4517-8B4A-DED85DD2FD11}" dt="2022-07-14T14:16:06.360" v="173" actId="2696"/>
        <pc:sldMkLst>
          <pc:docMk/>
          <pc:sldMk cId="3444337606" sldId="637"/>
        </pc:sldMkLst>
      </pc:sldChg>
      <pc:sldChg chg="del">
        <pc:chgData name="Merethe Anette Ryen" userId="1a0d79ba-99a9-4ffc-bb02-a2067f6f93d6" providerId="ADAL" clId="{453DEEF7-D5E8-4517-8B4A-DED85DD2FD11}" dt="2022-07-14T14:16:06.360" v="173" actId="2696"/>
        <pc:sldMkLst>
          <pc:docMk/>
          <pc:sldMk cId="2656009895" sldId="643"/>
        </pc:sldMkLst>
      </pc:sldChg>
      <pc:sldChg chg="addSp delSp modSp mod ord modNotesTx">
        <pc:chgData name="Merethe Anette Ryen" userId="1a0d79ba-99a9-4ffc-bb02-a2067f6f93d6" providerId="ADAL" clId="{453DEEF7-D5E8-4517-8B4A-DED85DD2FD11}" dt="2022-07-15T09:55:32.266" v="5792"/>
        <pc:sldMkLst>
          <pc:docMk/>
          <pc:sldMk cId="395828971" sldId="645"/>
        </pc:sldMkLst>
      </pc:sldChg>
      <pc:sldChg chg="mod modShow">
        <pc:chgData name="Merethe Anette Ryen" userId="1a0d79ba-99a9-4ffc-bb02-a2067f6f93d6" providerId="ADAL" clId="{453DEEF7-D5E8-4517-8B4A-DED85DD2FD11}" dt="2022-07-14T14:10:46.088" v="143" actId="729"/>
        <pc:sldMkLst>
          <pc:docMk/>
          <pc:sldMk cId="982403725" sldId="650"/>
        </pc:sldMkLst>
      </pc:sldChg>
      <pc:sldChg chg="mod modShow">
        <pc:chgData name="Merethe Anette Ryen" userId="1a0d79ba-99a9-4ffc-bb02-a2067f6f93d6" providerId="ADAL" clId="{453DEEF7-D5E8-4517-8B4A-DED85DD2FD11}" dt="2022-07-14T14:10:48.070" v="144" actId="729"/>
        <pc:sldMkLst>
          <pc:docMk/>
          <pc:sldMk cId="3666750332" sldId="651"/>
        </pc:sldMkLst>
      </pc:sldChg>
      <pc:sldChg chg="del">
        <pc:chgData name="Merethe Anette Ryen" userId="1a0d79ba-99a9-4ffc-bb02-a2067f6f93d6" providerId="ADAL" clId="{453DEEF7-D5E8-4517-8B4A-DED85DD2FD11}" dt="2022-07-14T14:16:06.360" v="173" actId="2696"/>
        <pc:sldMkLst>
          <pc:docMk/>
          <pc:sldMk cId="910242368" sldId="652"/>
        </pc:sldMkLst>
      </pc:sldChg>
      <pc:sldChg chg="del">
        <pc:chgData name="Merethe Anette Ryen" userId="1a0d79ba-99a9-4ffc-bb02-a2067f6f93d6" providerId="ADAL" clId="{453DEEF7-D5E8-4517-8B4A-DED85DD2FD11}" dt="2022-07-14T14:16:06.360" v="173" actId="2696"/>
        <pc:sldMkLst>
          <pc:docMk/>
          <pc:sldMk cId="2882871590" sldId="653"/>
        </pc:sldMkLst>
      </pc:sldChg>
      <pc:sldChg chg="del">
        <pc:chgData name="Merethe Anette Ryen" userId="1a0d79ba-99a9-4ffc-bb02-a2067f6f93d6" providerId="ADAL" clId="{453DEEF7-D5E8-4517-8B4A-DED85DD2FD11}" dt="2022-07-14T14:17:05.757" v="175" actId="2696"/>
        <pc:sldMkLst>
          <pc:docMk/>
          <pc:sldMk cId="899491690" sldId="659"/>
        </pc:sldMkLst>
      </pc:sldChg>
      <pc:sldChg chg="del">
        <pc:chgData name="Merethe Anette Ryen" userId="1a0d79ba-99a9-4ffc-bb02-a2067f6f93d6" providerId="ADAL" clId="{453DEEF7-D5E8-4517-8B4A-DED85DD2FD11}" dt="2022-07-14T14:17:05.757" v="175" actId="2696"/>
        <pc:sldMkLst>
          <pc:docMk/>
          <pc:sldMk cId="1053346591" sldId="660"/>
        </pc:sldMkLst>
      </pc:sldChg>
      <pc:sldChg chg="del">
        <pc:chgData name="Merethe Anette Ryen" userId="1a0d79ba-99a9-4ffc-bb02-a2067f6f93d6" providerId="ADAL" clId="{453DEEF7-D5E8-4517-8B4A-DED85DD2FD11}" dt="2022-07-14T14:16:06.360" v="173" actId="2696"/>
        <pc:sldMkLst>
          <pc:docMk/>
          <pc:sldMk cId="3857240855" sldId="669"/>
        </pc:sldMkLst>
      </pc:sldChg>
      <pc:sldChg chg="del">
        <pc:chgData name="Merethe Anette Ryen" userId="1a0d79ba-99a9-4ffc-bb02-a2067f6f93d6" providerId="ADAL" clId="{453DEEF7-D5E8-4517-8B4A-DED85DD2FD11}" dt="2022-07-14T14:16:06.360" v="173" actId="2696"/>
        <pc:sldMkLst>
          <pc:docMk/>
          <pc:sldMk cId="1699584333" sldId="671"/>
        </pc:sldMkLst>
      </pc:sldChg>
      <pc:sldChg chg="del">
        <pc:chgData name="Merethe Anette Ryen" userId="1a0d79ba-99a9-4ffc-bb02-a2067f6f93d6" providerId="ADAL" clId="{453DEEF7-D5E8-4517-8B4A-DED85DD2FD11}" dt="2022-07-15T10:05:21.590" v="6175" actId="2696"/>
        <pc:sldMkLst>
          <pc:docMk/>
          <pc:sldMk cId="2113347591" sldId="2147374549"/>
        </pc:sldMkLst>
      </pc:sldChg>
      <pc:sldChg chg="del">
        <pc:chgData name="Merethe Anette Ryen" userId="1a0d79ba-99a9-4ffc-bb02-a2067f6f93d6" providerId="ADAL" clId="{453DEEF7-D5E8-4517-8B4A-DED85DD2FD11}" dt="2022-07-15T10:05:21.590" v="6175" actId="2696"/>
        <pc:sldMkLst>
          <pc:docMk/>
          <pc:sldMk cId="3320289642" sldId="2147374553"/>
        </pc:sldMkLst>
      </pc:sldChg>
      <pc:sldChg chg="del">
        <pc:chgData name="Merethe Anette Ryen" userId="1a0d79ba-99a9-4ffc-bb02-a2067f6f93d6" providerId="ADAL" clId="{453DEEF7-D5E8-4517-8B4A-DED85DD2FD11}" dt="2022-07-15T10:05:21.590" v="6175" actId="2696"/>
        <pc:sldMkLst>
          <pc:docMk/>
          <pc:sldMk cId="942687722" sldId="2147374554"/>
        </pc:sldMkLst>
      </pc:sldChg>
      <pc:sldChg chg="del">
        <pc:chgData name="Merethe Anette Ryen" userId="1a0d79ba-99a9-4ffc-bb02-a2067f6f93d6" providerId="ADAL" clId="{453DEEF7-D5E8-4517-8B4A-DED85DD2FD11}" dt="2022-07-15T10:05:21.590" v="6175" actId="2696"/>
        <pc:sldMkLst>
          <pc:docMk/>
          <pc:sldMk cId="2009373114" sldId="2147374555"/>
        </pc:sldMkLst>
      </pc:sldChg>
      <pc:sldChg chg="addSp delSp modSp mod modShow modNotesTx">
        <pc:chgData name="Merethe Anette Ryen" userId="1a0d79ba-99a9-4ffc-bb02-a2067f6f93d6" providerId="ADAL" clId="{453DEEF7-D5E8-4517-8B4A-DED85DD2FD11}" dt="2022-07-15T08:16:10.406" v="2576" actId="1076"/>
        <pc:sldMkLst>
          <pc:docMk/>
          <pc:sldMk cId="902008106" sldId="2147374556"/>
        </pc:sldMkLst>
      </pc:sldChg>
      <pc:sldChg chg="del ord">
        <pc:chgData name="Merethe Anette Ryen" userId="1a0d79ba-99a9-4ffc-bb02-a2067f6f93d6" providerId="ADAL" clId="{453DEEF7-D5E8-4517-8B4A-DED85DD2FD11}" dt="2022-07-15T10:05:30.609" v="6176" actId="2696"/>
        <pc:sldMkLst>
          <pc:docMk/>
          <pc:sldMk cId="1762867053" sldId="2147374557"/>
        </pc:sldMkLst>
      </pc:sldChg>
      <pc:sldChg chg="del">
        <pc:chgData name="Merethe Anette Ryen" userId="1a0d79ba-99a9-4ffc-bb02-a2067f6f93d6" providerId="ADAL" clId="{453DEEF7-D5E8-4517-8B4A-DED85DD2FD11}" dt="2022-07-14T14:15:12.113" v="153" actId="2696"/>
        <pc:sldMkLst>
          <pc:docMk/>
          <pc:sldMk cId="2765413864" sldId="2147374560"/>
        </pc:sldMkLst>
      </pc:sldChg>
      <pc:sldChg chg="addSp delSp modSp mod ord modNotesTx">
        <pc:chgData name="Merethe Anette Ryen" userId="1a0d79ba-99a9-4ffc-bb02-a2067f6f93d6" providerId="ADAL" clId="{453DEEF7-D5E8-4517-8B4A-DED85DD2FD11}" dt="2022-07-14T14:59:26.926" v="2267" actId="20577"/>
        <pc:sldMkLst>
          <pc:docMk/>
          <pc:sldMk cId="3422907646" sldId="2147374561"/>
        </pc:sldMkLst>
      </pc:sldChg>
      <pc:sldChg chg="del">
        <pc:chgData name="Merethe Anette Ryen" userId="1a0d79ba-99a9-4ffc-bb02-a2067f6f93d6" providerId="ADAL" clId="{453DEEF7-D5E8-4517-8B4A-DED85DD2FD11}" dt="2022-07-14T14:06:18.664" v="142" actId="2696"/>
        <pc:sldMkLst>
          <pc:docMk/>
          <pc:sldMk cId="562486004" sldId="2147374562"/>
        </pc:sldMkLst>
      </pc:sldChg>
      <pc:sldChg chg="addSp modSp mod modShow">
        <pc:chgData name="Merethe Anette Ryen" userId="1a0d79ba-99a9-4ffc-bb02-a2067f6f93d6" providerId="ADAL" clId="{453DEEF7-D5E8-4517-8B4A-DED85DD2FD11}" dt="2022-07-15T08:41:57.585" v="3527" actId="729"/>
        <pc:sldMkLst>
          <pc:docMk/>
          <pc:sldMk cId="3160256720" sldId="2147374563"/>
        </pc:sldMkLst>
      </pc:sldChg>
      <pc:sldChg chg="addSp delSp modSp add del mod modNotesTx">
        <pc:chgData name="Merethe Anette Ryen" userId="1a0d79ba-99a9-4ffc-bb02-a2067f6f93d6" providerId="ADAL" clId="{453DEEF7-D5E8-4517-8B4A-DED85DD2FD11}" dt="2022-07-15T10:06:24.912" v="6177" actId="2696"/>
        <pc:sldMkLst>
          <pc:docMk/>
          <pc:sldMk cId="13836789" sldId="2147374564"/>
        </pc:sldMkLst>
      </pc:sldChg>
      <pc:sldChg chg="addSp delSp modSp add del mod ord">
        <pc:chgData name="Merethe Anette Ryen" userId="1a0d79ba-99a9-4ffc-bb02-a2067f6f93d6" providerId="ADAL" clId="{453DEEF7-D5E8-4517-8B4A-DED85DD2FD11}" dt="2022-07-15T08:21:22.120" v="2668" actId="2696"/>
        <pc:sldMkLst>
          <pc:docMk/>
          <pc:sldMk cId="3366496923" sldId="2147374565"/>
        </pc:sldMkLst>
      </pc:sldChg>
      <pc:sldChg chg="addSp delSp modSp add mod ord modNotesTx">
        <pc:chgData name="Merethe Anette Ryen" userId="1a0d79ba-99a9-4ffc-bb02-a2067f6f93d6" providerId="ADAL" clId="{453DEEF7-D5E8-4517-8B4A-DED85DD2FD11}" dt="2022-07-15T08:24:32.338" v="3277" actId="20577"/>
        <pc:sldMkLst>
          <pc:docMk/>
          <pc:sldMk cId="498394197" sldId="2147374566"/>
        </pc:sldMkLst>
      </pc:sldChg>
      <pc:sldChg chg="addSp delSp modSp add mod modNotesTx">
        <pc:chgData name="Merethe Anette Ryen" userId="1a0d79ba-99a9-4ffc-bb02-a2067f6f93d6" providerId="ADAL" clId="{453DEEF7-D5E8-4517-8B4A-DED85DD2FD11}" dt="2022-07-15T08:58:00.830" v="5045" actId="20577"/>
        <pc:sldMkLst>
          <pc:docMk/>
          <pc:sldMk cId="3000317915" sldId="2147374567"/>
        </pc:sldMkLst>
      </pc:sldChg>
      <pc:sldChg chg="add mod modShow">
        <pc:chgData name="Merethe Anette Ryen" userId="1a0d79ba-99a9-4ffc-bb02-a2067f6f93d6" providerId="ADAL" clId="{453DEEF7-D5E8-4517-8B4A-DED85DD2FD11}" dt="2022-07-15T09:54:18.778" v="5787" actId="729"/>
        <pc:sldMkLst>
          <pc:docMk/>
          <pc:sldMk cId="1407368484" sldId="2147374568"/>
        </pc:sldMkLst>
      </pc:sldChg>
      <pc:sldChg chg="add del">
        <pc:chgData name="Merethe Anette Ryen" userId="1a0d79ba-99a9-4ffc-bb02-a2067f6f93d6" providerId="ADAL" clId="{453DEEF7-D5E8-4517-8B4A-DED85DD2FD11}" dt="2022-07-15T09:54:10.490" v="5785" actId="2696"/>
        <pc:sldMkLst>
          <pc:docMk/>
          <pc:sldMk cId="1657049946" sldId="2147374568"/>
        </pc:sldMkLst>
      </pc:sldChg>
      <pc:sldChg chg="delSp modSp add del mod ord">
        <pc:chgData name="Merethe Anette Ryen" userId="1a0d79ba-99a9-4ffc-bb02-a2067f6f93d6" providerId="ADAL" clId="{453DEEF7-D5E8-4517-8B4A-DED85DD2FD11}" dt="2022-07-15T09:20:17.741" v="5767" actId="2696"/>
        <pc:sldMkLst>
          <pc:docMk/>
          <pc:sldMk cId="1952012333" sldId="2147374568"/>
        </pc:sldMkLst>
      </pc:sldChg>
      <pc:sldChg chg="modSp add mod">
        <pc:chgData name="Merethe Anette Ryen" userId="1a0d79ba-99a9-4ffc-bb02-a2067f6f93d6" providerId="ADAL" clId="{453DEEF7-D5E8-4517-8B4A-DED85DD2FD11}" dt="2022-07-15T09:22:16.763" v="5781" actId="1076"/>
        <pc:sldMkLst>
          <pc:docMk/>
          <pc:sldMk cId="645862851" sldId="2147374570"/>
        </pc:sldMkLst>
      </pc:sldChg>
      <pc:sldChg chg="add mod modShow">
        <pc:chgData name="Merethe Anette Ryen" userId="1a0d79ba-99a9-4ffc-bb02-a2067f6f93d6" providerId="ADAL" clId="{453DEEF7-D5E8-4517-8B4A-DED85DD2FD11}" dt="2022-07-15T09:52:42.714" v="5783" actId="729"/>
        <pc:sldMkLst>
          <pc:docMk/>
          <pc:sldMk cId="1407275225" sldId="2147374571"/>
        </pc:sldMkLst>
      </pc:sldChg>
      <pc:sldChg chg="add mod modShow">
        <pc:chgData name="Merethe Anette Ryen" userId="1a0d79ba-99a9-4ffc-bb02-a2067f6f93d6" providerId="ADAL" clId="{453DEEF7-D5E8-4517-8B4A-DED85DD2FD11}" dt="2022-07-15T09:52:42.714" v="5783" actId="729"/>
        <pc:sldMkLst>
          <pc:docMk/>
          <pc:sldMk cId="2481899166" sldId="2147374572"/>
        </pc:sldMkLst>
      </pc:sldChg>
      <pc:sldChg chg="add mod modShow">
        <pc:chgData name="Merethe Anette Ryen" userId="1a0d79ba-99a9-4ffc-bb02-a2067f6f93d6" providerId="ADAL" clId="{453DEEF7-D5E8-4517-8B4A-DED85DD2FD11}" dt="2022-07-15T09:54:39.108" v="5790" actId="729"/>
        <pc:sldMkLst>
          <pc:docMk/>
          <pc:sldMk cId="3248577633" sldId="2147374573"/>
        </pc:sldMkLst>
      </pc:sldChg>
      <pc:sldChg chg="add del">
        <pc:chgData name="Merethe Anette Ryen" userId="1a0d79ba-99a9-4ffc-bb02-a2067f6f93d6" providerId="ADAL" clId="{453DEEF7-D5E8-4517-8B4A-DED85DD2FD11}" dt="2022-07-15T09:54:32.660" v="5788" actId="2696"/>
        <pc:sldMkLst>
          <pc:docMk/>
          <pc:sldMk cId="3385045985" sldId="2147374573"/>
        </pc:sldMkLst>
      </pc:sldChg>
      <pc:sldMasterChg chg="delSldLayout">
        <pc:chgData name="Merethe Anette Ryen" userId="1a0d79ba-99a9-4ffc-bb02-a2067f6f93d6" providerId="ADAL" clId="{453DEEF7-D5E8-4517-8B4A-DED85DD2FD11}" dt="2022-07-15T10:05:21.590" v="6175" actId="2696"/>
        <pc:sldMasterMkLst>
          <pc:docMk/>
          <pc:sldMasterMk cId="1025947034" sldId="2147483648"/>
        </pc:sldMasterMkLst>
        <pc:sldLayoutChg chg="del">
          <pc:chgData name="Merethe Anette Ryen" userId="1a0d79ba-99a9-4ffc-bb02-a2067f6f93d6" providerId="ADAL" clId="{453DEEF7-D5E8-4517-8B4A-DED85DD2FD11}" dt="2022-07-15T09:12:05.957" v="5763" actId="2696"/>
          <pc:sldLayoutMkLst>
            <pc:docMk/>
            <pc:sldMasterMk cId="1025947034" sldId="2147483648"/>
            <pc:sldLayoutMk cId="1750784093" sldId="2147483687"/>
          </pc:sldLayoutMkLst>
        </pc:sldLayoutChg>
        <pc:sldLayoutChg chg="del">
          <pc:chgData name="Merethe Anette Ryen" userId="1a0d79ba-99a9-4ffc-bb02-a2067f6f93d6" providerId="ADAL" clId="{453DEEF7-D5E8-4517-8B4A-DED85DD2FD11}" dt="2022-07-15T10:05:21.590" v="6175" actId="2696"/>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4EEC75C5-5A94-463B-8F54-3B62AC36FE3F}"/>
    <pc:docChg chg="addSld modSection">
      <pc:chgData name="Merethe Anette Ryen" userId="S::merethear@uia.no::1a0d79ba-99a9-4ffc-bb02-a2067f6f93d6" providerId="AD" clId="Web-{4EEC75C5-5A94-463B-8F54-3B62AC36FE3F}" dt="2023-07-19T12:30:42.413" v="1"/>
      <pc:docMkLst>
        <pc:docMk/>
      </pc:docMkLst>
      <pc:sldChg chg="add">
        <pc:chgData name="Merethe Anette Ryen" userId="S::merethear@uia.no::1a0d79ba-99a9-4ffc-bb02-a2067f6f93d6" providerId="AD" clId="Web-{4EEC75C5-5A94-463B-8F54-3B62AC36FE3F}" dt="2023-07-19T12:30:42.335" v="0"/>
        <pc:sldMkLst>
          <pc:docMk/>
          <pc:sldMk cId="3781419074" sldId="2147374795"/>
        </pc:sldMkLst>
      </pc:sldChg>
      <pc:sldChg chg="add">
        <pc:chgData name="Merethe Anette Ryen" userId="S::merethear@uia.no::1a0d79ba-99a9-4ffc-bb02-a2067f6f93d6" providerId="AD" clId="Web-{4EEC75C5-5A94-463B-8F54-3B62AC36FE3F}" dt="2023-07-19T12:30:42.413" v="1"/>
        <pc:sldMkLst>
          <pc:docMk/>
          <pc:sldMk cId="352767079" sldId="2147374796"/>
        </pc:sldMkLst>
      </pc:sldChg>
    </pc:docChg>
  </pc:docChgLst>
  <pc:docChgLst>
    <pc:chgData name="Merethe Anette Ryen" userId="1a0d79ba-99a9-4ffc-bb02-a2067f6f93d6" providerId="ADAL" clId="{FAF6148E-04B9-43CD-BC33-3C13615732D6}"/>
    <pc:docChg chg="undo custSel addSld delSld modSld sldOrd modSection">
      <pc:chgData name="Merethe Anette Ryen" userId="1a0d79ba-99a9-4ffc-bb02-a2067f6f93d6" providerId="ADAL" clId="{FAF6148E-04B9-43CD-BC33-3C13615732D6}" dt="2025-06-03T17:53:43.089" v="8042" actId="20577"/>
      <pc:docMkLst>
        <pc:docMk/>
      </pc:docMkLst>
      <pc:sldChg chg="addSp modSp add mod">
        <pc:chgData name="Merethe Anette Ryen" userId="1a0d79ba-99a9-4ffc-bb02-a2067f6f93d6" providerId="ADAL" clId="{FAF6148E-04B9-43CD-BC33-3C13615732D6}" dt="2025-06-03T10:44:07.930" v="7429" actId="1076"/>
        <pc:sldMkLst>
          <pc:docMk/>
          <pc:sldMk cId="437186577" sldId="461"/>
        </pc:sldMkLst>
        <pc:spChg chg="add mod">
          <ac:chgData name="Merethe Anette Ryen" userId="1a0d79ba-99a9-4ffc-bb02-a2067f6f93d6" providerId="ADAL" clId="{FAF6148E-04B9-43CD-BC33-3C13615732D6}" dt="2025-06-03T10:44:07.930" v="7429" actId="1076"/>
          <ac:spMkLst>
            <pc:docMk/>
            <pc:sldMk cId="437186577" sldId="461"/>
            <ac:spMk id="2" creationId="{42B75912-4E21-8B92-F239-96B4468549D7}"/>
          </ac:spMkLst>
        </pc:spChg>
        <pc:spChg chg="mod">
          <ac:chgData name="Merethe Anette Ryen" userId="1a0d79ba-99a9-4ffc-bb02-a2067f6f93d6" providerId="ADAL" clId="{FAF6148E-04B9-43CD-BC33-3C13615732D6}" dt="2025-06-03T10:43:25.479" v="7325" actId="20577"/>
          <ac:spMkLst>
            <pc:docMk/>
            <pc:sldMk cId="437186577" sldId="461"/>
            <ac:spMk id="8" creationId="{438C06F3-8924-A719-73CA-D87FDAF3B388}"/>
          </ac:spMkLst>
        </pc:spChg>
        <pc:spChg chg="mod">
          <ac:chgData name="Merethe Anette Ryen" userId="1a0d79ba-99a9-4ffc-bb02-a2067f6f93d6" providerId="ADAL" clId="{FAF6148E-04B9-43CD-BC33-3C13615732D6}" dt="2025-06-03T10:43:28.530" v="7327" actId="20577"/>
          <ac:spMkLst>
            <pc:docMk/>
            <pc:sldMk cId="437186577" sldId="461"/>
            <ac:spMk id="11" creationId="{20C618C3-93BD-E088-1043-912A590C60F6}"/>
          </ac:spMkLst>
        </pc:spChg>
        <pc:spChg chg="mod">
          <ac:chgData name="Merethe Anette Ryen" userId="1a0d79ba-99a9-4ffc-bb02-a2067f6f93d6" providerId="ADAL" clId="{FAF6148E-04B9-43CD-BC33-3C13615732D6}" dt="2025-06-03T10:43:27.414" v="7326" actId="20577"/>
          <ac:spMkLst>
            <pc:docMk/>
            <pc:sldMk cId="437186577" sldId="461"/>
            <ac:spMk id="15" creationId="{9BF30C55-DCA8-BA97-80E9-3C2C281E3BFD}"/>
          </ac:spMkLst>
        </pc:spChg>
      </pc:sldChg>
      <pc:sldChg chg="del">
        <pc:chgData name="Merethe Anette Ryen" userId="1a0d79ba-99a9-4ffc-bb02-a2067f6f93d6" providerId="ADAL" clId="{FAF6148E-04B9-43CD-BC33-3C13615732D6}" dt="2025-06-02T15:07:49.830" v="397" actId="2696"/>
        <pc:sldMkLst>
          <pc:docMk/>
          <pc:sldMk cId="998895368" sldId="2147374880"/>
        </pc:sldMkLst>
      </pc:sldChg>
      <pc:sldChg chg="del">
        <pc:chgData name="Merethe Anette Ryen" userId="1a0d79ba-99a9-4ffc-bb02-a2067f6f93d6" providerId="ADAL" clId="{FAF6148E-04B9-43CD-BC33-3C13615732D6}" dt="2025-06-02T15:07:44.900" v="396" actId="2696"/>
        <pc:sldMkLst>
          <pc:docMk/>
          <pc:sldMk cId="879614643" sldId="2147374952"/>
        </pc:sldMkLst>
      </pc:sldChg>
      <pc:sldChg chg="addSp delSp modSp add mod ord">
        <pc:chgData name="Merethe Anette Ryen" userId="1a0d79ba-99a9-4ffc-bb02-a2067f6f93d6" providerId="ADAL" clId="{FAF6148E-04B9-43CD-BC33-3C13615732D6}" dt="2025-06-03T10:51:49.413" v="7496" actId="20577"/>
        <pc:sldMkLst>
          <pc:docMk/>
          <pc:sldMk cId="756642279" sldId="2147375015"/>
        </pc:sldMkLst>
        <pc:spChg chg="add del mod">
          <ac:chgData name="Merethe Anette Ryen" userId="1a0d79ba-99a9-4ffc-bb02-a2067f6f93d6" providerId="ADAL" clId="{FAF6148E-04B9-43CD-BC33-3C13615732D6}" dt="2025-06-03T09:11:25.860" v="6760" actId="21"/>
          <ac:spMkLst>
            <pc:docMk/>
            <pc:sldMk cId="756642279" sldId="2147375015"/>
            <ac:spMk id="4" creationId="{CCCEEA75-3ED7-8F7C-188E-B69EBBD076D3}"/>
          </ac:spMkLst>
        </pc:spChg>
        <pc:spChg chg="mod">
          <ac:chgData name="Merethe Anette Ryen" userId="1a0d79ba-99a9-4ffc-bb02-a2067f6f93d6" providerId="ADAL" clId="{FAF6148E-04B9-43CD-BC33-3C13615732D6}" dt="2025-06-03T10:51:49.413" v="7496" actId="20577"/>
          <ac:spMkLst>
            <pc:docMk/>
            <pc:sldMk cId="756642279" sldId="2147375015"/>
            <ac:spMk id="5" creationId="{04B12910-A1E0-55D1-3DA9-A3582ABFC164}"/>
          </ac:spMkLst>
        </pc:spChg>
        <pc:spChg chg="del">
          <ac:chgData name="Merethe Anette Ryen" userId="1a0d79ba-99a9-4ffc-bb02-a2067f6f93d6" providerId="ADAL" clId="{FAF6148E-04B9-43CD-BC33-3C13615732D6}" dt="2025-06-03T09:11:21.797" v="6759" actId="21"/>
          <ac:spMkLst>
            <pc:docMk/>
            <pc:sldMk cId="756642279" sldId="2147375015"/>
            <ac:spMk id="12" creationId="{9771BFAF-3BBA-D39C-876F-5DD71CF7AD8F}"/>
          </ac:spMkLst>
        </pc:spChg>
        <pc:picChg chg="mod">
          <ac:chgData name="Merethe Anette Ryen" userId="1a0d79ba-99a9-4ffc-bb02-a2067f6f93d6" providerId="ADAL" clId="{FAF6148E-04B9-43CD-BC33-3C13615732D6}" dt="2025-06-03T09:11:50.245" v="6777" actId="1076"/>
          <ac:picMkLst>
            <pc:docMk/>
            <pc:sldMk cId="756642279" sldId="2147375015"/>
            <ac:picMk id="2" creationId="{FD8437DC-C7F1-C429-F87E-970AAA64400B}"/>
          </ac:picMkLst>
        </pc:picChg>
      </pc:sldChg>
      <pc:sldChg chg="modSp add mod">
        <pc:chgData name="Merethe Anette Ryen" userId="1a0d79ba-99a9-4ffc-bb02-a2067f6f93d6" providerId="ADAL" clId="{FAF6148E-04B9-43CD-BC33-3C13615732D6}" dt="2025-06-03T10:51:01.369" v="7494" actId="20577"/>
        <pc:sldMkLst>
          <pc:docMk/>
          <pc:sldMk cId="879967502" sldId="2147375055"/>
        </pc:sldMkLst>
        <pc:spChg chg="mod">
          <ac:chgData name="Merethe Anette Ryen" userId="1a0d79ba-99a9-4ffc-bb02-a2067f6f93d6" providerId="ADAL" clId="{FAF6148E-04B9-43CD-BC33-3C13615732D6}" dt="2025-06-03T10:51:01.369" v="7494" actId="20577"/>
          <ac:spMkLst>
            <pc:docMk/>
            <pc:sldMk cId="879967502" sldId="2147375055"/>
            <ac:spMk id="2" creationId="{54A08EDB-31A3-B12E-A84B-D97365BDCAEC}"/>
          </ac:spMkLst>
        </pc:spChg>
      </pc:sldChg>
      <pc:sldChg chg="add">
        <pc:chgData name="Merethe Anette Ryen" userId="1a0d79ba-99a9-4ffc-bb02-a2067f6f93d6" providerId="ADAL" clId="{FAF6148E-04B9-43CD-BC33-3C13615732D6}" dt="2025-06-02T15:31:08.788" v="1090"/>
        <pc:sldMkLst>
          <pc:docMk/>
          <pc:sldMk cId="3075958768" sldId="2147375070"/>
        </pc:sldMkLst>
      </pc:sldChg>
      <pc:sldChg chg="modSp add mod ord">
        <pc:chgData name="Merethe Anette Ryen" userId="1a0d79ba-99a9-4ffc-bb02-a2067f6f93d6" providerId="ADAL" clId="{FAF6148E-04B9-43CD-BC33-3C13615732D6}" dt="2025-06-03T09:07:56.575" v="6468"/>
        <pc:sldMkLst>
          <pc:docMk/>
          <pc:sldMk cId="2501908809" sldId="2147375085"/>
        </pc:sldMkLst>
        <pc:spChg chg="mod">
          <ac:chgData name="Merethe Anette Ryen" userId="1a0d79ba-99a9-4ffc-bb02-a2067f6f93d6" providerId="ADAL" clId="{FAF6148E-04B9-43CD-BC33-3C13615732D6}" dt="2025-06-03T09:07:50.628" v="6466" actId="20577"/>
          <ac:spMkLst>
            <pc:docMk/>
            <pc:sldMk cId="2501908809" sldId="2147375085"/>
            <ac:spMk id="3" creationId="{7B62C284-E54D-83A3-07EB-59A7CFD1EDE6}"/>
          </ac:spMkLst>
        </pc:spChg>
      </pc:sldChg>
      <pc:sldChg chg="addSp modSp mod">
        <pc:chgData name="Merethe Anette Ryen" userId="1a0d79ba-99a9-4ffc-bb02-a2067f6f93d6" providerId="ADAL" clId="{FAF6148E-04B9-43CD-BC33-3C13615732D6}" dt="2025-06-02T18:14:38.743" v="3696" actId="20577"/>
        <pc:sldMkLst>
          <pc:docMk/>
          <pc:sldMk cId="3454460616" sldId="2147375093"/>
        </pc:sldMkLst>
        <pc:spChg chg="add mod">
          <ac:chgData name="Merethe Anette Ryen" userId="1a0d79ba-99a9-4ffc-bb02-a2067f6f93d6" providerId="ADAL" clId="{FAF6148E-04B9-43CD-BC33-3C13615732D6}" dt="2025-06-02T15:35:52.200" v="1297"/>
          <ac:spMkLst>
            <pc:docMk/>
            <pc:sldMk cId="3454460616" sldId="2147375093"/>
            <ac:spMk id="2" creationId="{0E3C6B82-AEA6-9224-150A-512F8358210E}"/>
          </ac:spMkLst>
        </pc:spChg>
        <pc:spChg chg="mod">
          <ac:chgData name="Merethe Anette Ryen" userId="1a0d79ba-99a9-4ffc-bb02-a2067f6f93d6" providerId="ADAL" clId="{FAF6148E-04B9-43CD-BC33-3C13615732D6}" dt="2025-06-02T15:34:31.227" v="1227" actId="1035"/>
          <ac:spMkLst>
            <pc:docMk/>
            <pc:sldMk cId="3454460616" sldId="2147375093"/>
            <ac:spMk id="6" creationId="{8E52F34C-5283-6536-6F0F-BC8CCC09DF3C}"/>
          </ac:spMkLst>
        </pc:spChg>
        <pc:spChg chg="mod">
          <ac:chgData name="Merethe Anette Ryen" userId="1a0d79ba-99a9-4ffc-bb02-a2067f6f93d6" providerId="ADAL" clId="{FAF6148E-04B9-43CD-BC33-3C13615732D6}" dt="2025-06-02T15:34:31.227" v="1227" actId="1035"/>
          <ac:spMkLst>
            <pc:docMk/>
            <pc:sldMk cId="3454460616" sldId="2147375093"/>
            <ac:spMk id="7" creationId="{DFF3D97F-C1CC-1613-CEAC-056C95D50277}"/>
          </ac:spMkLst>
        </pc:spChg>
        <pc:spChg chg="mod">
          <ac:chgData name="Merethe Anette Ryen" userId="1a0d79ba-99a9-4ffc-bb02-a2067f6f93d6" providerId="ADAL" clId="{FAF6148E-04B9-43CD-BC33-3C13615732D6}" dt="2025-06-02T15:34:31.227" v="1227" actId="1035"/>
          <ac:spMkLst>
            <pc:docMk/>
            <pc:sldMk cId="3454460616" sldId="2147375093"/>
            <ac:spMk id="9" creationId="{44875041-E2F4-5479-14A4-B63D95E21676}"/>
          </ac:spMkLst>
        </pc:spChg>
        <pc:spChg chg="mod">
          <ac:chgData name="Merethe Anette Ryen" userId="1a0d79ba-99a9-4ffc-bb02-a2067f6f93d6" providerId="ADAL" clId="{FAF6148E-04B9-43CD-BC33-3C13615732D6}" dt="2025-06-02T15:34:31.227" v="1227" actId="1035"/>
          <ac:spMkLst>
            <pc:docMk/>
            <pc:sldMk cId="3454460616" sldId="2147375093"/>
            <ac:spMk id="10" creationId="{94E37CB8-34E6-ADB1-4F33-ADC89F88B0DB}"/>
          </ac:spMkLst>
        </pc:spChg>
        <pc:spChg chg="mod">
          <ac:chgData name="Merethe Anette Ryen" userId="1a0d79ba-99a9-4ffc-bb02-a2067f6f93d6" providerId="ADAL" clId="{FAF6148E-04B9-43CD-BC33-3C13615732D6}" dt="2025-06-02T15:34:17.523" v="1176" actId="790"/>
          <ac:spMkLst>
            <pc:docMk/>
            <pc:sldMk cId="3454460616" sldId="2147375093"/>
            <ac:spMk id="11" creationId="{13FED8A3-BE80-9461-F0E6-7CC0E375DFD8}"/>
          </ac:spMkLst>
        </pc:spChg>
        <pc:spChg chg="mod">
          <ac:chgData name="Merethe Anette Ryen" userId="1a0d79ba-99a9-4ffc-bb02-a2067f6f93d6" providerId="ADAL" clId="{FAF6148E-04B9-43CD-BC33-3C13615732D6}" dt="2025-06-02T15:34:31.227" v="1227" actId="1035"/>
          <ac:spMkLst>
            <pc:docMk/>
            <pc:sldMk cId="3454460616" sldId="2147375093"/>
            <ac:spMk id="13" creationId="{CAAEB100-0BC8-C916-62C4-58E6A7E910CF}"/>
          </ac:spMkLst>
        </pc:spChg>
        <pc:spChg chg="mod">
          <ac:chgData name="Merethe Anette Ryen" userId="1a0d79ba-99a9-4ffc-bb02-a2067f6f93d6" providerId="ADAL" clId="{FAF6148E-04B9-43CD-BC33-3C13615732D6}" dt="2025-06-02T15:34:31.227" v="1227" actId="1035"/>
          <ac:spMkLst>
            <pc:docMk/>
            <pc:sldMk cId="3454460616" sldId="2147375093"/>
            <ac:spMk id="20" creationId="{0AB5032C-EA60-167A-DEEB-7E67B6D6A2AC}"/>
          </ac:spMkLst>
        </pc:spChg>
        <pc:spChg chg="mod">
          <ac:chgData name="Merethe Anette Ryen" userId="1a0d79ba-99a9-4ffc-bb02-a2067f6f93d6" providerId="ADAL" clId="{FAF6148E-04B9-43CD-BC33-3C13615732D6}" dt="2025-06-02T15:34:31.227" v="1227" actId="1035"/>
          <ac:spMkLst>
            <pc:docMk/>
            <pc:sldMk cId="3454460616" sldId="2147375093"/>
            <ac:spMk id="21" creationId="{27992E6F-9975-B558-62CF-D54CA15BF93C}"/>
          </ac:spMkLst>
        </pc:spChg>
        <pc:spChg chg="mod">
          <ac:chgData name="Merethe Anette Ryen" userId="1a0d79ba-99a9-4ffc-bb02-a2067f6f93d6" providerId="ADAL" clId="{FAF6148E-04B9-43CD-BC33-3C13615732D6}" dt="2025-06-02T15:34:31.227" v="1227" actId="1035"/>
          <ac:spMkLst>
            <pc:docMk/>
            <pc:sldMk cId="3454460616" sldId="2147375093"/>
            <ac:spMk id="22" creationId="{3FD18105-46F9-AF0D-109A-96908348DB71}"/>
          </ac:spMkLst>
        </pc:spChg>
        <pc:spChg chg="mod">
          <ac:chgData name="Merethe Anette Ryen" userId="1a0d79ba-99a9-4ffc-bb02-a2067f6f93d6" providerId="ADAL" clId="{FAF6148E-04B9-43CD-BC33-3C13615732D6}" dt="2025-06-02T15:34:31.227" v="1227" actId="1035"/>
          <ac:spMkLst>
            <pc:docMk/>
            <pc:sldMk cId="3454460616" sldId="2147375093"/>
            <ac:spMk id="25" creationId="{4A25E22F-2002-3FC3-1DC4-A015518FFCC5}"/>
          </ac:spMkLst>
        </pc:spChg>
        <pc:spChg chg="mod">
          <ac:chgData name="Merethe Anette Ryen" userId="1a0d79ba-99a9-4ffc-bb02-a2067f6f93d6" providerId="ADAL" clId="{FAF6148E-04B9-43CD-BC33-3C13615732D6}" dt="2025-06-02T18:14:38.743" v="3696" actId="20577"/>
          <ac:spMkLst>
            <pc:docMk/>
            <pc:sldMk cId="3454460616" sldId="2147375093"/>
            <ac:spMk id="26" creationId="{B95FDE4A-CB18-6A45-D4D7-A767F76F1FD3}"/>
          </ac:spMkLst>
        </pc:spChg>
      </pc:sldChg>
      <pc:sldChg chg="add">
        <pc:chgData name="Merethe Anette Ryen" userId="1a0d79ba-99a9-4ffc-bb02-a2067f6f93d6" providerId="ADAL" clId="{FAF6148E-04B9-43CD-BC33-3C13615732D6}" dt="2025-06-03T10:39:09.287" v="7320"/>
        <pc:sldMkLst>
          <pc:docMk/>
          <pc:sldMk cId="364309832" sldId="2147375117"/>
        </pc:sldMkLst>
      </pc:sldChg>
      <pc:sldChg chg="modSp add mod modNotesTx">
        <pc:chgData name="Merethe Anette Ryen" userId="1a0d79ba-99a9-4ffc-bb02-a2067f6f93d6" providerId="ADAL" clId="{FAF6148E-04B9-43CD-BC33-3C13615732D6}" dt="2025-06-02T16:22:30.840" v="3537" actId="20577"/>
        <pc:sldMkLst>
          <pc:docMk/>
          <pc:sldMk cId="1927674037" sldId="2147375133"/>
        </pc:sldMkLst>
        <pc:spChg chg="mod">
          <ac:chgData name="Merethe Anette Ryen" userId="1a0d79ba-99a9-4ffc-bb02-a2067f6f93d6" providerId="ADAL" clId="{FAF6148E-04B9-43CD-BC33-3C13615732D6}" dt="2025-06-02T15:43:03.554" v="1504" actId="20577"/>
          <ac:spMkLst>
            <pc:docMk/>
            <pc:sldMk cId="1927674037" sldId="2147375133"/>
            <ac:spMk id="9" creationId="{BCAF829B-A139-DB7C-7206-9D5FF24F2800}"/>
          </ac:spMkLst>
        </pc:spChg>
      </pc:sldChg>
      <pc:sldChg chg="add ord">
        <pc:chgData name="Merethe Anette Ryen" userId="1a0d79ba-99a9-4ffc-bb02-a2067f6f93d6" providerId="ADAL" clId="{FAF6148E-04B9-43CD-BC33-3C13615732D6}" dt="2025-06-02T18:10:37.615" v="3547"/>
        <pc:sldMkLst>
          <pc:docMk/>
          <pc:sldMk cId="231304892" sldId="2147375152"/>
        </pc:sldMkLst>
      </pc:sldChg>
      <pc:sldChg chg="modSp add mod modNotesTx">
        <pc:chgData name="Merethe Anette Ryen" userId="1a0d79ba-99a9-4ffc-bb02-a2067f6f93d6" providerId="ADAL" clId="{FAF6148E-04B9-43CD-BC33-3C13615732D6}" dt="2025-06-03T07:25:08.563" v="3710" actId="20577"/>
        <pc:sldMkLst>
          <pc:docMk/>
          <pc:sldMk cId="1696758875" sldId="2147375157"/>
        </pc:sldMkLst>
        <pc:spChg chg="mod">
          <ac:chgData name="Merethe Anette Ryen" userId="1a0d79ba-99a9-4ffc-bb02-a2067f6f93d6" providerId="ADAL" clId="{FAF6148E-04B9-43CD-BC33-3C13615732D6}" dt="2025-06-02T15:52:28.723" v="2289" actId="20577"/>
          <ac:spMkLst>
            <pc:docMk/>
            <pc:sldMk cId="1696758875" sldId="2147375157"/>
            <ac:spMk id="2" creationId="{171368E3-D0F6-5889-A01C-43A1F1148847}"/>
          </ac:spMkLst>
        </pc:spChg>
        <pc:spChg chg="mod">
          <ac:chgData name="Merethe Anette Ryen" userId="1a0d79ba-99a9-4ffc-bb02-a2067f6f93d6" providerId="ADAL" clId="{FAF6148E-04B9-43CD-BC33-3C13615732D6}" dt="2025-06-03T07:25:08.563" v="3710" actId="20577"/>
          <ac:spMkLst>
            <pc:docMk/>
            <pc:sldMk cId="1696758875" sldId="2147375157"/>
            <ac:spMk id="4" creationId="{5FF00ED8-7DA6-A44D-420B-D135EAF291D0}"/>
          </ac:spMkLst>
        </pc:spChg>
      </pc:sldChg>
      <pc:sldChg chg="modSp add del mod ord modShow">
        <pc:chgData name="Merethe Anette Ryen" userId="1a0d79ba-99a9-4ffc-bb02-a2067f6f93d6" providerId="ADAL" clId="{FAF6148E-04B9-43CD-BC33-3C13615732D6}" dt="2025-06-03T09:17:03.567" v="6944" actId="2696"/>
        <pc:sldMkLst>
          <pc:docMk/>
          <pc:sldMk cId="321346606" sldId="2147375159"/>
        </pc:sldMkLst>
        <pc:spChg chg="mod">
          <ac:chgData name="Merethe Anette Ryen" userId="1a0d79ba-99a9-4ffc-bb02-a2067f6f93d6" providerId="ADAL" clId="{FAF6148E-04B9-43CD-BC33-3C13615732D6}" dt="2025-06-03T07:40:54.983" v="4483" actId="255"/>
          <ac:spMkLst>
            <pc:docMk/>
            <pc:sldMk cId="321346606" sldId="2147375159"/>
            <ac:spMk id="2" creationId="{01860604-955B-1CDC-FE95-A3EB06C3AEA9}"/>
          </ac:spMkLst>
        </pc:spChg>
        <pc:spChg chg="mod">
          <ac:chgData name="Merethe Anette Ryen" userId="1a0d79ba-99a9-4ffc-bb02-a2067f6f93d6" providerId="ADAL" clId="{FAF6148E-04B9-43CD-BC33-3C13615732D6}" dt="2025-06-03T07:40:33.517" v="4482" actId="20577"/>
          <ac:spMkLst>
            <pc:docMk/>
            <pc:sldMk cId="321346606" sldId="2147375159"/>
            <ac:spMk id="37" creationId="{F1EB7821-BE81-27D3-9AB8-C81AFE4F0844}"/>
          </ac:spMkLst>
        </pc:spChg>
      </pc:sldChg>
      <pc:sldChg chg="add ord">
        <pc:chgData name="Merethe Anette Ryen" userId="1a0d79ba-99a9-4ffc-bb02-a2067f6f93d6" providerId="ADAL" clId="{FAF6148E-04B9-43CD-BC33-3C13615732D6}" dt="2025-06-03T10:34:00.318" v="7048"/>
        <pc:sldMkLst>
          <pc:docMk/>
          <pc:sldMk cId="359354578" sldId="2147375161"/>
        </pc:sldMkLst>
      </pc:sldChg>
      <pc:sldChg chg="modSp add mod ord modNotesTx">
        <pc:chgData name="Merethe Anette Ryen" userId="1a0d79ba-99a9-4ffc-bb02-a2067f6f93d6" providerId="ADAL" clId="{FAF6148E-04B9-43CD-BC33-3C13615732D6}" dt="2025-06-03T17:51:12.097" v="8004" actId="20577"/>
        <pc:sldMkLst>
          <pc:docMk/>
          <pc:sldMk cId="962034206" sldId="2147375180"/>
        </pc:sldMkLst>
        <pc:spChg chg="mod">
          <ac:chgData name="Merethe Anette Ryen" userId="1a0d79ba-99a9-4ffc-bb02-a2067f6f93d6" providerId="ADAL" clId="{FAF6148E-04B9-43CD-BC33-3C13615732D6}" dt="2025-06-03T17:51:12.097" v="8004" actId="20577"/>
          <ac:spMkLst>
            <pc:docMk/>
            <pc:sldMk cId="962034206" sldId="2147375180"/>
            <ac:spMk id="22" creationId="{6EED6C51-8754-DF3C-D70F-FD23768993D4}"/>
          </ac:spMkLst>
        </pc:spChg>
      </pc:sldChg>
      <pc:sldChg chg="add ord modNotesTx">
        <pc:chgData name="Merethe Anette Ryen" userId="1a0d79ba-99a9-4ffc-bb02-a2067f6f93d6" providerId="ADAL" clId="{FAF6148E-04B9-43CD-BC33-3C13615732D6}" dt="2025-06-03T10:52:09.791" v="7499" actId="20577"/>
        <pc:sldMkLst>
          <pc:docMk/>
          <pc:sldMk cId="2839225290" sldId="2147375188"/>
        </pc:sldMkLst>
      </pc:sldChg>
      <pc:sldChg chg="modSp add mod ord modShow">
        <pc:chgData name="Merethe Anette Ryen" userId="1a0d79ba-99a9-4ffc-bb02-a2067f6f93d6" providerId="ADAL" clId="{FAF6148E-04B9-43CD-BC33-3C13615732D6}" dt="2025-06-03T17:53:43.089" v="8042" actId="20577"/>
        <pc:sldMkLst>
          <pc:docMk/>
          <pc:sldMk cId="815281044" sldId="2147375190"/>
        </pc:sldMkLst>
        <pc:spChg chg="mod">
          <ac:chgData name="Merethe Anette Ryen" userId="1a0d79ba-99a9-4ffc-bb02-a2067f6f93d6" providerId="ADAL" clId="{FAF6148E-04B9-43CD-BC33-3C13615732D6}" dt="2025-06-03T17:53:43.089" v="8042" actId="20577"/>
          <ac:spMkLst>
            <pc:docMk/>
            <pc:sldMk cId="815281044" sldId="2147375190"/>
            <ac:spMk id="11" creationId="{89CE465A-DD91-B214-7E7D-C95CF3269666}"/>
          </ac:spMkLst>
        </pc:spChg>
      </pc:sldChg>
      <pc:sldChg chg="modSp mod modNotesTx">
        <pc:chgData name="Merethe Anette Ryen" userId="1a0d79ba-99a9-4ffc-bb02-a2067f6f93d6" providerId="ADAL" clId="{FAF6148E-04B9-43CD-BC33-3C13615732D6}" dt="2025-06-02T15:05:22.288" v="385" actId="20577"/>
        <pc:sldMkLst>
          <pc:docMk/>
          <pc:sldMk cId="3246603094" sldId="2147375194"/>
        </pc:sldMkLst>
        <pc:spChg chg="mod">
          <ac:chgData name="Merethe Anette Ryen" userId="1a0d79ba-99a9-4ffc-bb02-a2067f6f93d6" providerId="ADAL" clId="{FAF6148E-04B9-43CD-BC33-3C13615732D6}" dt="2025-06-02T15:05:22.288" v="385" actId="20577"/>
          <ac:spMkLst>
            <pc:docMk/>
            <pc:sldMk cId="3246603094" sldId="2147375194"/>
            <ac:spMk id="2" creationId="{21A8B34E-13E8-154B-9A05-DBB033D46A28}"/>
          </ac:spMkLst>
        </pc:spChg>
      </pc:sldChg>
      <pc:sldChg chg="modSp add mod ord">
        <pc:chgData name="Merethe Anette Ryen" userId="1a0d79ba-99a9-4ffc-bb02-a2067f6f93d6" providerId="ADAL" clId="{FAF6148E-04B9-43CD-BC33-3C13615732D6}" dt="2025-06-03T10:33:31.527" v="7045" actId="20577"/>
        <pc:sldMkLst>
          <pc:docMk/>
          <pc:sldMk cId="4028817226" sldId="2147375195"/>
        </pc:sldMkLst>
        <pc:spChg chg="mod">
          <ac:chgData name="Merethe Anette Ryen" userId="1a0d79ba-99a9-4ffc-bb02-a2067f6f93d6" providerId="ADAL" clId="{FAF6148E-04B9-43CD-BC33-3C13615732D6}" dt="2025-06-03T10:33:31.527" v="7045" actId="20577"/>
          <ac:spMkLst>
            <pc:docMk/>
            <pc:sldMk cId="4028817226" sldId="2147375195"/>
            <ac:spMk id="13" creationId="{859B79E4-300A-76E7-4620-7C5D604FE2B6}"/>
          </ac:spMkLst>
        </pc:spChg>
      </pc:sldChg>
      <pc:sldChg chg="add ord">
        <pc:chgData name="Merethe Anette Ryen" userId="1a0d79ba-99a9-4ffc-bb02-a2067f6f93d6" providerId="ADAL" clId="{FAF6148E-04B9-43CD-BC33-3C13615732D6}" dt="2025-06-02T18:15:26.938" v="3700"/>
        <pc:sldMkLst>
          <pc:docMk/>
          <pc:sldMk cId="3842845515" sldId="2147375197"/>
        </pc:sldMkLst>
      </pc:sldChg>
      <pc:sldChg chg="addSp modSp mod modAnim modNotesTx">
        <pc:chgData name="Merethe Anette Ryen" userId="1a0d79ba-99a9-4ffc-bb02-a2067f6f93d6" providerId="ADAL" clId="{FAF6148E-04B9-43CD-BC33-3C13615732D6}" dt="2025-06-03T07:41:24.103" v="4484" actId="20577"/>
        <pc:sldMkLst>
          <pc:docMk/>
          <pc:sldMk cId="897738225" sldId="2147375199"/>
        </pc:sldMkLst>
        <pc:spChg chg="add mod">
          <ac:chgData name="Merethe Anette Ryen" userId="1a0d79ba-99a9-4ffc-bb02-a2067f6f93d6" providerId="ADAL" clId="{FAF6148E-04B9-43CD-BC33-3C13615732D6}" dt="2025-06-02T18:13:17.079" v="3641" actId="20577"/>
          <ac:spMkLst>
            <pc:docMk/>
            <pc:sldMk cId="897738225" sldId="2147375199"/>
            <ac:spMk id="2" creationId="{3BA21078-1951-F119-C0E0-34B28BD894A1}"/>
          </ac:spMkLst>
        </pc:spChg>
        <pc:spChg chg="mod">
          <ac:chgData name="Merethe Anette Ryen" userId="1a0d79ba-99a9-4ffc-bb02-a2067f6f93d6" providerId="ADAL" clId="{FAF6148E-04B9-43CD-BC33-3C13615732D6}" dt="2025-06-02T18:11:42.943" v="3548" actId="20577"/>
          <ac:spMkLst>
            <pc:docMk/>
            <pc:sldMk cId="897738225" sldId="2147375199"/>
            <ac:spMk id="3" creationId="{FAA94BD7-F887-170F-9A13-772B2167026D}"/>
          </ac:spMkLst>
        </pc:spChg>
        <pc:picChg chg="mod">
          <ac:chgData name="Merethe Anette Ryen" userId="1a0d79ba-99a9-4ffc-bb02-a2067f6f93d6" providerId="ADAL" clId="{FAF6148E-04B9-43CD-BC33-3C13615732D6}" dt="2025-06-02T18:11:57.505" v="3565" actId="1076"/>
          <ac:picMkLst>
            <pc:docMk/>
            <pc:sldMk cId="897738225" sldId="2147375199"/>
            <ac:picMk id="5" creationId="{0C657C4F-0B5A-F7B8-6A98-7E056AC34324}"/>
          </ac:picMkLst>
        </pc:picChg>
      </pc:sldChg>
      <pc:sldChg chg="modSp del mod">
        <pc:chgData name="Merethe Anette Ryen" userId="1a0d79ba-99a9-4ffc-bb02-a2067f6f93d6" providerId="ADAL" clId="{FAF6148E-04B9-43CD-BC33-3C13615732D6}" dt="2025-06-02T15:36:29.497" v="1298" actId="2696"/>
        <pc:sldMkLst>
          <pc:docMk/>
          <pc:sldMk cId="719211985" sldId="2147375202"/>
        </pc:sldMkLst>
        <pc:spChg chg="mod">
          <ac:chgData name="Merethe Anette Ryen" userId="1a0d79ba-99a9-4ffc-bb02-a2067f6f93d6" providerId="ADAL" clId="{FAF6148E-04B9-43CD-BC33-3C13615732D6}" dt="2025-06-02T15:15:25.492" v="414" actId="255"/>
          <ac:spMkLst>
            <pc:docMk/>
            <pc:sldMk cId="719211985" sldId="2147375202"/>
            <ac:spMk id="6" creationId="{3BE71D92-AE17-CC66-59FD-A79888DE65FC}"/>
          </ac:spMkLst>
        </pc:spChg>
      </pc:sldChg>
      <pc:sldChg chg="modSp del mod ord modNotesTx">
        <pc:chgData name="Merethe Anette Ryen" userId="1a0d79ba-99a9-4ffc-bb02-a2067f6f93d6" providerId="ADAL" clId="{FAF6148E-04B9-43CD-BC33-3C13615732D6}" dt="2025-06-02T16:22:40.432" v="3539" actId="2696"/>
        <pc:sldMkLst>
          <pc:docMk/>
          <pc:sldMk cId="2530571900" sldId="2147375208"/>
        </pc:sldMkLst>
        <pc:spChg chg="mod">
          <ac:chgData name="Merethe Anette Ryen" userId="1a0d79ba-99a9-4ffc-bb02-a2067f6f93d6" providerId="ADAL" clId="{FAF6148E-04B9-43CD-BC33-3C13615732D6}" dt="2025-06-02T15:37:17.843" v="1312" actId="20577"/>
          <ac:spMkLst>
            <pc:docMk/>
            <pc:sldMk cId="2530571900" sldId="2147375208"/>
            <ac:spMk id="6" creationId="{F8961950-D9C3-772C-CC6C-00DED8436D32}"/>
          </ac:spMkLst>
        </pc:spChg>
      </pc:sldChg>
      <pc:sldChg chg="addSp delSp modSp mod ord">
        <pc:chgData name="Merethe Anette Ryen" userId="1a0d79ba-99a9-4ffc-bb02-a2067f6f93d6" providerId="ADAL" clId="{FAF6148E-04B9-43CD-BC33-3C13615732D6}" dt="2025-06-03T17:46:55.019" v="7637" actId="20577"/>
        <pc:sldMkLst>
          <pc:docMk/>
          <pc:sldMk cId="2931271630" sldId="2147375209"/>
        </pc:sldMkLst>
        <pc:spChg chg="del">
          <ac:chgData name="Merethe Anette Ryen" userId="1a0d79ba-99a9-4ffc-bb02-a2067f6f93d6" providerId="ADAL" clId="{FAF6148E-04B9-43CD-BC33-3C13615732D6}" dt="2025-06-02T15:09:28.637" v="402" actId="21"/>
          <ac:spMkLst>
            <pc:docMk/>
            <pc:sldMk cId="2931271630" sldId="2147375209"/>
            <ac:spMk id="2" creationId="{18A7108F-B674-B35D-6060-D0A0039288BB}"/>
          </ac:spMkLst>
        </pc:spChg>
        <pc:spChg chg="del">
          <ac:chgData name="Merethe Anette Ryen" userId="1a0d79ba-99a9-4ffc-bb02-a2067f6f93d6" providerId="ADAL" clId="{FAF6148E-04B9-43CD-BC33-3C13615732D6}" dt="2025-06-02T15:10:37.473" v="409" actId="21"/>
          <ac:spMkLst>
            <pc:docMk/>
            <pc:sldMk cId="2931271630" sldId="2147375209"/>
            <ac:spMk id="5" creationId="{246A4CCC-DBBE-F810-F3D5-BE18EC0B61B5}"/>
          </ac:spMkLst>
        </pc:spChg>
        <pc:spChg chg="add mod">
          <ac:chgData name="Merethe Anette Ryen" userId="1a0d79ba-99a9-4ffc-bb02-a2067f6f93d6" providerId="ADAL" clId="{FAF6148E-04B9-43CD-BC33-3C13615732D6}" dt="2025-06-02T15:10:07.970" v="408" actId="1076"/>
          <ac:spMkLst>
            <pc:docMk/>
            <pc:sldMk cId="2931271630" sldId="2147375209"/>
            <ac:spMk id="6" creationId="{91A06B97-C64D-8BE9-0029-4CC9A3CAC77D}"/>
          </ac:spMkLst>
        </pc:spChg>
        <pc:spChg chg="add del mod">
          <ac:chgData name="Merethe Anette Ryen" userId="1a0d79ba-99a9-4ffc-bb02-a2067f6f93d6" providerId="ADAL" clId="{FAF6148E-04B9-43CD-BC33-3C13615732D6}" dt="2025-06-02T15:09:39.058" v="403" actId="21"/>
          <ac:spMkLst>
            <pc:docMk/>
            <pc:sldMk cId="2931271630" sldId="2147375209"/>
            <ac:spMk id="10" creationId="{9DD8B0F9-24C1-9FD4-B824-3CA88BDFACC5}"/>
          </ac:spMkLst>
        </pc:spChg>
        <pc:spChg chg="add del">
          <ac:chgData name="Merethe Anette Ryen" userId="1a0d79ba-99a9-4ffc-bb02-a2067f6f93d6" providerId="ADAL" clId="{FAF6148E-04B9-43CD-BC33-3C13615732D6}" dt="2025-06-03T10:34:54.695" v="7055" actId="22"/>
          <ac:spMkLst>
            <pc:docMk/>
            <pc:sldMk cId="2931271630" sldId="2147375209"/>
            <ac:spMk id="16" creationId="{B738D8D4-0E04-E67D-8C3A-CD4AFA565402}"/>
          </ac:spMkLst>
        </pc:spChg>
        <pc:spChg chg="add mod">
          <ac:chgData name="Merethe Anette Ryen" userId="1a0d79ba-99a9-4ffc-bb02-a2067f6f93d6" providerId="ADAL" clId="{FAF6148E-04B9-43CD-BC33-3C13615732D6}" dt="2025-06-03T17:46:55.019" v="7637" actId="20577"/>
          <ac:spMkLst>
            <pc:docMk/>
            <pc:sldMk cId="2931271630" sldId="2147375209"/>
            <ac:spMk id="17" creationId="{8633D384-E07F-A600-1805-A8BD6E241F41}"/>
          </ac:spMkLst>
        </pc:spChg>
        <pc:spChg chg="mod">
          <ac:chgData name="Merethe Anette Ryen" userId="1a0d79ba-99a9-4ffc-bb02-a2067f6f93d6" providerId="ADAL" clId="{FAF6148E-04B9-43CD-BC33-3C13615732D6}" dt="2025-06-02T15:15:53.528" v="415" actId="20577"/>
          <ac:spMkLst>
            <pc:docMk/>
            <pc:sldMk cId="2931271630" sldId="2147375209"/>
            <ac:spMk id="46" creationId="{528A70FB-B980-CE5B-2DB5-9C9706A21B74}"/>
          </ac:spMkLst>
        </pc:spChg>
        <pc:picChg chg="add mod">
          <ac:chgData name="Merethe Anette Ryen" userId="1a0d79ba-99a9-4ffc-bb02-a2067f6f93d6" providerId="ADAL" clId="{FAF6148E-04B9-43CD-BC33-3C13615732D6}" dt="2025-06-03T10:34:44.823" v="7053" actId="1076"/>
          <ac:picMkLst>
            <pc:docMk/>
            <pc:sldMk cId="2931271630" sldId="2147375209"/>
            <ac:picMk id="11" creationId="{2E4E128B-A664-6EFA-0E6B-0F58C4B8F2DC}"/>
          </ac:picMkLst>
        </pc:picChg>
        <pc:picChg chg="del">
          <ac:chgData name="Merethe Anette Ryen" userId="1a0d79ba-99a9-4ffc-bb02-a2067f6f93d6" providerId="ADAL" clId="{FAF6148E-04B9-43CD-BC33-3C13615732D6}" dt="2025-06-02T15:10:41.067" v="410" actId="21"/>
          <ac:picMkLst>
            <pc:docMk/>
            <pc:sldMk cId="2931271630" sldId="2147375209"/>
            <ac:picMk id="1026" creationId="{F0853288-6A30-653D-532F-AE87E6AF654D}"/>
          </ac:picMkLst>
        </pc:picChg>
      </pc:sldChg>
      <pc:sldChg chg="modSp add mod ord modNotesTx">
        <pc:chgData name="Merethe Anette Ryen" userId="1a0d79ba-99a9-4ffc-bb02-a2067f6f93d6" providerId="ADAL" clId="{FAF6148E-04B9-43CD-BC33-3C13615732D6}" dt="2025-06-03T07:42:32.938" v="4687" actId="20577"/>
        <pc:sldMkLst>
          <pc:docMk/>
          <pc:sldMk cId="2490821703" sldId="2147375212"/>
        </pc:sldMkLst>
        <pc:spChg chg="mod">
          <ac:chgData name="Merethe Anette Ryen" userId="1a0d79ba-99a9-4ffc-bb02-a2067f6f93d6" providerId="ADAL" clId="{FAF6148E-04B9-43CD-BC33-3C13615732D6}" dt="2025-06-02T18:13:56.927" v="3690" actId="20577"/>
          <ac:spMkLst>
            <pc:docMk/>
            <pc:sldMk cId="2490821703" sldId="2147375212"/>
            <ac:spMk id="3" creationId="{6D0EA0D3-50A0-69B8-FAEC-0AB7270D4858}"/>
          </ac:spMkLst>
        </pc:spChg>
      </pc:sldChg>
      <pc:sldChg chg="add del">
        <pc:chgData name="Merethe Anette Ryen" userId="1a0d79ba-99a9-4ffc-bb02-a2067f6f93d6" providerId="ADAL" clId="{FAF6148E-04B9-43CD-BC33-3C13615732D6}" dt="2025-06-02T15:21:03.954" v="940" actId="2696"/>
        <pc:sldMkLst>
          <pc:docMk/>
          <pc:sldMk cId="655902104" sldId="2147375213"/>
        </pc:sldMkLst>
      </pc:sldChg>
      <pc:sldChg chg="modSp add mod ord">
        <pc:chgData name="Merethe Anette Ryen" userId="1a0d79ba-99a9-4ffc-bb02-a2067f6f93d6" providerId="ADAL" clId="{FAF6148E-04B9-43CD-BC33-3C13615732D6}" dt="2025-06-02T18:14:25.858" v="3695" actId="1076"/>
        <pc:sldMkLst>
          <pc:docMk/>
          <pc:sldMk cId="1235177211" sldId="2147375214"/>
        </pc:sldMkLst>
        <pc:spChg chg="mod">
          <ac:chgData name="Merethe Anette Ryen" userId="1a0d79ba-99a9-4ffc-bb02-a2067f6f93d6" providerId="ADAL" clId="{FAF6148E-04B9-43CD-BC33-3C13615732D6}" dt="2025-06-02T18:14:25.858" v="3695" actId="1076"/>
          <ac:spMkLst>
            <pc:docMk/>
            <pc:sldMk cId="1235177211" sldId="2147375214"/>
            <ac:spMk id="3" creationId="{2B640C80-42A1-4820-56B4-378D5457315C}"/>
          </ac:spMkLst>
        </pc:spChg>
        <pc:picChg chg="mod">
          <ac:chgData name="Merethe Anette Ryen" userId="1a0d79ba-99a9-4ffc-bb02-a2067f6f93d6" providerId="ADAL" clId="{FAF6148E-04B9-43CD-BC33-3C13615732D6}" dt="2025-06-02T18:14:19.067" v="3693" actId="1076"/>
          <ac:picMkLst>
            <pc:docMk/>
            <pc:sldMk cId="1235177211" sldId="2147375214"/>
            <ac:picMk id="5" creationId="{145B34BA-6D2D-C4F9-9C5E-A619A2F6E276}"/>
          </ac:picMkLst>
        </pc:picChg>
      </pc:sldChg>
      <pc:sldChg chg="addSp delSp modSp mod ord modShow modNotesTx">
        <pc:chgData name="Merethe Anette Ryen" userId="1a0d79ba-99a9-4ffc-bb02-a2067f6f93d6" providerId="ADAL" clId="{FAF6148E-04B9-43CD-BC33-3C13615732D6}" dt="2025-06-03T09:24:16.431" v="6945" actId="729"/>
        <pc:sldMkLst>
          <pc:docMk/>
          <pc:sldMk cId="2377273920" sldId="2147375216"/>
        </pc:sldMkLst>
        <pc:spChg chg="mod">
          <ac:chgData name="Merethe Anette Ryen" userId="1a0d79ba-99a9-4ffc-bb02-a2067f6f93d6" providerId="ADAL" clId="{FAF6148E-04B9-43CD-BC33-3C13615732D6}" dt="2025-06-02T15:00:20.851" v="195" actId="20577"/>
          <ac:spMkLst>
            <pc:docMk/>
            <pc:sldMk cId="2377273920" sldId="2147375216"/>
            <ac:spMk id="2" creationId="{E40D13FE-0D3C-B0BA-C584-86A6AF40B697}"/>
          </ac:spMkLst>
        </pc:spChg>
        <pc:picChg chg="add mod">
          <ac:chgData name="Merethe Anette Ryen" userId="1a0d79ba-99a9-4ffc-bb02-a2067f6f93d6" providerId="ADAL" clId="{FAF6148E-04B9-43CD-BC33-3C13615732D6}" dt="2025-06-02T15:01:08.100" v="197" actId="1076"/>
          <ac:picMkLst>
            <pc:docMk/>
            <pc:sldMk cId="2377273920" sldId="2147375216"/>
            <ac:picMk id="4" creationId="{4D31727B-D8B4-AC02-90DE-91AA27E36701}"/>
          </ac:picMkLst>
        </pc:picChg>
        <pc:picChg chg="add del mod">
          <ac:chgData name="Merethe Anette Ryen" userId="1a0d79ba-99a9-4ffc-bb02-a2067f6f93d6" providerId="ADAL" clId="{FAF6148E-04B9-43CD-BC33-3C13615732D6}" dt="2025-06-02T15:01:52.768" v="200" actId="21"/>
          <ac:picMkLst>
            <pc:docMk/>
            <pc:sldMk cId="2377273920" sldId="2147375216"/>
            <ac:picMk id="6" creationId="{F1CE2055-5E27-8648-C24E-66D17C29D2CB}"/>
          </ac:picMkLst>
        </pc:picChg>
        <pc:picChg chg="del">
          <ac:chgData name="Merethe Anette Ryen" userId="1a0d79ba-99a9-4ffc-bb02-a2067f6f93d6" providerId="ADAL" clId="{FAF6148E-04B9-43CD-BC33-3C13615732D6}" dt="2025-06-02T14:59:32.933" v="43" actId="21"/>
          <ac:picMkLst>
            <pc:docMk/>
            <pc:sldMk cId="2377273920" sldId="2147375216"/>
            <ac:picMk id="8" creationId="{6B573FF7-95BE-66F6-1CF3-AB284BFF2B9E}"/>
          </ac:picMkLst>
        </pc:picChg>
        <pc:picChg chg="add mod modCrop">
          <ac:chgData name="Merethe Anette Ryen" userId="1a0d79ba-99a9-4ffc-bb02-a2067f6f93d6" providerId="ADAL" clId="{FAF6148E-04B9-43CD-BC33-3C13615732D6}" dt="2025-06-02T15:02:31.269" v="207" actId="732"/>
          <ac:picMkLst>
            <pc:docMk/>
            <pc:sldMk cId="2377273920" sldId="2147375216"/>
            <ac:picMk id="9" creationId="{48255FA5-C0F4-5F33-7694-395D5D8CFB79}"/>
          </ac:picMkLst>
        </pc:picChg>
        <pc:picChg chg="del">
          <ac:chgData name="Merethe Anette Ryen" userId="1a0d79ba-99a9-4ffc-bb02-a2067f6f93d6" providerId="ADAL" clId="{FAF6148E-04B9-43CD-BC33-3C13615732D6}" dt="2025-06-02T14:59:37.291" v="45" actId="21"/>
          <ac:picMkLst>
            <pc:docMk/>
            <pc:sldMk cId="2377273920" sldId="2147375216"/>
            <ac:picMk id="10" creationId="{6BDDE6C1-9DE7-4A97-4ED9-1987E8B75FF7}"/>
          </ac:picMkLst>
        </pc:picChg>
        <pc:picChg chg="add del mod">
          <ac:chgData name="Merethe Anette Ryen" userId="1a0d79ba-99a9-4ffc-bb02-a2067f6f93d6" providerId="ADAL" clId="{FAF6148E-04B9-43CD-BC33-3C13615732D6}" dt="2025-06-02T15:03:25.151" v="210" actId="21"/>
          <ac:picMkLst>
            <pc:docMk/>
            <pc:sldMk cId="2377273920" sldId="2147375216"/>
            <ac:picMk id="12" creationId="{19C248AB-5D7A-1531-6C9D-37AEFC02439D}"/>
          </ac:picMkLst>
        </pc:picChg>
        <pc:picChg chg="add mod modCrop">
          <ac:chgData name="Merethe Anette Ryen" userId="1a0d79ba-99a9-4ffc-bb02-a2067f6f93d6" providerId="ADAL" clId="{FAF6148E-04B9-43CD-BC33-3C13615732D6}" dt="2025-06-02T15:04:03.923" v="216" actId="732"/>
          <ac:picMkLst>
            <pc:docMk/>
            <pc:sldMk cId="2377273920" sldId="2147375216"/>
            <ac:picMk id="14" creationId="{B51D6826-CB3C-5B5D-F92F-A5D45FD9F48A}"/>
          </ac:picMkLst>
        </pc:picChg>
        <pc:picChg chg="del">
          <ac:chgData name="Merethe Anette Ryen" userId="1a0d79ba-99a9-4ffc-bb02-a2067f6f93d6" providerId="ADAL" clId="{FAF6148E-04B9-43CD-BC33-3C13615732D6}" dt="2025-06-02T14:59:35.572" v="44" actId="21"/>
          <ac:picMkLst>
            <pc:docMk/>
            <pc:sldMk cId="2377273920" sldId="2147375216"/>
            <ac:picMk id="16" creationId="{24465DE5-6200-64B8-2375-3D3C3CA99423}"/>
          </ac:picMkLst>
        </pc:picChg>
        <pc:picChg chg="mod">
          <ac:chgData name="Merethe Anette Ryen" userId="1a0d79ba-99a9-4ffc-bb02-a2067f6f93d6" providerId="ADAL" clId="{FAF6148E-04B9-43CD-BC33-3C13615732D6}" dt="2025-06-02T15:03:54.998" v="215" actId="14100"/>
          <ac:picMkLst>
            <pc:docMk/>
            <pc:sldMk cId="2377273920" sldId="2147375216"/>
            <ac:picMk id="18" creationId="{F22BC82D-4F2C-A254-27FA-CC44F8E1614F}"/>
          </ac:picMkLst>
        </pc:picChg>
      </pc:sldChg>
      <pc:sldChg chg="add del">
        <pc:chgData name="Merethe Anette Ryen" userId="1a0d79ba-99a9-4ffc-bb02-a2067f6f93d6" providerId="ADAL" clId="{FAF6148E-04B9-43CD-BC33-3C13615732D6}" dt="2025-06-02T16:15:58.303" v="2448" actId="2696"/>
        <pc:sldMkLst>
          <pc:docMk/>
          <pc:sldMk cId="1181119609" sldId="2147375217"/>
        </pc:sldMkLst>
      </pc:sldChg>
      <pc:sldChg chg="add del">
        <pc:chgData name="Merethe Anette Ryen" userId="1a0d79ba-99a9-4ffc-bb02-a2067f6f93d6" providerId="ADAL" clId="{FAF6148E-04B9-43CD-BC33-3C13615732D6}" dt="2025-06-02T15:11:02.688" v="411" actId="2696"/>
        <pc:sldMkLst>
          <pc:docMk/>
          <pc:sldMk cId="1878116513" sldId="2147375217"/>
        </pc:sldMkLst>
      </pc:sldChg>
      <pc:sldChg chg="add del ord">
        <pc:chgData name="Merethe Anette Ryen" userId="1a0d79ba-99a9-4ffc-bb02-a2067f6f93d6" providerId="ADAL" clId="{FAF6148E-04B9-43CD-BC33-3C13615732D6}" dt="2025-06-03T10:33:38.695" v="7046" actId="2696"/>
        <pc:sldMkLst>
          <pc:docMk/>
          <pc:sldMk cId="2353596930" sldId="2147375217"/>
        </pc:sldMkLst>
      </pc:sldChg>
      <pc:sldChg chg="add del ord">
        <pc:chgData name="Merethe Anette Ryen" userId="1a0d79ba-99a9-4ffc-bb02-a2067f6f93d6" providerId="ADAL" clId="{FAF6148E-04B9-43CD-BC33-3C13615732D6}" dt="2025-06-03T10:33:38.695" v="7046" actId="2696"/>
        <pc:sldMkLst>
          <pc:docMk/>
          <pc:sldMk cId="4020649345" sldId="2147375218"/>
        </pc:sldMkLst>
      </pc:sldChg>
      <pc:sldChg chg="addSp delSp modSp add mod">
        <pc:chgData name="Merethe Anette Ryen" userId="1a0d79ba-99a9-4ffc-bb02-a2067f6f93d6" providerId="ADAL" clId="{FAF6148E-04B9-43CD-BC33-3C13615732D6}" dt="2025-06-03T07:30:39.553" v="3791" actId="1076"/>
        <pc:sldMkLst>
          <pc:docMk/>
          <pc:sldMk cId="4241256649" sldId="2147375219"/>
        </pc:sldMkLst>
        <pc:spChg chg="mod">
          <ac:chgData name="Merethe Anette Ryen" userId="1a0d79ba-99a9-4ffc-bb02-a2067f6f93d6" providerId="ADAL" clId="{FAF6148E-04B9-43CD-BC33-3C13615732D6}" dt="2025-06-03T07:29:29.686" v="3774" actId="1076"/>
          <ac:spMkLst>
            <pc:docMk/>
            <pc:sldMk cId="4241256649" sldId="2147375219"/>
            <ac:spMk id="2" creationId="{CCCD351F-CA5A-6BE1-E17E-530FC8E3CEDC}"/>
          </ac:spMkLst>
        </pc:spChg>
        <pc:spChg chg="add del mod">
          <ac:chgData name="Merethe Anette Ryen" userId="1a0d79ba-99a9-4ffc-bb02-a2067f6f93d6" providerId="ADAL" clId="{FAF6148E-04B9-43CD-BC33-3C13615732D6}" dt="2025-06-03T07:29:11.894" v="3770" actId="21"/>
          <ac:spMkLst>
            <pc:docMk/>
            <pc:sldMk cId="4241256649" sldId="2147375219"/>
            <ac:spMk id="3" creationId="{F26C0112-E58C-A5BB-26A4-4DD9809D169F}"/>
          </ac:spMkLst>
        </pc:spChg>
        <pc:spChg chg="add del mod">
          <ac:chgData name="Merethe Anette Ryen" userId="1a0d79ba-99a9-4ffc-bb02-a2067f6f93d6" providerId="ADAL" clId="{FAF6148E-04B9-43CD-BC33-3C13615732D6}" dt="2025-06-03T07:29:11.894" v="3770" actId="21"/>
          <ac:spMkLst>
            <pc:docMk/>
            <pc:sldMk cId="4241256649" sldId="2147375219"/>
            <ac:spMk id="4" creationId="{369F4AB4-3023-C012-223B-56C6009194A8}"/>
          </ac:spMkLst>
        </pc:spChg>
        <pc:spChg chg="add del mod">
          <ac:chgData name="Merethe Anette Ryen" userId="1a0d79ba-99a9-4ffc-bb02-a2067f6f93d6" providerId="ADAL" clId="{FAF6148E-04B9-43CD-BC33-3C13615732D6}" dt="2025-06-03T07:29:11.894" v="3770" actId="21"/>
          <ac:spMkLst>
            <pc:docMk/>
            <pc:sldMk cId="4241256649" sldId="2147375219"/>
            <ac:spMk id="6" creationId="{6C08BB6C-C56F-1F1B-EF82-827B100F75EE}"/>
          </ac:spMkLst>
        </pc:spChg>
        <pc:spChg chg="add del mod">
          <ac:chgData name="Merethe Anette Ryen" userId="1a0d79ba-99a9-4ffc-bb02-a2067f6f93d6" providerId="ADAL" clId="{FAF6148E-04B9-43CD-BC33-3C13615732D6}" dt="2025-06-03T07:29:11.894" v="3770" actId="21"/>
          <ac:spMkLst>
            <pc:docMk/>
            <pc:sldMk cId="4241256649" sldId="2147375219"/>
            <ac:spMk id="7" creationId="{C20B685D-79CE-B7DF-E9AA-3089C3E2B390}"/>
          </ac:spMkLst>
        </pc:spChg>
        <pc:spChg chg="add del mod">
          <ac:chgData name="Merethe Anette Ryen" userId="1a0d79ba-99a9-4ffc-bb02-a2067f6f93d6" providerId="ADAL" clId="{FAF6148E-04B9-43CD-BC33-3C13615732D6}" dt="2025-06-03T07:29:11.894" v="3770" actId="21"/>
          <ac:spMkLst>
            <pc:docMk/>
            <pc:sldMk cId="4241256649" sldId="2147375219"/>
            <ac:spMk id="8" creationId="{00863AC4-D9AE-36E6-A27C-92C6034094DC}"/>
          </ac:spMkLst>
        </pc:spChg>
        <pc:spChg chg="del mod">
          <ac:chgData name="Merethe Anette Ryen" userId="1a0d79ba-99a9-4ffc-bb02-a2067f6f93d6" providerId="ADAL" clId="{FAF6148E-04B9-43CD-BC33-3C13615732D6}" dt="2025-06-03T07:29:52.150" v="3781" actId="21"/>
          <ac:spMkLst>
            <pc:docMk/>
            <pc:sldMk cId="4241256649" sldId="2147375219"/>
            <ac:spMk id="9" creationId="{137FC3C9-72ED-AC5E-4C63-9D186E556A35}"/>
          </ac:spMkLst>
        </pc:spChg>
        <pc:spChg chg="add del mod">
          <ac:chgData name="Merethe Anette Ryen" userId="1a0d79ba-99a9-4ffc-bb02-a2067f6f93d6" providerId="ADAL" clId="{FAF6148E-04B9-43CD-BC33-3C13615732D6}" dt="2025-06-03T07:29:11.894" v="3770" actId="21"/>
          <ac:spMkLst>
            <pc:docMk/>
            <pc:sldMk cId="4241256649" sldId="2147375219"/>
            <ac:spMk id="10" creationId="{383DCFB9-27F2-4D39-3C37-0C4940999B20}"/>
          </ac:spMkLst>
        </pc:spChg>
        <pc:spChg chg="del mod">
          <ac:chgData name="Merethe Anette Ryen" userId="1a0d79ba-99a9-4ffc-bb02-a2067f6f93d6" providerId="ADAL" clId="{FAF6148E-04B9-43CD-BC33-3C13615732D6}" dt="2025-06-03T07:29:45.085" v="3778" actId="21"/>
          <ac:spMkLst>
            <pc:docMk/>
            <pc:sldMk cId="4241256649" sldId="2147375219"/>
            <ac:spMk id="11" creationId="{7BBF8B35-4D2A-7C64-2313-13D3C089F21C}"/>
          </ac:spMkLst>
        </pc:spChg>
        <pc:spChg chg="add del mod">
          <ac:chgData name="Merethe Anette Ryen" userId="1a0d79ba-99a9-4ffc-bb02-a2067f6f93d6" providerId="ADAL" clId="{FAF6148E-04B9-43CD-BC33-3C13615732D6}" dt="2025-06-03T07:29:11.894" v="3770" actId="21"/>
          <ac:spMkLst>
            <pc:docMk/>
            <pc:sldMk cId="4241256649" sldId="2147375219"/>
            <ac:spMk id="12" creationId="{C06897E3-B9CC-9EF1-0A96-5296E195B53C}"/>
          </ac:spMkLst>
        </pc:spChg>
        <pc:spChg chg="del mod">
          <ac:chgData name="Merethe Anette Ryen" userId="1a0d79ba-99a9-4ffc-bb02-a2067f6f93d6" providerId="ADAL" clId="{FAF6148E-04B9-43CD-BC33-3C13615732D6}" dt="2025-06-03T07:29:42.671" v="3777" actId="21"/>
          <ac:spMkLst>
            <pc:docMk/>
            <pc:sldMk cId="4241256649" sldId="2147375219"/>
            <ac:spMk id="13" creationId="{A5A39898-EF23-8A01-1DFD-DE2634B624C2}"/>
          </ac:spMkLst>
        </pc:spChg>
        <pc:spChg chg="add del mod">
          <ac:chgData name="Merethe Anette Ryen" userId="1a0d79ba-99a9-4ffc-bb02-a2067f6f93d6" providerId="ADAL" clId="{FAF6148E-04B9-43CD-BC33-3C13615732D6}" dt="2025-06-03T07:29:11.894" v="3770" actId="21"/>
          <ac:spMkLst>
            <pc:docMk/>
            <pc:sldMk cId="4241256649" sldId="2147375219"/>
            <ac:spMk id="14" creationId="{93EEBC03-8323-E367-47BA-B43C96600E97}"/>
          </ac:spMkLst>
        </pc:spChg>
        <pc:spChg chg="del mod">
          <ac:chgData name="Merethe Anette Ryen" userId="1a0d79ba-99a9-4ffc-bb02-a2067f6f93d6" providerId="ADAL" clId="{FAF6148E-04B9-43CD-BC33-3C13615732D6}" dt="2025-06-03T07:29:47.424" v="3779" actId="21"/>
          <ac:spMkLst>
            <pc:docMk/>
            <pc:sldMk cId="4241256649" sldId="2147375219"/>
            <ac:spMk id="15" creationId="{44D93FDB-D9BC-1202-E570-2F651F23DB3F}"/>
          </ac:spMkLst>
        </pc:spChg>
        <pc:spChg chg="del mod">
          <ac:chgData name="Merethe Anette Ryen" userId="1a0d79ba-99a9-4ffc-bb02-a2067f6f93d6" providerId="ADAL" clId="{FAF6148E-04B9-43CD-BC33-3C13615732D6}" dt="2025-06-03T07:29:49.751" v="3780" actId="21"/>
          <ac:spMkLst>
            <pc:docMk/>
            <pc:sldMk cId="4241256649" sldId="2147375219"/>
            <ac:spMk id="17" creationId="{9E30EC90-CED9-33E6-4EB9-3F3AC591BA5A}"/>
          </ac:spMkLst>
        </pc:spChg>
        <pc:spChg chg="del mod">
          <ac:chgData name="Merethe Anette Ryen" userId="1a0d79ba-99a9-4ffc-bb02-a2067f6f93d6" providerId="ADAL" clId="{FAF6148E-04B9-43CD-BC33-3C13615732D6}" dt="2025-06-03T07:29:22.626" v="3772" actId="21"/>
          <ac:spMkLst>
            <pc:docMk/>
            <pc:sldMk cId="4241256649" sldId="2147375219"/>
            <ac:spMk id="19" creationId="{70D2461C-3A75-3F6E-981A-56AB0A1CDE80}"/>
          </ac:spMkLst>
        </pc:spChg>
        <pc:spChg chg="add del mod">
          <ac:chgData name="Merethe Anette Ryen" userId="1a0d79ba-99a9-4ffc-bb02-a2067f6f93d6" providerId="ADAL" clId="{FAF6148E-04B9-43CD-BC33-3C13615732D6}" dt="2025-06-03T07:30:25.034" v="3785" actId="21"/>
          <ac:spMkLst>
            <pc:docMk/>
            <pc:sldMk cId="4241256649" sldId="2147375219"/>
            <ac:spMk id="20" creationId="{137FC3C9-72ED-AC5E-4C63-9D186E556A35}"/>
          </ac:spMkLst>
        </pc:spChg>
        <pc:spChg chg="del">
          <ac:chgData name="Merethe Anette Ryen" userId="1a0d79ba-99a9-4ffc-bb02-a2067f6f93d6" providerId="ADAL" clId="{FAF6148E-04B9-43CD-BC33-3C13615732D6}" dt="2025-06-03T07:29:32.303" v="3775" actId="21"/>
          <ac:spMkLst>
            <pc:docMk/>
            <pc:sldMk cId="4241256649" sldId="2147375219"/>
            <ac:spMk id="21" creationId="{63989411-F8EE-65C4-EC73-95B277B5D3A7}"/>
          </ac:spMkLst>
        </pc:spChg>
        <pc:spChg chg="add del mod">
          <ac:chgData name="Merethe Anette Ryen" userId="1a0d79ba-99a9-4ffc-bb02-a2067f6f93d6" providerId="ADAL" clId="{FAF6148E-04B9-43CD-BC33-3C13615732D6}" dt="2025-06-03T07:30:33.945" v="3789" actId="21"/>
          <ac:spMkLst>
            <pc:docMk/>
            <pc:sldMk cId="4241256649" sldId="2147375219"/>
            <ac:spMk id="22" creationId="{137FC3C9-72ED-AC5E-4C63-9D186E556A35}"/>
          </ac:spMkLst>
        </pc:spChg>
        <pc:spChg chg="del mod">
          <ac:chgData name="Merethe Anette Ryen" userId="1a0d79ba-99a9-4ffc-bb02-a2067f6f93d6" providerId="ADAL" clId="{FAF6148E-04B9-43CD-BC33-3C13615732D6}" dt="2025-06-03T07:29:38.070" v="3776" actId="21"/>
          <ac:spMkLst>
            <pc:docMk/>
            <pc:sldMk cId="4241256649" sldId="2147375219"/>
            <ac:spMk id="23" creationId="{E08575A0-0F30-DE4C-5F77-195C550BC792}"/>
          </ac:spMkLst>
        </pc:spChg>
        <pc:spChg chg="del mod">
          <ac:chgData name="Merethe Anette Ryen" userId="1a0d79ba-99a9-4ffc-bb02-a2067f6f93d6" providerId="ADAL" clId="{FAF6148E-04B9-43CD-BC33-3C13615732D6}" dt="2025-06-03T07:29:20.436" v="3771" actId="21"/>
          <ac:spMkLst>
            <pc:docMk/>
            <pc:sldMk cId="4241256649" sldId="2147375219"/>
            <ac:spMk id="25" creationId="{F040B300-D583-9F9C-B9AF-C9498F0872F9}"/>
          </ac:spMkLst>
        </pc:spChg>
        <pc:picChg chg="del">
          <ac:chgData name="Merethe Anette Ryen" userId="1a0d79ba-99a9-4ffc-bb02-a2067f6f93d6" providerId="ADAL" clId="{FAF6148E-04B9-43CD-BC33-3C13615732D6}" dt="2025-06-03T07:28:52.536" v="3765" actId="21"/>
          <ac:picMkLst>
            <pc:docMk/>
            <pc:sldMk cId="4241256649" sldId="2147375219"/>
            <ac:picMk id="5" creationId="{72E1CA3E-A60C-6B96-F399-FB4DBCB07786}"/>
          </ac:picMkLst>
        </pc:picChg>
        <pc:picChg chg="add mod">
          <ac:chgData name="Merethe Anette Ryen" userId="1a0d79ba-99a9-4ffc-bb02-a2067f6f93d6" providerId="ADAL" clId="{FAF6148E-04B9-43CD-BC33-3C13615732D6}" dt="2025-06-03T07:30:30.158" v="3787" actId="1076"/>
          <ac:picMkLst>
            <pc:docMk/>
            <pc:sldMk cId="4241256649" sldId="2147375219"/>
            <ac:picMk id="18" creationId="{7BF598CE-9DBB-3DA9-3BE4-1FEB7001B152}"/>
          </ac:picMkLst>
        </pc:picChg>
        <pc:picChg chg="add mod">
          <ac:chgData name="Merethe Anette Ryen" userId="1a0d79ba-99a9-4ffc-bb02-a2067f6f93d6" providerId="ADAL" clId="{FAF6148E-04B9-43CD-BC33-3C13615732D6}" dt="2025-06-03T07:30:39.553" v="3791" actId="1076"/>
          <ac:picMkLst>
            <pc:docMk/>
            <pc:sldMk cId="4241256649" sldId="2147375219"/>
            <ac:picMk id="24" creationId="{1BB5101A-E152-B043-8529-55F973E93B0B}"/>
          </ac:picMkLst>
        </pc:picChg>
      </pc:sldChg>
      <pc:sldChg chg="addSp delSp modSp new mod modNotesTx">
        <pc:chgData name="Merethe Anette Ryen" userId="1a0d79ba-99a9-4ffc-bb02-a2067f6f93d6" providerId="ADAL" clId="{FAF6148E-04B9-43CD-BC33-3C13615732D6}" dt="2025-06-03T08:01:24.269" v="5266" actId="207"/>
        <pc:sldMkLst>
          <pc:docMk/>
          <pc:sldMk cId="2273544740" sldId="2147375220"/>
        </pc:sldMkLst>
        <pc:spChg chg="mod">
          <ac:chgData name="Merethe Anette Ryen" userId="1a0d79ba-99a9-4ffc-bb02-a2067f6f93d6" providerId="ADAL" clId="{FAF6148E-04B9-43CD-BC33-3C13615732D6}" dt="2025-06-03T07:50:53.176" v="4714" actId="1076"/>
          <ac:spMkLst>
            <pc:docMk/>
            <pc:sldMk cId="2273544740" sldId="2147375220"/>
            <ac:spMk id="2" creationId="{51194EDD-7C9B-9276-260C-74FC1B73934F}"/>
          </ac:spMkLst>
        </pc:spChg>
        <pc:spChg chg="mod">
          <ac:chgData name="Merethe Anette Ryen" userId="1a0d79ba-99a9-4ffc-bb02-a2067f6f93d6" providerId="ADAL" clId="{FAF6148E-04B9-43CD-BC33-3C13615732D6}" dt="2025-06-03T08:00:32.793" v="5236" actId="1076"/>
          <ac:spMkLst>
            <pc:docMk/>
            <pc:sldMk cId="2273544740" sldId="2147375220"/>
            <ac:spMk id="3" creationId="{EBC562D4-DBA4-51AA-9965-6ABEB6F31A23}"/>
          </ac:spMkLst>
        </pc:spChg>
        <pc:spChg chg="add mod ord">
          <ac:chgData name="Merethe Anette Ryen" userId="1a0d79ba-99a9-4ffc-bb02-a2067f6f93d6" providerId="ADAL" clId="{FAF6148E-04B9-43CD-BC33-3C13615732D6}" dt="2025-06-03T07:36:54.183" v="4151" actId="14100"/>
          <ac:spMkLst>
            <pc:docMk/>
            <pc:sldMk cId="2273544740" sldId="2147375220"/>
            <ac:spMk id="7" creationId="{BE12FC08-0F22-8168-D9C4-FBE4895402AE}"/>
          </ac:spMkLst>
        </pc:spChg>
        <pc:spChg chg="add del">
          <ac:chgData name="Merethe Anette Ryen" userId="1a0d79ba-99a9-4ffc-bb02-a2067f6f93d6" providerId="ADAL" clId="{FAF6148E-04B9-43CD-BC33-3C13615732D6}" dt="2025-06-03T07:50:03.773" v="4690" actId="22"/>
          <ac:spMkLst>
            <pc:docMk/>
            <pc:sldMk cId="2273544740" sldId="2147375220"/>
            <ac:spMk id="9" creationId="{CC8D78DE-3200-3899-0636-2D01EA0AA677}"/>
          </ac:spMkLst>
        </pc:spChg>
        <pc:spChg chg="add mod">
          <ac:chgData name="Merethe Anette Ryen" userId="1a0d79ba-99a9-4ffc-bb02-a2067f6f93d6" providerId="ADAL" clId="{FAF6148E-04B9-43CD-BC33-3C13615732D6}" dt="2025-06-03T08:01:24.269" v="5266" actId="207"/>
          <ac:spMkLst>
            <pc:docMk/>
            <pc:sldMk cId="2273544740" sldId="2147375220"/>
            <ac:spMk id="11" creationId="{76682408-C77C-CE0C-52F5-37B6AC9E7679}"/>
          </ac:spMkLst>
        </pc:spChg>
        <pc:picChg chg="add del mod">
          <ac:chgData name="Merethe Anette Ryen" userId="1a0d79ba-99a9-4ffc-bb02-a2067f6f93d6" providerId="ADAL" clId="{FAF6148E-04B9-43CD-BC33-3C13615732D6}" dt="2025-06-03T07:36:20.767" v="4145" actId="21"/>
          <ac:picMkLst>
            <pc:docMk/>
            <pc:sldMk cId="2273544740" sldId="2147375220"/>
            <ac:picMk id="5" creationId="{ABFC9290-BB99-5A3F-F032-39BF80A0613B}"/>
          </ac:picMkLst>
        </pc:picChg>
        <pc:picChg chg="add del mod">
          <ac:chgData name="Merethe Anette Ryen" userId="1a0d79ba-99a9-4ffc-bb02-a2067f6f93d6" providerId="ADAL" clId="{FAF6148E-04B9-43CD-BC33-3C13615732D6}" dt="2025-06-03T07:50:36.969" v="4696" actId="21"/>
          <ac:picMkLst>
            <pc:docMk/>
            <pc:sldMk cId="2273544740" sldId="2147375220"/>
            <ac:picMk id="6" creationId="{B73D6A99-6906-6C51-74C1-FC4115FB52EB}"/>
          </ac:picMkLst>
        </pc:picChg>
      </pc:sldChg>
      <pc:sldChg chg="addSp delSp modSp add mod modClrScheme chgLayout modNotesTx">
        <pc:chgData name="Merethe Anette Ryen" userId="1a0d79ba-99a9-4ffc-bb02-a2067f6f93d6" providerId="ADAL" clId="{FAF6148E-04B9-43CD-BC33-3C13615732D6}" dt="2025-06-03T09:06:38.227" v="6445" actId="1076"/>
        <pc:sldMkLst>
          <pc:docMk/>
          <pc:sldMk cId="3414040605" sldId="2147375221"/>
        </pc:sldMkLst>
        <pc:spChg chg="mod">
          <ac:chgData name="Merethe Anette Ryen" userId="1a0d79ba-99a9-4ffc-bb02-a2067f6f93d6" providerId="ADAL" clId="{FAF6148E-04B9-43CD-BC33-3C13615732D6}" dt="2025-06-03T08:57:56.658" v="6077" actId="14100"/>
          <ac:spMkLst>
            <pc:docMk/>
            <pc:sldMk cId="3414040605" sldId="2147375221"/>
            <ac:spMk id="2" creationId="{05064287-1F17-E2A3-E0AC-146DE5F8B824}"/>
          </ac:spMkLst>
        </pc:spChg>
        <pc:spChg chg="del mod">
          <ac:chgData name="Merethe Anette Ryen" userId="1a0d79ba-99a9-4ffc-bb02-a2067f6f93d6" providerId="ADAL" clId="{FAF6148E-04B9-43CD-BC33-3C13615732D6}" dt="2025-06-03T08:31:55.080" v="5427" actId="21"/>
          <ac:spMkLst>
            <pc:docMk/>
            <pc:sldMk cId="3414040605" sldId="2147375221"/>
            <ac:spMk id="3" creationId="{F1381DDC-D620-5C51-671C-58BE2842658E}"/>
          </ac:spMkLst>
        </pc:spChg>
        <pc:spChg chg="add del mod">
          <ac:chgData name="Merethe Anette Ryen" userId="1a0d79ba-99a9-4ffc-bb02-a2067f6f93d6" providerId="ADAL" clId="{FAF6148E-04B9-43CD-BC33-3C13615732D6}" dt="2025-06-03T08:32:01.420" v="5429" actId="21"/>
          <ac:spMkLst>
            <pc:docMk/>
            <pc:sldMk cId="3414040605" sldId="2147375221"/>
            <ac:spMk id="5" creationId="{78F02DA7-0135-4788-136E-9995545DF5C5}"/>
          </ac:spMkLst>
        </pc:spChg>
        <pc:spChg chg="del">
          <ac:chgData name="Merethe Anette Ryen" userId="1a0d79ba-99a9-4ffc-bb02-a2067f6f93d6" providerId="ADAL" clId="{FAF6148E-04B9-43CD-BC33-3C13615732D6}" dt="2025-06-03T08:31:57.762" v="5428" actId="21"/>
          <ac:spMkLst>
            <pc:docMk/>
            <pc:sldMk cId="3414040605" sldId="2147375221"/>
            <ac:spMk id="7" creationId="{935A686C-5971-4A10-0A22-B9BFAD000553}"/>
          </ac:spMkLst>
        </pc:spChg>
        <pc:spChg chg="mod">
          <ac:chgData name="Merethe Anette Ryen" userId="1a0d79ba-99a9-4ffc-bb02-a2067f6f93d6" providerId="ADAL" clId="{FAF6148E-04B9-43CD-BC33-3C13615732D6}" dt="2025-06-03T09:06:38.227" v="6445" actId="1076"/>
          <ac:spMkLst>
            <pc:docMk/>
            <pc:sldMk cId="3414040605" sldId="2147375221"/>
            <ac:spMk id="11" creationId="{6BB7EC33-5758-3683-03CF-39010727CEEF}"/>
          </ac:spMkLst>
        </pc:spChg>
        <pc:spChg chg="add mod">
          <ac:chgData name="Merethe Anette Ryen" userId="1a0d79ba-99a9-4ffc-bb02-a2067f6f93d6" providerId="ADAL" clId="{FAF6148E-04B9-43CD-BC33-3C13615732D6}" dt="2025-06-03T09:06:22.269" v="6439" actId="2711"/>
          <ac:spMkLst>
            <pc:docMk/>
            <pc:sldMk cId="3414040605" sldId="2147375221"/>
            <ac:spMk id="12" creationId="{492C2FED-1D2B-A178-4588-15BFC6F8ED95}"/>
          </ac:spMkLst>
        </pc:spChg>
        <pc:picChg chg="add del mod modCrop">
          <ac:chgData name="Merethe Anette Ryen" userId="1a0d79ba-99a9-4ffc-bb02-a2067f6f93d6" providerId="ADAL" clId="{FAF6148E-04B9-43CD-BC33-3C13615732D6}" dt="2025-06-03T08:57:29.823" v="6070" actId="21"/>
          <ac:picMkLst>
            <pc:docMk/>
            <pc:sldMk cId="3414040605" sldId="2147375221"/>
            <ac:picMk id="8" creationId="{F54F9D2A-3F5B-2538-53F6-CCF49E0D6B1F}"/>
          </ac:picMkLst>
        </pc:picChg>
        <pc:picChg chg="add mod">
          <ac:chgData name="Merethe Anette Ryen" userId="1a0d79ba-99a9-4ffc-bb02-a2067f6f93d6" providerId="ADAL" clId="{FAF6148E-04B9-43CD-BC33-3C13615732D6}" dt="2025-06-03T08:57:37.110" v="6072" actId="1076"/>
          <ac:picMkLst>
            <pc:docMk/>
            <pc:sldMk cId="3414040605" sldId="2147375221"/>
            <ac:picMk id="10" creationId="{3FE320BB-0A5E-9D8C-D82D-22FE12BBD0F9}"/>
          </ac:picMkLst>
        </pc:picChg>
      </pc:sldChg>
      <pc:sldChg chg="modSp add mod">
        <pc:chgData name="Merethe Anette Ryen" userId="1a0d79ba-99a9-4ffc-bb02-a2067f6f93d6" providerId="ADAL" clId="{FAF6148E-04B9-43CD-BC33-3C13615732D6}" dt="2025-06-03T10:30:33.458" v="6988" actId="20577"/>
        <pc:sldMkLst>
          <pc:docMk/>
          <pc:sldMk cId="499016443" sldId="2147375222"/>
        </pc:sldMkLst>
        <pc:spChg chg="mod">
          <ac:chgData name="Merethe Anette Ryen" userId="1a0d79ba-99a9-4ffc-bb02-a2067f6f93d6" providerId="ADAL" clId="{FAF6148E-04B9-43CD-BC33-3C13615732D6}" dt="2025-06-03T10:30:33.458" v="6988" actId="20577"/>
          <ac:spMkLst>
            <pc:docMk/>
            <pc:sldMk cId="499016443" sldId="2147375222"/>
            <ac:spMk id="12" creationId="{A0E0BE06-F279-6FCB-42C3-AB0052D1CAEF}"/>
          </ac:spMkLst>
        </pc:spChg>
      </pc:sldChg>
      <pc:sldChg chg="modSp add mod modNotesTx">
        <pc:chgData name="Merethe Anette Ryen" userId="1a0d79ba-99a9-4ffc-bb02-a2067f6f93d6" providerId="ADAL" clId="{FAF6148E-04B9-43CD-BC33-3C13615732D6}" dt="2025-06-03T09:25:27.149" v="6976" actId="20577"/>
        <pc:sldMkLst>
          <pc:docMk/>
          <pc:sldMk cId="1556384050" sldId="2147375223"/>
        </pc:sldMkLst>
        <pc:spChg chg="mod">
          <ac:chgData name="Merethe Anette Ryen" userId="1a0d79ba-99a9-4ffc-bb02-a2067f6f93d6" providerId="ADAL" clId="{FAF6148E-04B9-43CD-BC33-3C13615732D6}" dt="2025-06-03T09:25:27.149" v="6976" actId="20577"/>
          <ac:spMkLst>
            <pc:docMk/>
            <pc:sldMk cId="1556384050" sldId="2147375223"/>
            <ac:spMk id="3" creationId="{63178234-15D8-31F7-89CD-C916516DBB8D}"/>
          </ac:spMkLst>
        </pc:spChg>
      </pc:sldChg>
      <pc:sldChg chg="add del">
        <pc:chgData name="Merethe Anette Ryen" userId="1a0d79ba-99a9-4ffc-bb02-a2067f6f93d6" providerId="ADAL" clId="{FAF6148E-04B9-43CD-BC33-3C13615732D6}" dt="2025-06-03T10:40:02.168" v="7322" actId="2696"/>
        <pc:sldMkLst>
          <pc:docMk/>
          <pc:sldMk cId="1020211899" sldId="2147375224"/>
        </pc:sldMkLst>
      </pc:sldChg>
      <pc:sldChg chg="add">
        <pc:chgData name="Merethe Anette Ryen" userId="1a0d79ba-99a9-4ffc-bb02-a2067f6f93d6" providerId="ADAL" clId="{FAF6148E-04B9-43CD-BC33-3C13615732D6}" dt="2025-06-03T10:51:45.584" v="7495"/>
        <pc:sldMkLst>
          <pc:docMk/>
          <pc:sldMk cId="2455824913" sldId="2147375224"/>
        </pc:sldMkLst>
      </pc:sldChg>
      <pc:sldChg chg="delSp modSp add mod modNotesTx">
        <pc:chgData name="Merethe Anette Ryen" userId="1a0d79ba-99a9-4ffc-bb02-a2067f6f93d6" providerId="ADAL" clId="{FAF6148E-04B9-43CD-BC33-3C13615732D6}" dt="2025-06-03T10:54:27.817" v="7635" actId="20577"/>
        <pc:sldMkLst>
          <pc:docMk/>
          <pc:sldMk cId="751239346" sldId="2147375225"/>
        </pc:sldMkLst>
        <pc:spChg chg="mod">
          <ac:chgData name="Merethe Anette Ryen" userId="1a0d79ba-99a9-4ffc-bb02-a2067f6f93d6" providerId="ADAL" clId="{FAF6148E-04B9-43CD-BC33-3C13615732D6}" dt="2025-06-03T10:53:41.777" v="7594" actId="20577"/>
          <ac:spMkLst>
            <pc:docMk/>
            <pc:sldMk cId="751239346" sldId="2147375225"/>
            <ac:spMk id="3" creationId="{28336D38-6310-B733-B2B0-F187A23CB9EA}"/>
          </ac:spMkLst>
        </pc:spChg>
        <pc:spChg chg="mod">
          <ac:chgData name="Merethe Anette Ryen" userId="1a0d79ba-99a9-4ffc-bb02-a2067f6f93d6" providerId="ADAL" clId="{FAF6148E-04B9-43CD-BC33-3C13615732D6}" dt="2025-06-03T10:54:27.817" v="7635" actId="20577"/>
          <ac:spMkLst>
            <pc:docMk/>
            <pc:sldMk cId="751239346" sldId="2147375225"/>
            <ac:spMk id="6" creationId="{2A979FA1-48A3-5B0E-96BD-42A4C81530A2}"/>
          </ac:spMkLst>
        </pc:spChg>
        <pc:spChg chg="del">
          <ac:chgData name="Merethe Anette Ryen" userId="1a0d79ba-99a9-4ffc-bb02-a2067f6f93d6" providerId="ADAL" clId="{FAF6148E-04B9-43CD-BC33-3C13615732D6}" dt="2025-06-03T10:53:31.521" v="7592" actId="21"/>
          <ac:spMkLst>
            <pc:docMk/>
            <pc:sldMk cId="751239346" sldId="2147375225"/>
            <ac:spMk id="7" creationId="{E635C67C-F548-75E7-FFB2-880E5497FD24}"/>
          </ac:spMkLst>
        </pc:spChg>
        <pc:spChg chg="del">
          <ac:chgData name="Merethe Anette Ryen" userId="1a0d79ba-99a9-4ffc-bb02-a2067f6f93d6" providerId="ADAL" clId="{FAF6148E-04B9-43CD-BC33-3C13615732D6}" dt="2025-06-03T10:53:12.725" v="7585" actId="21"/>
          <ac:spMkLst>
            <pc:docMk/>
            <pc:sldMk cId="751239346" sldId="2147375225"/>
            <ac:spMk id="17" creationId="{2099B4CB-A99E-1D20-2DE5-FE2D7C26FAAB}"/>
          </ac:spMkLst>
        </pc:spChg>
        <pc:spChg chg="del">
          <ac:chgData name="Merethe Anette Ryen" userId="1a0d79ba-99a9-4ffc-bb02-a2067f6f93d6" providerId="ADAL" clId="{FAF6148E-04B9-43CD-BC33-3C13615732D6}" dt="2025-06-03T10:53:21.957" v="7589" actId="21"/>
          <ac:spMkLst>
            <pc:docMk/>
            <pc:sldMk cId="751239346" sldId="2147375225"/>
            <ac:spMk id="21" creationId="{EF6B8FDB-8AE1-F23A-5C74-3AF8AFAEAFE5}"/>
          </ac:spMkLst>
        </pc:spChg>
        <pc:spChg chg="del">
          <ac:chgData name="Merethe Anette Ryen" userId="1a0d79ba-99a9-4ffc-bb02-a2067f6f93d6" providerId="ADAL" clId="{FAF6148E-04B9-43CD-BC33-3C13615732D6}" dt="2025-06-03T10:53:17.519" v="7587" actId="21"/>
          <ac:spMkLst>
            <pc:docMk/>
            <pc:sldMk cId="751239346" sldId="2147375225"/>
            <ac:spMk id="46" creationId="{70806043-0CE7-5888-3C83-763E4A01828F}"/>
          </ac:spMkLst>
        </pc:spChg>
        <pc:picChg chg="del">
          <ac:chgData name="Merethe Anette Ryen" userId="1a0d79ba-99a9-4ffc-bb02-a2067f6f93d6" providerId="ADAL" clId="{FAF6148E-04B9-43CD-BC33-3C13615732D6}" dt="2025-06-03T10:53:26.734" v="7591" actId="21"/>
          <ac:picMkLst>
            <pc:docMk/>
            <pc:sldMk cId="751239346" sldId="2147375225"/>
            <ac:picMk id="4" creationId="{583548B4-DB67-AADA-7F18-CF4229432AA6}"/>
          </ac:picMkLst>
        </pc:picChg>
        <pc:picChg chg="del">
          <ac:chgData name="Merethe Anette Ryen" userId="1a0d79ba-99a9-4ffc-bb02-a2067f6f93d6" providerId="ADAL" clId="{FAF6148E-04B9-43CD-BC33-3C13615732D6}" dt="2025-06-03T10:53:14.954" v="7586" actId="21"/>
          <ac:picMkLst>
            <pc:docMk/>
            <pc:sldMk cId="751239346" sldId="2147375225"/>
            <ac:picMk id="11" creationId="{7775D8F8-ECFE-A3CD-48A8-195DEA5BF439}"/>
          </ac:picMkLst>
        </pc:picChg>
        <pc:picChg chg="del">
          <ac:chgData name="Merethe Anette Ryen" userId="1a0d79ba-99a9-4ffc-bb02-a2067f6f93d6" providerId="ADAL" clId="{FAF6148E-04B9-43CD-BC33-3C13615732D6}" dt="2025-06-03T10:53:24.328" v="7590" actId="21"/>
          <ac:picMkLst>
            <pc:docMk/>
            <pc:sldMk cId="751239346" sldId="2147375225"/>
            <ac:picMk id="12" creationId="{8CC85603-0B85-5D53-B2D6-BCF9071BC9B3}"/>
          </ac:picMkLst>
        </pc:picChg>
        <pc:picChg chg="del">
          <ac:chgData name="Merethe Anette Ryen" userId="1a0d79ba-99a9-4ffc-bb02-a2067f6f93d6" providerId="ADAL" clId="{FAF6148E-04B9-43CD-BC33-3C13615732D6}" dt="2025-06-03T10:53:19.571" v="7588" actId="21"/>
          <ac:picMkLst>
            <pc:docMk/>
            <pc:sldMk cId="751239346" sldId="2147375225"/>
            <ac:picMk id="1030" creationId="{DD37D0DF-39E9-F475-C968-61865960BC75}"/>
          </ac:picMkLst>
        </pc:picChg>
      </pc:sldChg>
      <pc:sldMasterChg chg="delSldLayout">
        <pc:chgData name="Merethe Anette Ryen" userId="1a0d79ba-99a9-4ffc-bb02-a2067f6f93d6" providerId="ADAL" clId="{FAF6148E-04B9-43CD-BC33-3C13615732D6}" dt="2025-06-02T16:22:40.432" v="3539" actId="2696"/>
        <pc:sldMasterMkLst>
          <pc:docMk/>
          <pc:sldMasterMk cId="1025947034" sldId="2147483648"/>
        </pc:sldMasterMkLst>
        <pc:sldLayoutChg chg="del">
          <pc:chgData name="Merethe Anette Ryen" userId="1a0d79ba-99a9-4ffc-bb02-a2067f6f93d6" providerId="ADAL" clId="{FAF6148E-04B9-43CD-BC33-3C13615732D6}" dt="2025-06-02T16:22:40.432" v="3539" actId="2696"/>
          <pc:sldLayoutMkLst>
            <pc:docMk/>
            <pc:sldMasterMk cId="1025947034" sldId="2147483648"/>
            <pc:sldLayoutMk cId="2872250025" sldId="2147483718"/>
          </pc:sldLayoutMkLst>
        </pc:sldLayoutChg>
        <pc:sldLayoutChg chg="del">
          <pc:chgData name="Merethe Anette Ryen" userId="1a0d79ba-99a9-4ffc-bb02-a2067f6f93d6" providerId="ADAL" clId="{FAF6148E-04B9-43CD-BC33-3C13615732D6}" dt="2025-06-02T15:07:44.900" v="396" actId="2696"/>
          <pc:sldLayoutMkLst>
            <pc:docMk/>
            <pc:sldMasterMk cId="1025947034" sldId="2147483648"/>
            <pc:sldLayoutMk cId="175786771" sldId="2147483721"/>
          </pc:sldLayoutMkLst>
        </pc:sldLayoutChg>
      </pc:sldMasterChg>
    </pc:docChg>
  </pc:docChgLst>
  <pc:docChgLst>
    <pc:chgData name="Merethe Anette Ryen" userId="S::merethear@uia.no::1a0d79ba-99a9-4ffc-bb02-a2067f6f93d6" providerId="AD" clId="Web-{ACCD4ED7-82BB-48AF-90AC-B1BB4F51DA0D}"/>
    <pc:docChg chg="addSld addMainMaster modMainMaster modSection">
      <pc:chgData name="Merethe Anette Ryen" userId="S::merethear@uia.no::1a0d79ba-99a9-4ffc-bb02-a2067f6f93d6" providerId="AD" clId="Web-{ACCD4ED7-82BB-48AF-90AC-B1BB4F51DA0D}" dt="2023-07-19T13:31:52.667" v="0"/>
      <pc:docMkLst>
        <pc:docMk/>
      </pc:docMkLst>
      <pc:sldChg chg="add">
        <pc:chgData name="Merethe Anette Ryen" userId="S::merethear@uia.no::1a0d79ba-99a9-4ffc-bb02-a2067f6f93d6" providerId="AD" clId="Web-{ACCD4ED7-82BB-48AF-90AC-B1BB4F51DA0D}" dt="2023-07-19T13:31:52.667" v="0"/>
        <pc:sldMkLst>
          <pc:docMk/>
          <pc:sldMk cId="1683908542" sldId="2147374817"/>
        </pc:sldMkLst>
      </pc:sldChg>
      <pc:sldMasterChg chg="modSldLayout">
        <pc:chgData name="Merethe Anette Ryen" userId="S::merethear@uia.no::1a0d79ba-99a9-4ffc-bb02-a2067f6f93d6" providerId="AD" clId="Web-{ACCD4ED7-82BB-48AF-90AC-B1BB4F51DA0D}" dt="2023-07-19T13:31:52.667" v="0"/>
        <pc:sldMasterMkLst>
          <pc:docMk/>
          <pc:sldMasterMk cId="1085371089" sldId="2147483665"/>
        </pc:sldMasterMkLst>
        <pc:sldLayoutChg chg="replId">
          <pc:chgData name="Merethe Anette Ryen" userId="S::merethear@uia.no::1a0d79ba-99a9-4ffc-bb02-a2067f6f93d6" providerId="AD" clId="Web-{ACCD4ED7-82BB-48AF-90AC-B1BB4F51DA0D}" dt="2023-07-19T13:31:52.667" v="0"/>
          <pc:sldLayoutMkLst>
            <pc:docMk/>
            <pc:sldMasterMk cId="1085371089" sldId="2147483665"/>
            <pc:sldLayoutMk cId="3799083031" sldId="2147483806"/>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49261768" sldId="2147483813"/>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3963259" sldId="2147483814"/>
          </pc:sldLayoutMkLst>
        </pc:sldLayoutChg>
      </pc:sldMasterChg>
      <pc:sldMasterChg chg="add addSldLayout">
        <pc:chgData name="Merethe Anette Ryen" userId="S::merethear@uia.no::1a0d79ba-99a9-4ffc-bb02-a2067f6f93d6" providerId="AD" clId="Web-{ACCD4ED7-82BB-48AF-90AC-B1BB4F51DA0D}" dt="2023-07-19T13:31:52.667" v="0"/>
        <pc:sldMasterMkLst>
          <pc:docMk/>
          <pc:sldMasterMk cId="1025947034" sldId="2147483702"/>
        </pc:sldMasterMkLst>
        <pc:sldLayoutChg chg="add">
          <pc:chgData name="Merethe Anette Ryen" userId="S::merethear@uia.no::1a0d79ba-99a9-4ffc-bb02-a2067f6f93d6" providerId="AD" clId="Web-{ACCD4ED7-82BB-48AF-90AC-B1BB4F51DA0D}" dt="2023-07-19T13:31:52.667" v="0"/>
          <pc:sldLayoutMkLst>
            <pc:docMk/>
            <pc:sldMasterMk cId="1025947034" sldId="2147483702"/>
            <pc:sldLayoutMk cId="2049104290" sldId="214748368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791465371" sldId="214748368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933852422" sldId="214748368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487908477" sldId="214748368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513328797" sldId="214748370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3502569418" sldId="214748370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267202543" sldId="214748370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670052349" sldId="214748370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083560163" sldId="2147483707"/>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89997879" sldId="2147483708"/>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679824772" sldId="2147483709"/>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6300033" sldId="2147483711"/>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515170490" sldId="2147483712"/>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471695633" sldId="214748371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277630396" sldId="214748371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164911109" sldId="214748371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8912253" sldId="2147483716"/>
          </pc:sldLayoutMkLst>
        </pc:sldLayoutChg>
      </pc:sldMasterChg>
    </pc:docChg>
  </pc:docChgLst>
  <pc:docChgLst>
    <pc:chgData name="Merethe Anette Ryen" userId="1a0d79ba-99a9-4ffc-bb02-a2067f6f93d6" providerId="ADAL" clId="{9A822012-52FB-4DC1-A258-5DAEA9EA6F81}"/>
    <pc:docChg chg="custSel addSld delSld modSld sldOrd modSection">
      <pc:chgData name="Merethe Anette Ryen" userId="1a0d79ba-99a9-4ffc-bb02-a2067f6f93d6" providerId="ADAL" clId="{9A822012-52FB-4DC1-A258-5DAEA9EA6F81}" dt="2023-03-24T14:02:58.553" v="144" actId="1366"/>
      <pc:docMkLst>
        <pc:docMk/>
      </pc:docMkLst>
      <pc:sldChg chg="delSp modSp add mod">
        <pc:chgData name="Merethe Anette Ryen" userId="1a0d79ba-99a9-4ffc-bb02-a2067f6f93d6" providerId="ADAL" clId="{9A822012-52FB-4DC1-A258-5DAEA9EA6F81}" dt="2023-03-24T14:02:38.719" v="142" actId="1366"/>
        <pc:sldMkLst>
          <pc:docMk/>
          <pc:sldMk cId="2928301064" sldId="2147374561"/>
        </pc:sldMkLst>
      </pc:sldChg>
      <pc:sldChg chg="modSp add">
        <pc:chgData name="Merethe Anette Ryen" userId="1a0d79ba-99a9-4ffc-bb02-a2067f6f93d6" providerId="ADAL" clId="{9A822012-52FB-4DC1-A258-5DAEA9EA6F81}" dt="2023-03-24T14:02:58.553" v="144" actId="1366"/>
        <pc:sldMkLst>
          <pc:docMk/>
          <pc:sldMk cId="1639633253" sldId="2147374582"/>
        </pc:sldMkLst>
      </pc:sldChg>
      <pc:sldChg chg="add">
        <pc:chgData name="Merethe Anette Ryen" userId="1a0d79ba-99a9-4ffc-bb02-a2067f6f93d6" providerId="ADAL" clId="{9A822012-52FB-4DC1-A258-5DAEA9EA6F81}" dt="2023-03-24T14:01:46.263" v="136"/>
        <pc:sldMkLst>
          <pc:docMk/>
          <pc:sldMk cId="2313574699" sldId="2147374586"/>
        </pc:sldMkLst>
      </pc:sldChg>
      <pc:sldChg chg="add">
        <pc:chgData name="Merethe Anette Ryen" userId="1a0d79ba-99a9-4ffc-bb02-a2067f6f93d6" providerId="ADAL" clId="{9A822012-52FB-4DC1-A258-5DAEA9EA6F81}" dt="2023-03-24T13:59:46.579" v="134"/>
        <pc:sldMkLst>
          <pc:docMk/>
          <pc:sldMk cId="2415816426" sldId="2147374592"/>
        </pc:sldMkLst>
      </pc:sldChg>
      <pc:sldChg chg="add">
        <pc:chgData name="Merethe Anette Ryen" userId="1a0d79ba-99a9-4ffc-bb02-a2067f6f93d6" providerId="ADAL" clId="{9A822012-52FB-4DC1-A258-5DAEA9EA6F81}" dt="2023-03-24T14:00:27.271" v="135"/>
        <pc:sldMkLst>
          <pc:docMk/>
          <pc:sldMk cId="1875268811" sldId="2147374598"/>
        </pc:sldMkLst>
      </pc:sldChg>
      <pc:sldChg chg="add mod modShow">
        <pc:chgData name="Merethe Anette Ryen" userId="1a0d79ba-99a9-4ffc-bb02-a2067f6f93d6" providerId="ADAL" clId="{9A822012-52FB-4DC1-A258-5DAEA9EA6F81}" dt="2023-03-15T21:09:49.680" v="5" actId="729"/>
        <pc:sldMkLst>
          <pc:docMk/>
          <pc:sldMk cId="38067201" sldId="2147374698"/>
        </pc:sldMkLst>
      </pc:sldChg>
      <pc:sldChg chg="ord">
        <pc:chgData name="Merethe Anette Ryen" userId="1a0d79ba-99a9-4ffc-bb02-a2067f6f93d6" providerId="ADAL" clId="{9A822012-52FB-4DC1-A258-5DAEA9EA6F81}" dt="2023-03-24T13:51:17.037" v="59"/>
        <pc:sldMkLst>
          <pc:docMk/>
          <pc:sldMk cId="1665364687" sldId="2147374720"/>
        </pc:sldMkLst>
      </pc:sldChg>
      <pc:sldChg chg="add">
        <pc:chgData name="Merethe Anette Ryen" userId="1a0d79ba-99a9-4ffc-bb02-a2067f6f93d6" providerId="ADAL" clId="{9A822012-52FB-4DC1-A258-5DAEA9EA6F81}" dt="2023-03-15T20:32:56.803" v="3"/>
        <pc:sldMkLst>
          <pc:docMk/>
          <pc:sldMk cId="1435382986" sldId="2147374735"/>
        </pc:sldMkLst>
      </pc:sldChg>
      <pc:sldChg chg="add">
        <pc:chgData name="Merethe Anette Ryen" userId="1a0d79ba-99a9-4ffc-bb02-a2067f6f93d6" providerId="ADAL" clId="{9A822012-52FB-4DC1-A258-5DAEA9EA6F81}" dt="2023-03-24T13:51:02.589" v="53"/>
        <pc:sldMkLst>
          <pc:docMk/>
          <pc:sldMk cId="3763962846" sldId="2147374741"/>
        </pc:sldMkLst>
      </pc:sldChg>
      <pc:sldChg chg="ord">
        <pc:chgData name="Merethe Anette Ryen" userId="1a0d79ba-99a9-4ffc-bb02-a2067f6f93d6" providerId="ADAL" clId="{9A822012-52FB-4DC1-A258-5DAEA9EA6F81}" dt="2023-03-24T13:51:10.087" v="55"/>
        <pc:sldMkLst>
          <pc:docMk/>
          <pc:sldMk cId="962172493" sldId="2147374752"/>
        </pc:sldMkLst>
      </pc:sldChg>
      <pc:sldChg chg="add">
        <pc:chgData name="Merethe Anette Ryen" userId="1a0d79ba-99a9-4ffc-bb02-a2067f6f93d6" providerId="ADAL" clId="{9A822012-52FB-4DC1-A258-5DAEA9EA6F81}" dt="2023-03-15T20:32:47.454" v="2"/>
        <pc:sldMkLst>
          <pc:docMk/>
          <pc:sldMk cId="1733708932" sldId="2147374753"/>
        </pc:sldMkLst>
      </pc:sldChg>
      <pc:sldChg chg="modSp add mod">
        <pc:chgData name="Merethe Anette Ryen" userId="1a0d79ba-99a9-4ffc-bb02-a2067f6f93d6" providerId="ADAL" clId="{9A822012-52FB-4DC1-A258-5DAEA9EA6F81}" dt="2023-03-24T13:50:00.622" v="9" actId="20577"/>
        <pc:sldMkLst>
          <pc:docMk/>
          <pc:sldMk cId="2108388287" sldId="2147374760"/>
        </pc:sldMkLst>
      </pc:sldChg>
      <pc:sldChg chg="add">
        <pc:chgData name="Merethe Anette Ryen" userId="1a0d79ba-99a9-4ffc-bb02-a2067f6f93d6" providerId="ADAL" clId="{9A822012-52FB-4DC1-A258-5DAEA9EA6F81}" dt="2023-03-24T13:49:36.109" v="6"/>
        <pc:sldMkLst>
          <pc:docMk/>
          <pc:sldMk cId="1502138902" sldId="2147374762"/>
        </pc:sldMkLst>
      </pc:sldChg>
      <pc:sldChg chg="add ord">
        <pc:chgData name="Merethe Anette Ryen" userId="1a0d79ba-99a9-4ffc-bb02-a2067f6f93d6" providerId="ADAL" clId="{9A822012-52FB-4DC1-A258-5DAEA9EA6F81}" dt="2023-03-24T13:51:14.805" v="57"/>
        <pc:sldMkLst>
          <pc:docMk/>
          <pc:sldMk cId="4255206811" sldId="2147374766"/>
        </pc:sldMkLst>
      </pc:sldChg>
      <pc:sldChg chg="add">
        <pc:chgData name="Merethe Anette Ryen" userId="1a0d79ba-99a9-4ffc-bb02-a2067f6f93d6" providerId="ADAL" clId="{9A822012-52FB-4DC1-A258-5DAEA9EA6F81}" dt="2023-03-15T20:31:40.706" v="0"/>
        <pc:sldMkLst>
          <pc:docMk/>
          <pc:sldMk cId="204792420" sldId="2147374773"/>
        </pc:sldMkLst>
      </pc:sldChg>
      <pc:sldChg chg="add">
        <pc:chgData name="Merethe Anette Ryen" userId="1a0d79ba-99a9-4ffc-bb02-a2067f6f93d6" providerId="ADAL" clId="{9A822012-52FB-4DC1-A258-5DAEA9EA6F81}" dt="2023-03-15T20:32:35.022" v="1"/>
        <pc:sldMkLst>
          <pc:docMk/>
          <pc:sldMk cId="210908318" sldId="2147374774"/>
        </pc:sldMkLst>
      </pc:sldChg>
      <pc:sldChg chg="modSp mod">
        <pc:chgData name="Merethe Anette Ryen" userId="1a0d79ba-99a9-4ffc-bb02-a2067f6f93d6" providerId="ADAL" clId="{9A822012-52FB-4DC1-A258-5DAEA9EA6F81}" dt="2023-03-24T13:54:55.535" v="116" actId="1076"/>
        <pc:sldMkLst>
          <pc:docMk/>
          <pc:sldMk cId="504011954" sldId="2147374775"/>
        </pc:sldMkLst>
      </pc:sldChg>
      <pc:sldChg chg="modSp mod">
        <pc:chgData name="Merethe Anette Ryen" userId="1a0d79ba-99a9-4ffc-bb02-a2067f6f93d6" providerId="ADAL" clId="{9A822012-52FB-4DC1-A258-5DAEA9EA6F81}" dt="2023-03-24T13:53:14.756" v="78" actId="14100"/>
        <pc:sldMkLst>
          <pc:docMk/>
          <pc:sldMk cId="4103333047" sldId="2147374777"/>
        </pc:sldMkLst>
      </pc:sldChg>
      <pc:sldChg chg="modSp add mod">
        <pc:chgData name="Merethe Anette Ryen" userId="1a0d79ba-99a9-4ffc-bb02-a2067f6f93d6" providerId="ADAL" clId="{9A822012-52FB-4DC1-A258-5DAEA9EA6F81}" dt="2023-03-24T13:50:13.210" v="52" actId="20577"/>
        <pc:sldMkLst>
          <pc:docMk/>
          <pc:sldMk cId="286491522" sldId="2147374780"/>
        </pc:sldMkLst>
      </pc:sldChg>
      <pc:sldChg chg="modSp add mod">
        <pc:chgData name="Merethe Anette Ryen" userId="1a0d79ba-99a9-4ffc-bb02-a2067f6f93d6" providerId="ADAL" clId="{9A822012-52FB-4DC1-A258-5DAEA9EA6F81}" dt="2023-03-24T13:51:53.949" v="68" actId="20577"/>
        <pc:sldMkLst>
          <pc:docMk/>
          <pc:sldMk cId="2090358821" sldId="2147374781"/>
        </pc:sldMkLst>
      </pc:sldChg>
      <pc:sldChg chg="modSp add mod">
        <pc:chgData name="Merethe Anette Ryen" userId="1a0d79ba-99a9-4ffc-bb02-a2067f6f93d6" providerId="ADAL" clId="{9A822012-52FB-4DC1-A258-5DAEA9EA6F81}" dt="2023-03-24T13:52:03.307" v="75" actId="20577"/>
        <pc:sldMkLst>
          <pc:docMk/>
          <pc:sldMk cId="2066084783" sldId="2147374782"/>
        </pc:sldMkLst>
      </pc:sldChg>
      <pc:sldChg chg="delSp modSp add del mod">
        <pc:chgData name="Merethe Anette Ryen" userId="1a0d79ba-99a9-4ffc-bb02-a2067f6f93d6" providerId="ADAL" clId="{9A822012-52FB-4DC1-A258-5DAEA9EA6F81}" dt="2023-03-24T13:58:08.358" v="133" actId="2696"/>
        <pc:sldMkLst>
          <pc:docMk/>
          <pc:sldMk cId="447207027" sldId="2147374783"/>
        </pc:sldMkLst>
      </pc:sldChg>
    </pc:docChg>
  </pc:docChgLst>
  <pc:docChgLst>
    <pc:chgData name="Merethe Anette Ryen" userId="S::merethear@uia.no::1a0d79ba-99a9-4ffc-bb02-a2067f6f93d6" providerId="AD" clId="Web-{2EA66D93-6410-44C0-BF8D-0FA3C9D3441E}"/>
    <pc:docChg chg="addSld delSld modSld sldOrd modSection">
      <pc:chgData name="Merethe Anette Ryen" userId="S::merethear@uia.no::1a0d79ba-99a9-4ffc-bb02-a2067f6f93d6" providerId="AD" clId="Web-{2EA66D93-6410-44C0-BF8D-0FA3C9D3441E}" dt="2022-10-07T14:05:31.473" v="34" actId="20577"/>
      <pc:docMkLst>
        <pc:docMk/>
      </pc:docMkLst>
      <pc:sldChg chg="add del">
        <pc:chgData name="Merethe Anette Ryen" userId="S::merethear@uia.no::1a0d79ba-99a9-4ffc-bb02-a2067f6f93d6" providerId="AD" clId="Web-{2EA66D93-6410-44C0-BF8D-0FA3C9D3441E}" dt="2022-10-07T13:57:28.514" v="27"/>
        <pc:sldMkLst>
          <pc:docMk/>
          <pc:sldMk cId="3065400494" sldId="2147374602"/>
        </pc:sldMkLst>
      </pc:sldChg>
      <pc:sldChg chg="modSp">
        <pc:chgData name="Merethe Anette Ryen" userId="S::merethear@uia.no::1a0d79ba-99a9-4ffc-bb02-a2067f6f93d6" providerId="AD" clId="Web-{2EA66D93-6410-44C0-BF8D-0FA3C9D3441E}" dt="2022-10-07T14:05:31.473" v="34" actId="20577"/>
        <pc:sldMkLst>
          <pc:docMk/>
          <pc:sldMk cId="1101722672" sldId="2147374605"/>
        </pc:sldMkLst>
      </pc:sldChg>
      <pc:sldChg chg="ord">
        <pc:chgData name="Merethe Anette Ryen" userId="S::merethear@uia.no::1a0d79ba-99a9-4ffc-bb02-a2067f6f93d6" providerId="AD" clId="Web-{2EA66D93-6410-44C0-BF8D-0FA3C9D3441E}" dt="2022-10-07T13:54:52.902" v="2"/>
        <pc:sldMkLst>
          <pc:docMk/>
          <pc:sldMk cId="1767342062" sldId="2147374611"/>
        </pc:sldMkLst>
      </pc:sldChg>
      <pc:sldChg chg="del">
        <pc:chgData name="Merethe Anette Ryen" userId="S::merethear@uia.no::1a0d79ba-99a9-4ffc-bb02-a2067f6f93d6" providerId="AD" clId="Web-{2EA66D93-6410-44C0-BF8D-0FA3C9D3441E}" dt="2022-10-07T13:56:58.216" v="24"/>
        <pc:sldMkLst>
          <pc:docMk/>
          <pc:sldMk cId="4116281161" sldId="2147374629"/>
        </pc:sldMkLst>
      </pc:sldChg>
      <pc:sldChg chg="del">
        <pc:chgData name="Merethe Anette Ryen" userId="S::merethear@uia.no::1a0d79ba-99a9-4ffc-bb02-a2067f6f93d6" providerId="AD" clId="Web-{2EA66D93-6410-44C0-BF8D-0FA3C9D3441E}" dt="2022-10-07T13:56:47.872" v="20"/>
        <pc:sldMkLst>
          <pc:docMk/>
          <pc:sldMk cId="194641455" sldId="2147374630"/>
        </pc:sldMkLst>
      </pc:sldChg>
      <pc:sldChg chg="del">
        <pc:chgData name="Merethe Anette Ryen" userId="S::merethear@uia.no::1a0d79ba-99a9-4ffc-bb02-a2067f6f93d6" providerId="AD" clId="Web-{2EA66D93-6410-44C0-BF8D-0FA3C9D3441E}" dt="2022-10-07T13:56:47.904" v="21"/>
        <pc:sldMkLst>
          <pc:docMk/>
          <pc:sldMk cId="3187348827" sldId="2147374631"/>
        </pc:sldMkLst>
      </pc:sldChg>
      <pc:sldChg chg="del">
        <pc:chgData name="Merethe Anette Ryen" userId="S::merethear@uia.no::1a0d79ba-99a9-4ffc-bb02-a2067f6f93d6" providerId="AD" clId="Web-{2EA66D93-6410-44C0-BF8D-0FA3C9D3441E}" dt="2022-10-07T13:56:42.247" v="18"/>
        <pc:sldMkLst>
          <pc:docMk/>
          <pc:sldMk cId="4087681143" sldId="2147374632"/>
        </pc:sldMkLst>
      </pc:sldChg>
      <pc:sldChg chg="del">
        <pc:chgData name="Merethe Anette Ryen" userId="S::merethear@uia.no::1a0d79ba-99a9-4ffc-bb02-a2067f6f93d6" providerId="AD" clId="Web-{2EA66D93-6410-44C0-BF8D-0FA3C9D3441E}" dt="2022-10-07T13:56:42.247" v="17"/>
        <pc:sldMkLst>
          <pc:docMk/>
          <pc:sldMk cId="3634801818" sldId="2147374633"/>
        </pc:sldMkLst>
      </pc:sldChg>
      <pc:sldChg chg="del">
        <pc:chgData name="Merethe Anette Ryen" userId="S::merethear@uia.no::1a0d79ba-99a9-4ffc-bb02-a2067f6f93d6" providerId="AD" clId="Web-{2EA66D93-6410-44C0-BF8D-0FA3C9D3441E}" dt="2022-10-07T13:56:42.247" v="16"/>
        <pc:sldMkLst>
          <pc:docMk/>
          <pc:sldMk cId="3322718058" sldId="2147374634"/>
        </pc:sldMkLst>
      </pc:sldChg>
      <pc:sldChg chg="del">
        <pc:chgData name="Merethe Anette Ryen" userId="S::merethear@uia.no::1a0d79ba-99a9-4ffc-bb02-a2067f6f93d6" providerId="AD" clId="Web-{2EA66D93-6410-44C0-BF8D-0FA3C9D3441E}" dt="2022-10-07T13:56:53.107" v="23"/>
        <pc:sldMkLst>
          <pc:docMk/>
          <pc:sldMk cId="3259048086" sldId="2147374635"/>
        </pc:sldMkLst>
      </pc:sldChg>
      <pc:sldChg chg="del">
        <pc:chgData name="Merethe Anette Ryen" userId="S::merethear@uia.no::1a0d79ba-99a9-4ffc-bb02-a2067f6f93d6" providerId="AD" clId="Web-{2EA66D93-6410-44C0-BF8D-0FA3C9D3441E}" dt="2022-10-07T13:56:47.904" v="22"/>
        <pc:sldMkLst>
          <pc:docMk/>
          <pc:sldMk cId="2052275884" sldId="2147374636"/>
        </pc:sldMkLst>
      </pc:sldChg>
      <pc:sldChg chg="del">
        <pc:chgData name="Merethe Anette Ryen" userId="S::merethear@uia.no::1a0d79ba-99a9-4ffc-bb02-a2067f6f93d6" providerId="AD" clId="Web-{2EA66D93-6410-44C0-BF8D-0FA3C9D3441E}" dt="2022-10-07T13:56:47.872" v="19"/>
        <pc:sldMkLst>
          <pc:docMk/>
          <pc:sldMk cId="2101900747" sldId="2147374647"/>
        </pc:sldMkLst>
      </pc:sldChg>
      <pc:sldChg chg="del">
        <pc:chgData name="Merethe Anette Ryen" userId="S::merethear@uia.no::1a0d79ba-99a9-4ffc-bb02-a2067f6f93d6" providerId="AD" clId="Web-{2EA66D93-6410-44C0-BF8D-0FA3C9D3441E}" dt="2022-10-07T13:56:58.216" v="25"/>
        <pc:sldMkLst>
          <pc:docMk/>
          <pc:sldMk cId="883103009" sldId="2147374649"/>
        </pc:sldMkLst>
      </pc:sldChg>
      <pc:sldChg chg="add">
        <pc:chgData name="Merethe Anette Ryen" userId="S::merethear@uia.no::1a0d79ba-99a9-4ffc-bb02-a2067f6f93d6" providerId="AD" clId="Web-{2EA66D93-6410-44C0-BF8D-0FA3C9D3441E}" dt="2022-10-07T13:54:40.464" v="0"/>
        <pc:sldMkLst>
          <pc:docMk/>
          <pc:sldMk cId="1681271319" sldId="2147374655"/>
        </pc:sldMkLst>
      </pc:sldChg>
      <pc:sldChg chg="add ord">
        <pc:chgData name="Merethe Anette Ryen" userId="S::merethear@uia.no::1a0d79ba-99a9-4ffc-bb02-a2067f6f93d6" providerId="AD" clId="Web-{2EA66D93-6410-44C0-BF8D-0FA3C9D3441E}" dt="2022-10-07T13:54:56.230" v="3"/>
        <pc:sldMkLst>
          <pc:docMk/>
          <pc:sldMk cId="1803012668" sldId="2147374656"/>
        </pc:sldMkLst>
      </pc:sldChg>
      <pc:sldChg chg="modSp add ord">
        <pc:chgData name="Merethe Anette Ryen" userId="S::merethear@uia.no::1a0d79ba-99a9-4ffc-bb02-a2067f6f93d6" providerId="AD" clId="Web-{2EA66D93-6410-44C0-BF8D-0FA3C9D3441E}" dt="2022-10-07T13:55:26.137" v="15" actId="20577"/>
        <pc:sldMkLst>
          <pc:docMk/>
          <pc:sldMk cId="759042129" sldId="2147374657"/>
        </pc:sldMkLst>
      </pc:sldChg>
      <pc:sldChg chg="add">
        <pc:chgData name="Merethe Anette Ryen" userId="S::merethear@uia.no::1a0d79ba-99a9-4ffc-bb02-a2067f6f93d6" providerId="AD" clId="Web-{2EA66D93-6410-44C0-BF8D-0FA3C9D3441E}" dt="2022-10-07T13:57:48.795" v="28"/>
        <pc:sldMkLst>
          <pc:docMk/>
          <pc:sldMk cId="3830755312" sldId="2147374658"/>
        </pc:sldMkLst>
      </pc:sldChg>
      <pc:sldMasterChg chg="addSldLayout">
        <pc:chgData name="Merethe Anette Ryen" userId="S::merethear@uia.no::1a0d79ba-99a9-4ffc-bb02-a2067f6f93d6" providerId="AD" clId="Web-{2EA66D93-6410-44C0-BF8D-0FA3C9D3441E}" dt="2022-10-07T13:54:40.511" v="1"/>
        <pc:sldMasterMkLst>
          <pc:docMk/>
          <pc:sldMasterMk cId="1025947034" sldId="2147483648"/>
        </pc:sldMasterMkLst>
        <pc:sldLayoutChg chg="add">
          <pc:chgData name="Merethe Anette Ryen" userId="S::merethear@uia.no::1a0d79ba-99a9-4ffc-bb02-a2067f6f93d6" providerId="AD" clId="Web-{2EA66D93-6410-44C0-BF8D-0FA3C9D3441E}" dt="2022-10-07T13:54:40.511" v="1"/>
          <pc:sldLayoutMkLst>
            <pc:docMk/>
            <pc:sldMasterMk cId="1025947034" sldId="2147483648"/>
            <pc:sldLayoutMk cId="598159681" sldId="2147483691"/>
          </pc:sldLayoutMkLst>
        </pc:sldLayoutChg>
        <pc:sldLayoutChg chg="add">
          <pc:chgData name="Merethe Anette Ryen" userId="S::merethear@uia.no::1a0d79ba-99a9-4ffc-bb02-a2067f6f93d6" providerId="AD" clId="Web-{2EA66D93-6410-44C0-BF8D-0FA3C9D3441E}" dt="2022-10-07T13:54:40.511" v="1"/>
          <pc:sldLayoutMkLst>
            <pc:docMk/>
            <pc:sldMasterMk cId="1025947034" sldId="2147483648"/>
            <pc:sldLayoutMk cId="3102399077" sldId="2147483692"/>
          </pc:sldLayoutMkLst>
        </pc:sldLayoutChg>
      </pc:sldMasterChg>
    </pc:docChg>
  </pc:docChgLst>
  <pc:docChgLst>
    <pc:chgData name="Merethe Anette Ryen" userId="S::merethear@uia.no::1a0d79ba-99a9-4ffc-bb02-a2067f6f93d6" providerId="AD" clId="Web-{65B678E4-7A45-47FF-9E48-212B2F5F8B36}"/>
    <pc:docChg chg="modSld">
      <pc:chgData name="Merethe Anette Ryen" userId="S::merethear@uia.no::1a0d79ba-99a9-4ffc-bb02-a2067f6f93d6" providerId="AD" clId="Web-{65B678E4-7A45-47FF-9E48-212B2F5F8B36}" dt="2022-03-25T09:16:47.250" v="0" actId="20577"/>
      <pc:docMkLst>
        <pc:docMk/>
      </pc:docMkLst>
      <pc:sldChg chg="modSp">
        <pc:chgData name="Merethe Anette Ryen" userId="S::merethear@uia.no::1a0d79ba-99a9-4ffc-bb02-a2067f6f93d6" providerId="AD" clId="Web-{65B678E4-7A45-47FF-9E48-212B2F5F8B36}" dt="2022-03-25T09:16:47.250" v="0" actId="20577"/>
        <pc:sldMkLst>
          <pc:docMk/>
          <pc:sldMk cId="2062943582" sldId="647"/>
        </pc:sldMkLst>
      </pc:sldChg>
    </pc:docChg>
  </pc:docChgLst>
  <pc:docChgLst>
    <pc:chgData name="Merethe Anette Ryen" userId="1a0d79ba-99a9-4ffc-bb02-a2067f6f93d6" providerId="ADAL" clId="{5674DFAD-EEC5-4DD3-85F3-BAA72820E02B}"/>
    <pc:docChg chg="custSel addSld delSld modSld sldOrd">
      <pc:chgData name="Merethe Anette Ryen" userId="1a0d79ba-99a9-4ffc-bb02-a2067f6f93d6" providerId="ADAL" clId="{5674DFAD-EEC5-4DD3-85F3-BAA72820E02B}" dt="2022-03-23T14:40:10.697" v="4913" actId="692"/>
      <pc:docMkLst>
        <pc:docMk/>
      </pc:docMkLst>
      <pc:sldChg chg="modNotesTx">
        <pc:chgData name="Merethe Anette Ryen" userId="1a0d79ba-99a9-4ffc-bb02-a2067f6f93d6" providerId="ADAL" clId="{5674DFAD-EEC5-4DD3-85F3-BAA72820E02B}" dt="2022-03-23T14:25:58.876" v="4299" actId="20577"/>
        <pc:sldMkLst>
          <pc:docMk/>
          <pc:sldMk cId="756669445" sldId="513"/>
        </pc:sldMkLst>
      </pc:sldChg>
      <pc:sldChg chg="modNotesTx">
        <pc:chgData name="Merethe Anette Ryen" userId="1a0d79ba-99a9-4ffc-bb02-a2067f6f93d6" providerId="ADAL" clId="{5674DFAD-EEC5-4DD3-85F3-BAA72820E02B}" dt="2022-03-23T14:32:58.254" v="4664" actId="20577"/>
        <pc:sldMkLst>
          <pc:docMk/>
          <pc:sldMk cId="1629239708" sldId="615"/>
        </pc:sldMkLst>
      </pc:sldChg>
      <pc:sldChg chg="addSp modSp ord">
        <pc:chgData name="Merethe Anette Ryen" userId="1a0d79ba-99a9-4ffc-bb02-a2067f6f93d6" providerId="ADAL" clId="{5674DFAD-EEC5-4DD3-85F3-BAA72820E02B}" dt="2022-03-23T14:36:25.915" v="4825" actId="20577"/>
        <pc:sldMkLst>
          <pc:docMk/>
          <pc:sldMk cId="1369826454" sldId="621"/>
        </pc:sldMkLst>
      </pc:sldChg>
      <pc:sldChg chg="ord">
        <pc:chgData name="Merethe Anette Ryen" userId="1a0d79ba-99a9-4ffc-bb02-a2067f6f93d6" providerId="ADAL" clId="{5674DFAD-EEC5-4DD3-85F3-BAA72820E02B}" dt="2022-03-23T13:38:12.147" v="1084"/>
        <pc:sldMkLst>
          <pc:docMk/>
          <pc:sldMk cId="491407307" sldId="627"/>
        </pc:sldMkLst>
      </pc:sldChg>
      <pc:sldChg chg="modNotesTx">
        <pc:chgData name="Merethe Anette Ryen" userId="1a0d79ba-99a9-4ffc-bb02-a2067f6f93d6" providerId="ADAL" clId="{5674DFAD-EEC5-4DD3-85F3-BAA72820E02B}" dt="2022-03-23T13:34:44.021" v="1035" actId="20577"/>
        <pc:sldMkLst>
          <pc:docMk/>
          <pc:sldMk cId="2732021727" sldId="633"/>
        </pc:sldMkLst>
      </pc:sldChg>
      <pc:sldChg chg="ord">
        <pc:chgData name="Merethe Anette Ryen" userId="1a0d79ba-99a9-4ffc-bb02-a2067f6f93d6" providerId="ADAL" clId="{5674DFAD-EEC5-4DD3-85F3-BAA72820E02B}" dt="2022-03-23T12:04:18.976" v="119"/>
        <pc:sldMkLst>
          <pc:docMk/>
          <pc:sldMk cId="4232647976" sldId="636"/>
        </pc:sldMkLst>
      </pc:sldChg>
      <pc:sldChg chg="ord">
        <pc:chgData name="Merethe Anette Ryen" userId="1a0d79ba-99a9-4ffc-bb02-a2067f6f93d6" providerId="ADAL" clId="{5674DFAD-EEC5-4DD3-85F3-BAA72820E02B}" dt="2022-03-23T13:35:56.217" v="1036"/>
        <pc:sldMkLst>
          <pc:docMk/>
          <pc:sldMk cId="3444337606" sldId="637"/>
        </pc:sldMkLst>
      </pc:sldChg>
      <pc:sldChg chg="modSp add ord modNotesTx">
        <pc:chgData name="Merethe Anette Ryen" userId="1a0d79ba-99a9-4ffc-bb02-a2067f6f93d6" providerId="ADAL" clId="{5674DFAD-EEC5-4DD3-85F3-BAA72820E02B}" dt="2022-03-23T13:33:32.829" v="1032"/>
        <pc:sldMkLst>
          <pc:docMk/>
          <pc:sldMk cId="2134302321" sldId="638"/>
        </pc:sldMkLst>
      </pc:sldChg>
      <pc:sldChg chg="add">
        <pc:chgData name="Merethe Anette Ryen" userId="1a0d79ba-99a9-4ffc-bb02-a2067f6f93d6" providerId="ADAL" clId="{5674DFAD-EEC5-4DD3-85F3-BAA72820E02B}" dt="2022-03-23T13:32:46.637" v="1021"/>
        <pc:sldMkLst>
          <pc:docMk/>
          <pc:sldMk cId="1295070724" sldId="639"/>
        </pc:sldMkLst>
      </pc:sldChg>
      <pc:sldChg chg="add del">
        <pc:chgData name="Merethe Anette Ryen" userId="1a0d79ba-99a9-4ffc-bb02-a2067f6f93d6" providerId="ADAL" clId="{5674DFAD-EEC5-4DD3-85F3-BAA72820E02B}" dt="2022-03-23T13:30:43.756" v="1020" actId="2696"/>
        <pc:sldMkLst>
          <pc:docMk/>
          <pc:sldMk cId="3862074495" sldId="639"/>
        </pc:sldMkLst>
      </pc:sldChg>
      <pc:sldChg chg="modSp add del">
        <pc:chgData name="Merethe Anette Ryen" userId="1a0d79ba-99a9-4ffc-bb02-a2067f6f93d6" providerId="ADAL" clId="{5674DFAD-EEC5-4DD3-85F3-BAA72820E02B}" dt="2022-03-23T13:33:58.427" v="1033" actId="2696"/>
        <pc:sldMkLst>
          <pc:docMk/>
          <pc:sldMk cId="2394021234" sldId="640"/>
        </pc:sldMkLst>
      </pc:sldChg>
      <pc:sldChg chg="addSp delSp modSp add">
        <pc:chgData name="Merethe Anette Ryen" userId="1a0d79ba-99a9-4ffc-bb02-a2067f6f93d6" providerId="ADAL" clId="{5674DFAD-EEC5-4DD3-85F3-BAA72820E02B}" dt="2022-03-23T13:33:13.082" v="1031"/>
        <pc:sldMkLst>
          <pc:docMk/>
          <pc:sldMk cId="3722692787" sldId="641"/>
        </pc:sldMkLst>
      </pc:sldChg>
      <pc:sldChg chg="addSp modSp add modNotesTx">
        <pc:chgData name="Merethe Anette Ryen" userId="1a0d79ba-99a9-4ffc-bb02-a2067f6f93d6" providerId="ADAL" clId="{5674DFAD-EEC5-4DD3-85F3-BAA72820E02B}" dt="2022-03-23T14:27:28.072" v="4324" actId="20577"/>
        <pc:sldMkLst>
          <pc:docMk/>
          <pc:sldMk cId="15618543" sldId="642"/>
        </pc:sldMkLst>
      </pc:sldChg>
      <pc:sldChg chg="addSp delSp modSp add del">
        <pc:chgData name="Merethe Anette Ryen" userId="1a0d79ba-99a9-4ffc-bb02-a2067f6f93d6" providerId="ADAL" clId="{5674DFAD-EEC5-4DD3-85F3-BAA72820E02B}" dt="2022-03-23T14:36:35.379" v="4826" actId="2696"/>
        <pc:sldMkLst>
          <pc:docMk/>
          <pc:sldMk cId="553985645" sldId="643"/>
        </pc:sldMkLst>
      </pc:sldChg>
      <pc:sldChg chg="addSp delSp modSp add">
        <pc:chgData name="Merethe Anette Ryen" userId="1a0d79ba-99a9-4ffc-bb02-a2067f6f93d6" providerId="ADAL" clId="{5674DFAD-EEC5-4DD3-85F3-BAA72820E02B}" dt="2022-03-23T14:40:10.697" v="4913" actId="692"/>
        <pc:sldMkLst>
          <pc:docMk/>
          <pc:sldMk cId="2656009895" sldId="643"/>
        </pc:sldMkLst>
      </pc:sldChg>
    </pc:docChg>
  </pc:docChgLst>
  <pc:docChgLst>
    <pc:chgData name="Merethe Anette Ryen" userId="1a0d79ba-99a9-4ffc-bb02-a2067f6f93d6" providerId="ADAL" clId="{14E68946-2592-40F2-8DAC-7B6BC6D49F41}"/>
    <pc:docChg chg="undo custSel addSld delSld modSld sldOrd modNotesMaster">
      <pc:chgData name="Merethe Anette Ryen" userId="1a0d79ba-99a9-4ffc-bb02-a2067f6f93d6" providerId="ADAL" clId="{14E68946-2592-40F2-8DAC-7B6BC6D49F41}" dt="2022-03-25T09:29:54.642" v="5498" actId="20577"/>
      <pc:docMkLst>
        <pc:docMk/>
      </pc:docMkLst>
      <pc:sldChg chg="add modNotesTx">
        <pc:chgData name="Merethe Anette Ryen" userId="1a0d79ba-99a9-4ffc-bb02-a2067f6f93d6" providerId="ADAL" clId="{14E68946-2592-40F2-8DAC-7B6BC6D49F41}" dt="2022-03-24T20:22:55.409" v="4627" actId="20577"/>
        <pc:sldMkLst>
          <pc:docMk/>
          <pc:sldMk cId="2998803024" sldId="608"/>
        </pc:sldMkLst>
      </pc:sldChg>
      <pc:sldChg chg="ord modNotesTx">
        <pc:chgData name="Merethe Anette Ryen" userId="1a0d79ba-99a9-4ffc-bb02-a2067f6f93d6" providerId="ADAL" clId="{14E68946-2592-40F2-8DAC-7B6BC6D49F41}" dt="2022-03-24T20:26:40.773" v="4650" actId="20577"/>
        <pc:sldMkLst>
          <pc:docMk/>
          <pc:sldMk cId="1629239708" sldId="615"/>
        </pc:sldMkLst>
      </pc:sldChg>
      <pc:sldChg chg="modSp mod modNotesTx">
        <pc:chgData name="Merethe Anette Ryen" userId="1a0d79ba-99a9-4ffc-bb02-a2067f6f93d6" providerId="ADAL" clId="{14E68946-2592-40F2-8DAC-7B6BC6D49F41}" dt="2022-03-24T20:10:54.309" v="4402" actId="113"/>
        <pc:sldMkLst>
          <pc:docMk/>
          <pc:sldMk cId="1369826454" sldId="621"/>
        </pc:sldMkLst>
      </pc:sldChg>
      <pc:sldChg chg="del">
        <pc:chgData name="Merethe Anette Ryen" userId="1a0d79ba-99a9-4ffc-bb02-a2067f6f93d6" providerId="ADAL" clId="{14E68946-2592-40F2-8DAC-7B6BC6D49F41}" dt="2022-03-24T20:07:24.425" v="4379" actId="2696"/>
        <pc:sldMkLst>
          <pc:docMk/>
          <pc:sldMk cId="491407307" sldId="627"/>
        </pc:sldMkLst>
      </pc:sldChg>
      <pc:sldChg chg="modNotesTx">
        <pc:chgData name="Merethe Anette Ryen" userId="1a0d79ba-99a9-4ffc-bb02-a2067f6f93d6" providerId="ADAL" clId="{14E68946-2592-40F2-8DAC-7B6BC6D49F41}" dt="2022-03-25T09:25:35.452" v="5337" actId="20577"/>
        <pc:sldMkLst>
          <pc:docMk/>
          <pc:sldMk cId="2732021727" sldId="633"/>
        </pc:sldMkLst>
      </pc:sldChg>
      <pc:sldChg chg="addSp modSp mod ord modNotesTx">
        <pc:chgData name="Merethe Anette Ryen" userId="1a0d79ba-99a9-4ffc-bb02-a2067f6f93d6" providerId="ADAL" clId="{14E68946-2592-40F2-8DAC-7B6BC6D49F41}" dt="2022-03-24T15:06:03.714" v="4314" actId="20577"/>
        <pc:sldMkLst>
          <pc:docMk/>
          <pc:sldMk cId="4232647976" sldId="636"/>
        </pc:sldMkLst>
      </pc:sldChg>
      <pc:sldChg chg="modSp mod modAnim modNotesTx">
        <pc:chgData name="Merethe Anette Ryen" userId="1a0d79ba-99a9-4ffc-bb02-a2067f6f93d6" providerId="ADAL" clId="{14E68946-2592-40F2-8DAC-7B6BC6D49F41}" dt="2022-03-25T09:24:49.701" v="5255" actId="113"/>
        <pc:sldMkLst>
          <pc:docMk/>
          <pc:sldMk cId="3444337606" sldId="637"/>
        </pc:sldMkLst>
      </pc:sldChg>
      <pc:sldChg chg="del">
        <pc:chgData name="Merethe Anette Ryen" userId="1a0d79ba-99a9-4ffc-bb02-a2067f6f93d6" providerId="ADAL" clId="{14E68946-2592-40F2-8DAC-7B6BC6D49F41}" dt="2022-03-24T15:12:09.115" v="4323" actId="2696"/>
        <pc:sldMkLst>
          <pc:docMk/>
          <pc:sldMk cId="2134302321" sldId="638"/>
        </pc:sldMkLst>
      </pc:sldChg>
      <pc:sldChg chg="addSp delSp modSp mod modNotesTx">
        <pc:chgData name="Merethe Anette Ryen" userId="1a0d79ba-99a9-4ffc-bb02-a2067f6f93d6" providerId="ADAL" clId="{14E68946-2592-40F2-8DAC-7B6BC6D49F41}" dt="2022-03-24T20:29:25.931" v="4750" actId="20577"/>
        <pc:sldMkLst>
          <pc:docMk/>
          <pc:sldMk cId="15618543" sldId="642"/>
        </pc:sldMkLst>
      </pc:sldChg>
      <pc:sldChg chg="modNotesTx">
        <pc:chgData name="Merethe Anette Ryen" userId="1a0d79ba-99a9-4ffc-bb02-a2067f6f93d6" providerId="ADAL" clId="{14E68946-2592-40F2-8DAC-7B6BC6D49F41}" dt="2022-03-25T09:29:54.642" v="5498" actId="20577"/>
        <pc:sldMkLst>
          <pc:docMk/>
          <pc:sldMk cId="2656009895" sldId="643"/>
        </pc:sldMkLst>
      </pc:sldChg>
      <pc:sldChg chg="addSp delSp modSp mod modNotesTx">
        <pc:chgData name="Merethe Anette Ryen" userId="1a0d79ba-99a9-4ffc-bb02-a2067f6f93d6" providerId="ADAL" clId="{14E68946-2592-40F2-8DAC-7B6BC6D49F41}" dt="2022-03-24T20:29:17.732" v="4749" actId="1076"/>
        <pc:sldMkLst>
          <pc:docMk/>
          <pc:sldMk cId="687476664" sldId="644"/>
        </pc:sldMkLst>
      </pc:sldChg>
      <pc:sldChg chg="modNotesTx">
        <pc:chgData name="Merethe Anette Ryen" userId="1a0d79ba-99a9-4ffc-bb02-a2067f6f93d6" providerId="ADAL" clId="{14E68946-2592-40F2-8DAC-7B6BC6D49F41}" dt="2022-03-24T20:21:57.790" v="4626" actId="20577"/>
        <pc:sldMkLst>
          <pc:docMk/>
          <pc:sldMk cId="395828971" sldId="645"/>
        </pc:sldMkLst>
      </pc:sldChg>
      <pc:sldChg chg="add">
        <pc:chgData name="Merethe Anette Ryen" userId="1a0d79ba-99a9-4ffc-bb02-a2067f6f93d6" providerId="ADAL" clId="{14E68946-2592-40F2-8DAC-7B6BC6D49F41}" dt="2022-03-24T15:06:40.179" v="4321"/>
        <pc:sldMkLst>
          <pc:docMk/>
          <pc:sldMk cId="392011731" sldId="646"/>
        </pc:sldMkLst>
      </pc:sldChg>
      <pc:sldChg chg="addSp modSp add del mod">
        <pc:chgData name="Merethe Anette Ryen" userId="1a0d79ba-99a9-4ffc-bb02-a2067f6f93d6" providerId="ADAL" clId="{14E68946-2592-40F2-8DAC-7B6BC6D49F41}" dt="2022-03-24T15:06:36.516" v="4320" actId="2696"/>
        <pc:sldMkLst>
          <pc:docMk/>
          <pc:sldMk cId="3428527942" sldId="646"/>
        </pc:sldMkLst>
      </pc:sldChg>
      <pc:sldChg chg="new del">
        <pc:chgData name="Merethe Anette Ryen" userId="1a0d79ba-99a9-4ffc-bb02-a2067f6f93d6" providerId="ADAL" clId="{14E68946-2592-40F2-8DAC-7B6BC6D49F41}" dt="2022-03-24T20:00:08.173" v="4325" actId="680"/>
        <pc:sldMkLst>
          <pc:docMk/>
          <pc:sldMk cId="724784230" sldId="647"/>
        </pc:sldMkLst>
      </pc:sldChg>
      <pc:sldChg chg="addSp delSp modSp add mod ord modNotesTx">
        <pc:chgData name="Merethe Anette Ryen" userId="1a0d79ba-99a9-4ffc-bb02-a2067f6f93d6" providerId="ADAL" clId="{14E68946-2592-40F2-8DAC-7B6BC6D49F41}" dt="2022-03-25T09:23:53.370" v="5103" actId="20577"/>
        <pc:sldMkLst>
          <pc:docMk/>
          <pc:sldMk cId="2062943582" sldId="647"/>
        </pc:sldMkLst>
      </pc:sldChg>
      <pc:sldChg chg="add del">
        <pc:chgData name="Merethe Anette Ryen" userId="1a0d79ba-99a9-4ffc-bb02-a2067f6f93d6" providerId="ADAL" clId="{14E68946-2592-40F2-8DAC-7B6BC6D49F41}" dt="2022-03-24T20:00:17.939" v="4327"/>
        <pc:sldMkLst>
          <pc:docMk/>
          <pc:sldMk cId="2586581575" sldId="647"/>
        </pc:sldMkLst>
      </pc:sldChg>
      <pc:sldChg chg="modNotesTx">
        <pc:chgData name="Merethe Anette Ryen" userId="1a0d79ba-99a9-4ffc-bb02-a2067f6f93d6" providerId="ADAL" clId="{14E68946-2592-40F2-8DAC-7B6BC6D49F41}" dt="2022-03-25T09:24:06.326" v="5105" actId="20577"/>
        <pc:sldMkLst>
          <pc:docMk/>
          <pc:sldMk cId="3421155599" sldId="649"/>
        </pc:sldMkLst>
      </pc:sldChg>
      <pc:sldChg chg="addSp delSp modSp add mod modShow modNotesTx">
        <pc:chgData name="Merethe Anette Ryen" userId="1a0d79ba-99a9-4ffc-bb02-a2067f6f93d6" providerId="ADAL" clId="{14E68946-2592-40F2-8DAC-7B6BC6D49F41}" dt="2022-03-25T09:21:48.110" v="5089" actId="729"/>
        <pc:sldMkLst>
          <pc:docMk/>
          <pc:sldMk cId="3666750332" sldId="651"/>
        </pc:sldMkLst>
      </pc:sldChg>
    </pc:docChg>
  </pc:docChgLst>
  <pc:docChgLst>
    <pc:chgData name="Geir Torstveit" userId="S::geirt@uia.no::69d3c803-bb94-498c-bee3-31da752d6f83" providerId="AD" clId="Web-{35CF7E95-1CD8-E068-06EC-7E7590362DDD}"/>
    <pc:docChg chg="mod modSld">
      <pc:chgData name="Geir Torstveit" userId="S::geirt@uia.no::69d3c803-bb94-498c-bee3-31da752d6f83" providerId="AD" clId="Web-{35CF7E95-1CD8-E068-06EC-7E7590362DDD}" dt="2023-01-11T14:49:45.394" v="114" actId="20577"/>
      <pc:docMkLst>
        <pc:docMk/>
      </pc:docMkLst>
      <pc:sldChg chg="modSp addCm">
        <pc:chgData name="Geir Torstveit" userId="S::geirt@uia.no::69d3c803-bb94-498c-bee3-31da752d6f83" providerId="AD" clId="Web-{35CF7E95-1CD8-E068-06EC-7E7590362DDD}" dt="2023-01-11T14:49:45.394" v="114" actId="20577"/>
        <pc:sldMkLst>
          <pc:docMk/>
          <pc:sldMk cId="2977622334" sldId="2147374669"/>
        </pc:sldMkLst>
      </pc:sldChg>
      <pc:sldChg chg="addSp delSp modSp">
        <pc:chgData name="Geir Torstveit" userId="S::geirt@uia.no::69d3c803-bb94-498c-bee3-31da752d6f83" providerId="AD" clId="Web-{35CF7E95-1CD8-E068-06EC-7E7590362DDD}" dt="2023-01-11T14:41:19.279" v="47" actId="20577"/>
        <pc:sldMkLst>
          <pc:docMk/>
          <pc:sldMk cId="3797389154" sldId="2147374705"/>
        </pc:sldMkLst>
      </pc:sldChg>
      <pc:sldChg chg="modSp">
        <pc:chgData name="Geir Torstveit" userId="S::geirt@uia.no::69d3c803-bb94-498c-bee3-31da752d6f83" providerId="AD" clId="Web-{35CF7E95-1CD8-E068-06EC-7E7590362DDD}" dt="2023-01-11T14:46:52.002" v="100" actId="20577"/>
        <pc:sldMkLst>
          <pc:docMk/>
          <pc:sldMk cId="1986306149" sldId="2147374708"/>
        </pc:sldMkLst>
      </pc:sldChg>
      <pc:sldChg chg="modSp addCm">
        <pc:chgData name="Geir Torstveit" userId="S::geirt@uia.no::69d3c803-bb94-498c-bee3-31da752d6f83" providerId="AD" clId="Web-{35CF7E95-1CD8-E068-06EC-7E7590362DDD}" dt="2023-01-11T14:49:02.737" v="111" actId="20577"/>
        <pc:sldMkLst>
          <pc:docMk/>
          <pc:sldMk cId="4210626817" sldId="2147374710"/>
        </pc:sldMkLst>
      </pc:sldChg>
    </pc:docChg>
  </pc:docChgLst>
  <pc:docChgLst>
    <pc:chgData name="Merethe Anette Ryen" userId="S::merethear@uia.no::1a0d79ba-99a9-4ffc-bb02-a2067f6f93d6" providerId="AD" clId="Web-{7D0B338E-A94D-496E-9496-3C8025073C4A}"/>
    <pc:docChg chg="addSld delSld modSld sldOrd modSection">
      <pc:chgData name="Merethe Anette Ryen" userId="S::merethear@uia.no::1a0d79ba-99a9-4ffc-bb02-a2067f6f93d6" providerId="AD" clId="Web-{7D0B338E-A94D-496E-9496-3C8025073C4A}" dt="2024-12-10T08:26:18.327" v="180"/>
      <pc:docMkLst>
        <pc:docMk/>
      </pc:docMkLst>
      <pc:sldChg chg="modSp">
        <pc:chgData name="Merethe Anette Ryen" userId="S::merethear@uia.no::1a0d79ba-99a9-4ffc-bb02-a2067f6f93d6" providerId="AD" clId="Web-{7D0B338E-A94D-496E-9496-3C8025073C4A}" dt="2024-12-10T08:22:17.665" v="77" actId="20577"/>
        <pc:sldMkLst>
          <pc:docMk/>
          <pc:sldMk cId="759042129" sldId="2147374657"/>
        </pc:sldMkLst>
      </pc:sldChg>
      <pc:sldChg chg="modNotes">
        <pc:chgData name="Merethe Anette Ryen" userId="S::merethear@uia.no::1a0d79ba-99a9-4ffc-bb02-a2067f6f93d6" providerId="AD" clId="Web-{7D0B338E-A94D-496E-9496-3C8025073C4A}" dt="2024-12-10T08:11:52.793" v="1"/>
        <pc:sldMkLst>
          <pc:docMk/>
          <pc:sldMk cId="1502138902" sldId="2147374762"/>
        </pc:sldMkLst>
      </pc:sldChg>
      <pc:sldChg chg="modSp ord">
        <pc:chgData name="Merethe Anette Ryen" userId="S::merethear@uia.no::1a0d79ba-99a9-4ffc-bb02-a2067f6f93d6" providerId="AD" clId="Web-{7D0B338E-A94D-496E-9496-3C8025073C4A}" dt="2024-12-10T08:13:28.592" v="53" actId="20577"/>
        <pc:sldMkLst>
          <pc:docMk/>
          <pc:sldMk cId="2842637619" sldId="2147374776"/>
        </pc:sldMkLst>
      </pc:sldChg>
      <pc:sldChg chg="del">
        <pc:chgData name="Merethe Anette Ryen" userId="S::merethear@uia.no::1a0d79ba-99a9-4ffc-bb02-a2067f6f93d6" providerId="AD" clId="Web-{7D0B338E-A94D-496E-9496-3C8025073C4A}" dt="2024-12-10T08:13:02.622" v="41"/>
        <pc:sldMkLst>
          <pc:docMk/>
          <pc:sldMk cId="2794289582" sldId="2147374794"/>
        </pc:sldMkLst>
      </pc:sldChg>
      <pc:sldChg chg="add">
        <pc:chgData name="Merethe Anette Ryen" userId="S::merethear@uia.no::1a0d79ba-99a9-4ffc-bb02-a2067f6f93d6" providerId="AD" clId="Web-{7D0B338E-A94D-496E-9496-3C8025073C4A}" dt="2024-12-10T08:21:13.398" v="56"/>
        <pc:sldMkLst>
          <pc:docMk/>
          <pc:sldMk cId="3623317499" sldId="2147374872"/>
        </pc:sldMkLst>
      </pc:sldChg>
      <pc:sldChg chg="add">
        <pc:chgData name="Merethe Anette Ryen" userId="S::merethear@uia.no::1a0d79ba-99a9-4ffc-bb02-a2067f6f93d6" providerId="AD" clId="Web-{7D0B338E-A94D-496E-9496-3C8025073C4A}" dt="2024-12-10T08:21:13.414" v="57"/>
        <pc:sldMkLst>
          <pc:docMk/>
          <pc:sldMk cId="2040446011" sldId="2147374892"/>
        </pc:sldMkLst>
      </pc:sldChg>
      <pc:sldChg chg="ord">
        <pc:chgData name="Merethe Anette Ryen" userId="S::merethear@uia.no::1a0d79ba-99a9-4ffc-bb02-a2067f6f93d6" providerId="AD" clId="Web-{7D0B338E-A94D-496E-9496-3C8025073C4A}" dt="2024-12-10T08:12:57.700" v="40"/>
        <pc:sldMkLst>
          <pc:docMk/>
          <pc:sldMk cId="2061532063" sldId="2147374995"/>
        </pc:sldMkLst>
      </pc:sldChg>
      <pc:sldChg chg="addSp delSp modSp add replId modNotes">
        <pc:chgData name="Merethe Anette Ryen" userId="S::merethear@uia.no::1a0d79ba-99a9-4ffc-bb02-a2067f6f93d6" providerId="AD" clId="Web-{7D0B338E-A94D-496E-9496-3C8025073C4A}" dt="2024-12-10T08:12:49.294" v="39"/>
        <pc:sldMkLst>
          <pc:docMk/>
          <pc:sldMk cId="1602767407" sldId="2147374996"/>
        </pc:sldMkLst>
      </pc:sldChg>
      <pc:sldChg chg="modSp add">
        <pc:chgData name="Merethe Anette Ryen" userId="S::merethear@uia.no::1a0d79ba-99a9-4ffc-bb02-a2067f6f93d6" providerId="AD" clId="Web-{7D0B338E-A94D-496E-9496-3C8025073C4A}" dt="2024-12-10T08:24:23.309" v="179" actId="20577"/>
        <pc:sldMkLst>
          <pc:docMk/>
          <pc:sldMk cId="1432276258" sldId="2147374997"/>
        </pc:sldMkLst>
      </pc:sldChg>
      <pc:sldChg chg="add">
        <pc:chgData name="Merethe Anette Ryen" userId="S::merethear@uia.no::1a0d79ba-99a9-4ffc-bb02-a2067f6f93d6" providerId="AD" clId="Web-{7D0B338E-A94D-496E-9496-3C8025073C4A}" dt="2024-12-10T08:21:13.352" v="55"/>
        <pc:sldMkLst>
          <pc:docMk/>
          <pc:sldMk cId="1508937140" sldId="2147374998"/>
        </pc:sldMkLst>
      </pc:sldChg>
      <pc:sldChg chg="add">
        <pc:chgData name="Merethe Anette Ryen" userId="S::merethear@uia.no::1a0d79ba-99a9-4ffc-bb02-a2067f6f93d6" providerId="AD" clId="Web-{7D0B338E-A94D-496E-9496-3C8025073C4A}" dt="2024-12-10T08:21:13.477" v="59"/>
        <pc:sldMkLst>
          <pc:docMk/>
          <pc:sldMk cId="3885972685" sldId="2147375073"/>
        </pc:sldMkLst>
      </pc:sldChg>
      <pc:sldChg chg="add">
        <pc:chgData name="Merethe Anette Ryen" userId="S::merethear@uia.no::1a0d79ba-99a9-4ffc-bb02-a2067f6f93d6" providerId="AD" clId="Web-{7D0B338E-A94D-496E-9496-3C8025073C4A}" dt="2024-12-10T08:21:13.508" v="60"/>
        <pc:sldMkLst>
          <pc:docMk/>
          <pc:sldMk cId="4265070244" sldId="2147375074"/>
        </pc:sldMkLst>
      </pc:sldChg>
      <pc:sldChg chg="add">
        <pc:chgData name="Merethe Anette Ryen" userId="S::merethear@uia.no::1a0d79ba-99a9-4ffc-bb02-a2067f6f93d6" providerId="AD" clId="Web-{7D0B338E-A94D-496E-9496-3C8025073C4A}" dt="2024-12-10T08:21:13.461" v="58"/>
        <pc:sldMkLst>
          <pc:docMk/>
          <pc:sldMk cId="2634944750" sldId="2147375080"/>
        </pc:sldMkLst>
      </pc:sldChg>
      <pc:sldChg chg="add">
        <pc:chgData name="Merethe Anette Ryen" userId="S::merethear@uia.no::1a0d79ba-99a9-4ffc-bb02-a2067f6f93d6" providerId="AD" clId="Web-{7D0B338E-A94D-496E-9496-3C8025073C4A}" dt="2024-12-10T08:26:18.327" v="180"/>
        <pc:sldMkLst>
          <pc:docMk/>
          <pc:sldMk cId="777063200" sldId="2147375081"/>
        </pc:sldMkLst>
      </pc:sldChg>
    </pc:docChg>
  </pc:docChgLst>
  <pc:docChgLst>
    <pc:chgData name="Merethe Anette Ryen" userId="S::merethear@uia.no::1a0d79ba-99a9-4ffc-bb02-a2067f6f93d6" providerId="AD" clId="Web-{8C7C7098-CB9D-4E01-B062-624243F30355}"/>
    <pc:docChg chg="sldOrd">
      <pc:chgData name="Merethe Anette Ryen" userId="S::merethear@uia.no::1a0d79ba-99a9-4ffc-bb02-a2067f6f93d6" providerId="AD" clId="Web-{8C7C7098-CB9D-4E01-B062-624243F30355}" dt="2024-06-12T09:21:16.609" v="0"/>
      <pc:docMkLst>
        <pc:docMk/>
      </pc:docMkLst>
      <pc:sldChg chg="ord">
        <pc:chgData name="Merethe Anette Ryen" userId="S::merethear@uia.no::1a0d79ba-99a9-4ffc-bb02-a2067f6f93d6" providerId="AD" clId="Web-{8C7C7098-CB9D-4E01-B062-624243F30355}" dt="2024-06-12T09:21:16.609" v="0"/>
        <pc:sldMkLst>
          <pc:docMk/>
          <pc:sldMk cId="2653381868" sldId="2147374801"/>
        </pc:sldMkLst>
      </pc:sldChg>
    </pc:docChg>
  </pc:docChgLst>
  <pc:docChgLst>
    <pc:chgData name="Merethe Anette Ryen" userId="S::merethear@uia.no::1a0d79ba-99a9-4ffc-bb02-a2067f6f93d6" providerId="AD" clId="Web-{6E8AEDC3-86F6-44D2-A94E-191C8B094CCB}"/>
    <pc:docChg chg="addSld modSection">
      <pc:chgData name="Merethe Anette Ryen" userId="S::merethear@uia.no::1a0d79ba-99a9-4ffc-bb02-a2067f6f93d6" providerId="AD" clId="Web-{6E8AEDC3-86F6-44D2-A94E-191C8B094CCB}" dt="2023-07-19T13:29:35.551" v="0"/>
      <pc:docMkLst>
        <pc:docMk/>
      </pc:docMkLst>
      <pc:sldChg chg="add">
        <pc:chgData name="Merethe Anette Ryen" userId="S::merethear@uia.no::1a0d79ba-99a9-4ffc-bb02-a2067f6f93d6" providerId="AD" clId="Web-{6E8AEDC3-86F6-44D2-A94E-191C8B094CCB}" dt="2023-07-19T13:29:35.551" v="0"/>
        <pc:sldMkLst>
          <pc:docMk/>
          <pc:sldMk cId="4152910024" sldId="2147374816"/>
        </pc:sldMkLst>
      </pc:sldChg>
    </pc:docChg>
  </pc:docChgLst>
  <pc:docChgLst>
    <pc:chgData name="Merethe Anette Ryen" userId="S::merethear@uia.no::1a0d79ba-99a9-4ffc-bb02-a2067f6f93d6" providerId="AD" clId="Web-{998AD727-CA3E-4CCE-A92B-504D8B93B0BD}"/>
    <pc:docChg chg="modSld">
      <pc:chgData name="Merethe Anette Ryen" userId="S::merethear@uia.no::1a0d79ba-99a9-4ffc-bb02-a2067f6f93d6" providerId="AD" clId="Web-{998AD727-CA3E-4CCE-A92B-504D8B93B0BD}" dt="2022-04-04T07:04:42.179" v="44" actId="20577"/>
      <pc:docMkLst>
        <pc:docMk/>
      </pc:docMkLst>
      <pc:sldChg chg="modSp">
        <pc:chgData name="Merethe Anette Ryen" userId="S::merethear@uia.no::1a0d79ba-99a9-4ffc-bb02-a2067f6f93d6" providerId="AD" clId="Web-{998AD727-CA3E-4CCE-A92B-504D8B93B0BD}" dt="2022-04-04T07:04:42.179" v="44" actId="20577"/>
        <pc:sldMkLst>
          <pc:docMk/>
          <pc:sldMk cId="687476664" sldId="644"/>
        </pc:sldMkLst>
      </pc:sldChg>
    </pc:docChg>
  </pc:docChgLst>
  <pc:docChgLst>
    <pc:chgData name="Merethe Anette Ryen" userId="S::merethear@uia.no::1a0d79ba-99a9-4ffc-bb02-a2067f6f93d6" providerId="AD" clId="Web-{C5418CEA-87F5-4E72-98AD-A1C4936442B0}"/>
    <pc:docChg chg="modSld">
      <pc:chgData name="Merethe Anette Ryen" userId="S::merethear@uia.no::1a0d79ba-99a9-4ffc-bb02-a2067f6f93d6" providerId="AD" clId="Web-{C5418CEA-87F5-4E72-98AD-A1C4936442B0}" dt="2022-04-20T11:13:16.212" v="2" actId="1076"/>
      <pc:docMkLst>
        <pc:docMk/>
      </pc:docMkLst>
      <pc:sldChg chg="modSp">
        <pc:chgData name="Merethe Anette Ryen" userId="S::merethear@uia.no::1a0d79ba-99a9-4ffc-bb02-a2067f6f93d6" providerId="AD" clId="Web-{C5418CEA-87F5-4E72-98AD-A1C4936442B0}" dt="2022-04-20T11:12:51.085" v="1" actId="20577"/>
        <pc:sldMkLst>
          <pc:docMk/>
          <pc:sldMk cId="4173127001" sldId="578"/>
        </pc:sldMkLst>
      </pc:sldChg>
      <pc:sldChg chg="modSp">
        <pc:chgData name="Merethe Anette Ryen" userId="S::merethear@uia.no::1a0d79ba-99a9-4ffc-bb02-a2067f6f93d6" providerId="AD" clId="Web-{C5418CEA-87F5-4E72-98AD-A1C4936442B0}" dt="2022-04-20T11:13:16.212" v="2" actId="1076"/>
        <pc:sldMkLst>
          <pc:docMk/>
          <pc:sldMk cId="328872054" sldId="635"/>
        </pc:sldMkLst>
      </pc:sldChg>
    </pc:docChg>
  </pc:docChgLst>
  <pc:docChgLst>
    <pc:chgData name="Merethe Anette Ryen" userId="S::merethear@uia.no::1a0d79ba-99a9-4ffc-bb02-a2067f6f93d6" providerId="AD" clId="Web-{00275362-859A-4E9D-BFA0-FEF0B38E16A4}"/>
    <pc:docChg chg="modSld">
      <pc:chgData name="Merethe Anette Ryen" userId="S::merethear@uia.no::1a0d79ba-99a9-4ffc-bb02-a2067f6f93d6" providerId="AD" clId="Web-{00275362-859A-4E9D-BFA0-FEF0B38E16A4}" dt="2022-04-06T11:22:35.397" v="52" actId="20577"/>
      <pc:docMkLst>
        <pc:docMk/>
      </pc:docMkLst>
      <pc:sldChg chg="modSp">
        <pc:chgData name="Merethe Anette Ryen" userId="S::merethear@uia.no::1a0d79ba-99a9-4ffc-bb02-a2067f6f93d6" providerId="AD" clId="Web-{00275362-859A-4E9D-BFA0-FEF0B38E16A4}" dt="2022-04-06T11:22:01.255" v="7" actId="20577"/>
        <pc:sldMkLst>
          <pc:docMk/>
          <pc:sldMk cId="2062943582" sldId="647"/>
        </pc:sldMkLst>
      </pc:sldChg>
      <pc:sldChg chg="modSp">
        <pc:chgData name="Merethe Anette Ryen" userId="S::merethear@uia.no::1a0d79ba-99a9-4ffc-bb02-a2067f6f93d6" providerId="AD" clId="Web-{00275362-859A-4E9D-BFA0-FEF0B38E16A4}" dt="2022-04-06T11:22:35.397" v="52" actId="20577"/>
        <pc:sldMkLst>
          <pc:docMk/>
          <pc:sldMk cId="4124668116" sldId="663"/>
        </pc:sldMkLst>
      </pc:sldChg>
    </pc:docChg>
  </pc:docChgLst>
  <pc:docChgLst>
    <pc:chgData name="Merethe Anette Ryen" userId="S::merethear@uia.no::1a0d79ba-99a9-4ffc-bb02-a2067f6f93d6" providerId="AD" clId="Web-{BAE08C34-D30F-4616-B86D-CCFB827ED825}"/>
    <pc:docChg chg="addSld delSld modSld sldOrd modSection">
      <pc:chgData name="Merethe Anette Ryen" userId="S::merethear@uia.no::1a0d79ba-99a9-4ffc-bb02-a2067f6f93d6" providerId="AD" clId="Web-{BAE08C34-D30F-4616-B86D-CCFB827ED825}" dt="2023-03-24T13:48:11.498" v="285" actId="20577"/>
      <pc:docMkLst>
        <pc:docMk/>
      </pc:docMkLst>
      <pc:sldChg chg="modSp">
        <pc:chgData name="Merethe Anette Ryen" userId="S::merethear@uia.no::1a0d79ba-99a9-4ffc-bb02-a2067f6f93d6" providerId="AD" clId="Web-{BAE08C34-D30F-4616-B86D-CCFB827ED825}" dt="2023-03-24T13:34:14.231" v="186" actId="1076"/>
        <pc:sldMkLst>
          <pc:docMk/>
          <pc:sldMk cId="331861770" sldId="2147374667"/>
        </pc:sldMkLst>
      </pc:sldChg>
      <pc:sldChg chg="addSp delSp modSp addAnim">
        <pc:chgData name="Merethe Anette Ryen" userId="S::merethear@uia.no::1a0d79ba-99a9-4ffc-bb02-a2067f6f93d6" providerId="AD" clId="Web-{BAE08C34-D30F-4616-B86D-CCFB827ED825}" dt="2023-03-24T13:47:26.763" v="262" actId="1076"/>
        <pc:sldMkLst>
          <pc:docMk/>
          <pc:sldMk cId="1665364687" sldId="2147374720"/>
        </pc:sldMkLst>
      </pc:sldChg>
      <pc:sldChg chg="modSp">
        <pc:chgData name="Merethe Anette Ryen" userId="S::merethear@uia.no::1a0d79ba-99a9-4ffc-bb02-a2067f6f93d6" providerId="AD" clId="Web-{BAE08C34-D30F-4616-B86D-CCFB827ED825}" dt="2023-03-24T13:48:11.498" v="285" actId="20577"/>
        <pc:sldMkLst>
          <pc:docMk/>
          <pc:sldMk cId="1733708932" sldId="2147374753"/>
        </pc:sldMkLst>
      </pc:sldChg>
      <pc:sldChg chg="del">
        <pc:chgData name="Merethe Anette Ryen" userId="S::merethear@uia.no::1a0d79ba-99a9-4ffc-bb02-a2067f6f93d6" providerId="AD" clId="Web-{BAE08C34-D30F-4616-B86D-CCFB827ED825}" dt="2023-03-24T13:31:02.649" v="130"/>
        <pc:sldMkLst>
          <pc:docMk/>
          <pc:sldMk cId="210908318" sldId="2147374774"/>
        </pc:sldMkLst>
      </pc:sldChg>
      <pc:sldChg chg="modSp add ord">
        <pc:chgData name="Merethe Anette Ryen" userId="S::merethear@uia.no::1a0d79ba-99a9-4ffc-bb02-a2067f6f93d6" providerId="AD" clId="Web-{BAE08C34-D30F-4616-B86D-CCFB827ED825}" dt="2023-03-24T13:35:34.295" v="207"/>
        <pc:sldMkLst>
          <pc:docMk/>
          <pc:sldMk cId="504011954" sldId="2147374775"/>
        </pc:sldMkLst>
      </pc:sldChg>
      <pc:sldChg chg="modSp add ord">
        <pc:chgData name="Merethe Anette Ryen" userId="S::merethear@uia.no::1a0d79ba-99a9-4ffc-bb02-a2067f6f93d6" providerId="AD" clId="Web-{BAE08C34-D30F-4616-B86D-CCFB827ED825}" dt="2023-03-24T13:30:59.649" v="129" actId="20577"/>
        <pc:sldMkLst>
          <pc:docMk/>
          <pc:sldMk cId="2842637619" sldId="2147374776"/>
        </pc:sldMkLst>
      </pc:sldChg>
      <pc:sldChg chg="addSp delSp modSp add ord">
        <pc:chgData name="Merethe Anette Ryen" userId="S::merethear@uia.no::1a0d79ba-99a9-4ffc-bb02-a2067f6f93d6" providerId="AD" clId="Web-{BAE08C34-D30F-4616-B86D-CCFB827ED825}" dt="2023-03-24T13:33:27.652" v="170"/>
        <pc:sldMkLst>
          <pc:docMk/>
          <pc:sldMk cId="4103333047" sldId="2147374777"/>
        </pc:sldMkLst>
      </pc:sldChg>
      <pc:sldChg chg="add ord modNotes">
        <pc:chgData name="Merethe Anette Ryen" userId="S::merethear@uia.no::1a0d79ba-99a9-4ffc-bb02-a2067f6f93d6" providerId="AD" clId="Web-{BAE08C34-D30F-4616-B86D-CCFB827ED825}" dt="2023-03-24T13:25:57.847" v="23"/>
        <pc:sldMkLst>
          <pc:docMk/>
          <pc:sldMk cId="2963479867" sldId="2147374778"/>
        </pc:sldMkLst>
      </pc:sldChg>
      <pc:sldChg chg="modSp add ord replId">
        <pc:chgData name="Merethe Anette Ryen" userId="S::merethear@uia.no::1a0d79ba-99a9-4ffc-bb02-a2067f6f93d6" providerId="AD" clId="Web-{BAE08C34-D30F-4616-B86D-CCFB827ED825}" dt="2023-03-24T13:36:44.078" v="214" actId="20577"/>
        <pc:sldMkLst>
          <pc:docMk/>
          <pc:sldMk cId="2057591130" sldId="2147374779"/>
        </pc:sldMkLst>
      </pc:sldChg>
      <pc:sldMasterChg chg="addSldLayout">
        <pc:chgData name="Merethe Anette Ryen" userId="S::merethear@uia.no::1a0d79ba-99a9-4ffc-bb02-a2067f6f93d6" providerId="AD" clId="Web-{BAE08C34-D30F-4616-B86D-CCFB827ED825}" dt="2023-03-24T13:24:58.345" v="0"/>
        <pc:sldMasterMkLst>
          <pc:docMk/>
          <pc:sldMasterMk cId="1025947034" sldId="2147483648"/>
        </pc:sldMasterMkLst>
        <pc:sldLayoutChg chg="add">
          <pc:chgData name="Merethe Anette Ryen" userId="S::merethear@uia.no::1a0d79ba-99a9-4ffc-bb02-a2067f6f93d6" providerId="AD" clId="Web-{BAE08C34-D30F-4616-B86D-CCFB827ED825}" dt="2023-03-24T13:24:58.345" v="0"/>
          <pc:sldLayoutMkLst>
            <pc:docMk/>
            <pc:sldMasterMk cId="1025947034" sldId="2147483648"/>
            <pc:sldLayoutMk cId="3174608458" sldId="2147483687"/>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2108912253" sldId="2147483719"/>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879759343" sldId="2147483720"/>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1340053631" sldId="2147483815"/>
          </pc:sldLayoutMkLst>
        </pc:sldLayoutChg>
      </pc:sldMasterChg>
    </pc:docChg>
  </pc:docChgLst>
  <pc:docChgLst>
    <pc:chgData name="Merethe Anette Ryen" userId="1a0d79ba-99a9-4ffc-bb02-a2067f6f93d6" providerId="ADAL" clId="{92ED95A4-9318-482B-A76B-933998D78370}"/>
    <pc:docChg chg="undo custSel addSld delSld modSld">
      <pc:chgData name="Merethe Anette Ryen" userId="1a0d79ba-99a9-4ffc-bb02-a2067f6f93d6" providerId="ADAL" clId="{92ED95A4-9318-482B-A76B-933998D78370}" dt="2022-08-31T10:55:50.359" v="2" actId="680"/>
      <pc:docMkLst>
        <pc:docMk/>
      </pc:docMkLst>
      <pc:sldChg chg="add">
        <pc:chgData name="Merethe Anette Ryen" userId="1a0d79ba-99a9-4ffc-bb02-a2067f6f93d6" providerId="ADAL" clId="{92ED95A4-9318-482B-A76B-933998D78370}" dt="2022-08-31T10:54:36.379" v="0"/>
        <pc:sldMkLst>
          <pc:docMk/>
          <pc:sldMk cId="2847525510" sldId="2147374573"/>
        </pc:sldMkLst>
      </pc:sldChg>
      <pc:sldChg chg="add">
        <pc:chgData name="Merethe Anette Ryen" userId="1a0d79ba-99a9-4ffc-bb02-a2067f6f93d6" providerId="ADAL" clId="{92ED95A4-9318-482B-A76B-933998D78370}" dt="2022-08-31T10:54:36.379" v="0"/>
        <pc:sldMkLst>
          <pc:docMk/>
          <pc:sldMk cId="585228559" sldId="2147374583"/>
        </pc:sldMkLst>
      </pc:sldChg>
      <pc:sldChg chg="add">
        <pc:chgData name="Merethe Anette Ryen" userId="1a0d79ba-99a9-4ffc-bb02-a2067f6f93d6" providerId="ADAL" clId="{92ED95A4-9318-482B-A76B-933998D78370}" dt="2022-08-31T10:54:36.379" v="0"/>
        <pc:sldMkLst>
          <pc:docMk/>
          <pc:sldMk cId="3894868236" sldId="2147374600"/>
        </pc:sldMkLst>
      </pc:sldChg>
      <pc:sldChg chg="add">
        <pc:chgData name="Merethe Anette Ryen" userId="1a0d79ba-99a9-4ffc-bb02-a2067f6f93d6" providerId="ADAL" clId="{92ED95A4-9318-482B-A76B-933998D78370}" dt="2022-08-31T10:54:36.379" v="0"/>
        <pc:sldMkLst>
          <pc:docMk/>
          <pc:sldMk cId="923979976" sldId="2147374601"/>
        </pc:sldMkLst>
      </pc:sldChg>
      <pc:sldChg chg="new del">
        <pc:chgData name="Merethe Anette Ryen" userId="1a0d79ba-99a9-4ffc-bb02-a2067f6f93d6" providerId="ADAL" clId="{92ED95A4-9318-482B-A76B-933998D78370}" dt="2022-08-31T10:55:50.359" v="2" actId="680"/>
        <pc:sldMkLst>
          <pc:docMk/>
          <pc:sldMk cId="3850867078" sldId="2147374602"/>
        </pc:sldMkLst>
      </pc:sldChg>
    </pc:docChg>
  </pc:docChgLst>
  <pc:docChgLst>
    <pc:chgData name="Merethe Anette Ryen" userId="1a0d79ba-99a9-4ffc-bb02-a2067f6f93d6" providerId="ADAL" clId="{AC75FE27-0BC1-435D-85E5-124F26B7BCC6}"/>
    <pc:docChg chg="undo custSel addSld modSld">
      <pc:chgData name="Merethe Anette Ryen" userId="1a0d79ba-99a9-4ffc-bb02-a2067f6f93d6" providerId="ADAL" clId="{AC75FE27-0BC1-435D-85E5-124F26B7BCC6}" dt="2022-01-22T11:52:31.858" v="2524" actId="20577"/>
      <pc:docMkLst>
        <pc:docMk/>
      </pc:docMkLst>
      <pc:sldChg chg="modNotesTx">
        <pc:chgData name="Merethe Anette Ryen" userId="1a0d79ba-99a9-4ffc-bb02-a2067f6f93d6" providerId="ADAL" clId="{AC75FE27-0BC1-435D-85E5-124F26B7BCC6}" dt="2022-01-21T12:56:14.922" v="13" actId="20577"/>
        <pc:sldMkLst>
          <pc:docMk/>
          <pc:sldMk cId="756669445" sldId="513"/>
        </pc:sldMkLst>
      </pc:sldChg>
      <pc:sldChg chg="addSp modSp mod">
        <pc:chgData name="Merethe Anette Ryen" userId="1a0d79ba-99a9-4ffc-bb02-a2067f6f93d6" providerId="ADAL" clId="{AC75FE27-0BC1-435D-85E5-124F26B7BCC6}" dt="2022-01-21T21:18:07.875" v="691" actId="20577"/>
        <pc:sldMkLst>
          <pc:docMk/>
          <pc:sldMk cId="1629239708" sldId="615"/>
        </pc:sldMkLst>
      </pc:sldChg>
      <pc:sldChg chg="modSp mod">
        <pc:chgData name="Merethe Anette Ryen" userId="1a0d79ba-99a9-4ffc-bb02-a2067f6f93d6" providerId="ADAL" clId="{AC75FE27-0BC1-435D-85E5-124F26B7BCC6}" dt="2022-01-22T11:52:31.858" v="2524" actId="20577"/>
        <pc:sldMkLst>
          <pc:docMk/>
          <pc:sldMk cId="1038982187" sldId="616"/>
        </pc:sldMkLst>
      </pc:sldChg>
    </pc:docChg>
  </pc:docChgLst>
  <pc:docChgLst>
    <pc:chgData name="Merethe Anette Ryen" userId="S::merethear@uia.no::1a0d79ba-99a9-4ffc-bb02-a2067f6f93d6" providerId="AD" clId="Web-{0527B29F-7994-4CA5-9BE6-C2741265D14C}"/>
    <pc:docChg chg="modSld">
      <pc:chgData name="Merethe Anette Ryen" userId="S::merethear@uia.no::1a0d79ba-99a9-4ffc-bb02-a2067f6f93d6" providerId="AD" clId="Web-{0527B29F-7994-4CA5-9BE6-C2741265D14C}" dt="2023-02-13T12:52:13.266" v="8" actId="20577"/>
      <pc:docMkLst>
        <pc:docMk/>
      </pc:docMkLst>
      <pc:sldChg chg="modSp">
        <pc:chgData name="Merethe Anette Ryen" userId="S::merethear@uia.no::1a0d79ba-99a9-4ffc-bb02-a2067f6f93d6" providerId="AD" clId="Web-{0527B29F-7994-4CA5-9BE6-C2741265D14C}" dt="2023-02-13T12:52:13.266" v="8" actId="20577"/>
        <pc:sldMkLst>
          <pc:docMk/>
          <pc:sldMk cId="1482755450" sldId="2147374665"/>
        </pc:sldMkLst>
      </pc:sldChg>
    </pc:docChg>
  </pc:docChgLst>
  <pc:docChgLst>
    <pc:chgData name="Merethe Anette Ryen" userId="1a0d79ba-99a9-4ffc-bb02-a2067f6f93d6" providerId="ADAL" clId="{E6C23DBD-0A8E-4C53-9CF9-AE19FCE65064}"/>
    <pc:docChg chg="undo custSel addSld delSld modSld sldOrd modSection">
      <pc:chgData name="Merethe Anette Ryen" userId="1a0d79ba-99a9-4ffc-bb02-a2067f6f93d6" providerId="ADAL" clId="{E6C23DBD-0A8E-4C53-9CF9-AE19FCE65064}" dt="2025-05-30T10:28:19.339" v="5467"/>
      <pc:docMkLst>
        <pc:docMk/>
      </pc:docMkLst>
      <pc:sldChg chg="modNotesTx">
        <pc:chgData name="Merethe Anette Ryen" userId="1a0d79ba-99a9-4ffc-bb02-a2067f6f93d6" providerId="ADAL" clId="{E6C23DBD-0A8E-4C53-9CF9-AE19FCE65064}" dt="2024-12-10T09:34:05.992" v="1401" actId="20577"/>
        <pc:sldMkLst>
          <pc:docMk/>
          <pc:sldMk cId="1681271319" sldId="2147374655"/>
        </pc:sldMkLst>
      </pc:sldChg>
      <pc:sldChg chg="modSp mod modNotesTx">
        <pc:chgData name="Merethe Anette Ryen" userId="1a0d79ba-99a9-4ffc-bb02-a2067f6f93d6" providerId="ADAL" clId="{E6C23DBD-0A8E-4C53-9CF9-AE19FCE65064}" dt="2024-12-10T09:29:10.376" v="1274" actId="20577"/>
        <pc:sldMkLst>
          <pc:docMk/>
          <pc:sldMk cId="759042129" sldId="2147374657"/>
        </pc:sldMkLst>
      </pc:sldChg>
      <pc:sldChg chg="del">
        <pc:chgData name="Merethe Anette Ryen" userId="1a0d79ba-99a9-4ffc-bb02-a2067f6f93d6" providerId="ADAL" clId="{E6C23DBD-0A8E-4C53-9CF9-AE19FCE65064}" dt="2024-12-10T08:34:50.382" v="425" actId="2696"/>
        <pc:sldMkLst>
          <pc:docMk/>
          <pc:sldMk cId="2073397333" sldId="2147374711"/>
        </pc:sldMkLst>
      </pc:sldChg>
      <pc:sldChg chg="modSp mod">
        <pc:chgData name="Merethe Anette Ryen" userId="1a0d79ba-99a9-4ffc-bb02-a2067f6f93d6" providerId="ADAL" clId="{E6C23DBD-0A8E-4C53-9CF9-AE19FCE65064}" dt="2024-12-10T08:37:14.437" v="427" actId="20577"/>
        <pc:sldMkLst>
          <pc:docMk/>
          <pc:sldMk cId="1435382986" sldId="2147374735"/>
        </pc:sldMkLst>
      </pc:sldChg>
      <pc:sldChg chg="add">
        <pc:chgData name="Merethe Anette Ryen" userId="1a0d79ba-99a9-4ffc-bb02-a2067f6f93d6" providerId="ADAL" clId="{E6C23DBD-0A8E-4C53-9CF9-AE19FCE65064}" dt="2024-12-10T09:17:31.807" v="845"/>
        <pc:sldMkLst>
          <pc:docMk/>
          <pc:sldMk cId="521742448" sldId="2147374763"/>
        </pc:sldMkLst>
      </pc:sldChg>
      <pc:sldChg chg="modSp mod">
        <pc:chgData name="Merethe Anette Ryen" userId="1a0d79ba-99a9-4ffc-bb02-a2067f6f93d6" providerId="ADAL" clId="{E6C23DBD-0A8E-4C53-9CF9-AE19FCE65064}" dt="2024-12-10T09:40:38.546" v="1997" actId="14100"/>
        <pc:sldMkLst>
          <pc:docMk/>
          <pc:sldMk cId="2659945597" sldId="2147374800"/>
        </pc:sldMkLst>
      </pc:sldChg>
      <pc:sldChg chg="addSp delSp modSp mod ord">
        <pc:chgData name="Merethe Anette Ryen" userId="1a0d79ba-99a9-4ffc-bb02-a2067f6f93d6" providerId="ADAL" clId="{E6C23DBD-0A8E-4C53-9CF9-AE19FCE65064}" dt="2024-12-10T09:26:40.382" v="1237"/>
        <pc:sldMkLst>
          <pc:docMk/>
          <pc:sldMk cId="3623317499" sldId="2147374872"/>
        </pc:sldMkLst>
      </pc:sldChg>
      <pc:sldChg chg="modSp add mod modNotesTx">
        <pc:chgData name="Merethe Anette Ryen" userId="1a0d79ba-99a9-4ffc-bb02-a2067f6f93d6" providerId="ADAL" clId="{E6C23DBD-0A8E-4C53-9CF9-AE19FCE65064}" dt="2025-05-30T09:52:21.246" v="4041" actId="20577"/>
        <pc:sldMkLst>
          <pc:docMk/>
          <pc:sldMk cId="998895368" sldId="2147374880"/>
        </pc:sldMkLst>
      </pc:sldChg>
      <pc:sldChg chg="modSp mod ord modNotesTx">
        <pc:chgData name="Merethe Anette Ryen" userId="1a0d79ba-99a9-4ffc-bb02-a2067f6f93d6" providerId="ADAL" clId="{E6C23DBD-0A8E-4C53-9CF9-AE19FCE65064}" dt="2025-05-30T10:09:36.717" v="4931" actId="20577"/>
        <pc:sldMkLst>
          <pc:docMk/>
          <pc:sldMk cId="2040446011" sldId="2147374892"/>
        </pc:sldMkLst>
      </pc:sldChg>
      <pc:sldChg chg="add del">
        <pc:chgData name="Merethe Anette Ryen" userId="1a0d79ba-99a9-4ffc-bb02-a2067f6f93d6" providerId="ADAL" clId="{E6C23DBD-0A8E-4C53-9CF9-AE19FCE65064}" dt="2025-05-30T10:08:59.490" v="4917" actId="2696"/>
        <pc:sldMkLst>
          <pc:docMk/>
          <pc:sldMk cId="770470356" sldId="2147374894"/>
        </pc:sldMkLst>
      </pc:sldChg>
      <pc:sldChg chg="add del">
        <pc:chgData name="Merethe Anette Ryen" userId="1a0d79ba-99a9-4ffc-bb02-a2067f6f93d6" providerId="ADAL" clId="{E6C23DBD-0A8E-4C53-9CF9-AE19FCE65064}" dt="2025-05-30T10:12:11.270" v="5388" actId="2696"/>
        <pc:sldMkLst>
          <pc:docMk/>
          <pc:sldMk cId="1946587153" sldId="2147374894"/>
        </pc:sldMkLst>
      </pc:sldChg>
      <pc:sldChg chg="modSp add modNotesTx">
        <pc:chgData name="Merethe Anette Ryen" userId="1a0d79ba-99a9-4ffc-bb02-a2067f6f93d6" providerId="ADAL" clId="{E6C23DBD-0A8E-4C53-9CF9-AE19FCE65064}" dt="2024-12-10T09:41:18.232" v="2042" actId="113"/>
        <pc:sldMkLst>
          <pc:docMk/>
          <pc:sldMk cId="3681664695" sldId="2147374895"/>
        </pc:sldMkLst>
      </pc:sldChg>
      <pc:sldChg chg="add ord">
        <pc:chgData name="Merethe Anette Ryen" userId="1a0d79ba-99a9-4ffc-bb02-a2067f6f93d6" providerId="ADAL" clId="{E6C23DBD-0A8E-4C53-9CF9-AE19FCE65064}" dt="2025-05-30T10:28:19.339" v="5467"/>
        <pc:sldMkLst>
          <pc:docMk/>
          <pc:sldMk cId="879614643" sldId="2147374952"/>
        </pc:sldMkLst>
      </pc:sldChg>
      <pc:sldChg chg="del">
        <pc:chgData name="Merethe Anette Ryen" userId="1a0d79ba-99a9-4ffc-bb02-a2067f6f93d6" providerId="ADAL" clId="{E6C23DBD-0A8E-4C53-9CF9-AE19FCE65064}" dt="2024-12-10T09:10:35.408" v="840" actId="2696"/>
        <pc:sldMkLst>
          <pc:docMk/>
          <pc:sldMk cId="2189398790" sldId="2147374994"/>
        </pc:sldMkLst>
      </pc:sldChg>
      <pc:sldChg chg="modNotesTx">
        <pc:chgData name="Merethe Anette Ryen" userId="1a0d79ba-99a9-4ffc-bb02-a2067f6f93d6" providerId="ADAL" clId="{E6C23DBD-0A8E-4C53-9CF9-AE19FCE65064}" dt="2024-12-10T09:41:01.745" v="2011" actId="20577"/>
        <pc:sldMkLst>
          <pc:docMk/>
          <pc:sldMk cId="2061532063" sldId="2147374995"/>
        </pc:sldMkLst>
      </pc:sldChg>
      <pc:sldChg chg="modNotesTx">
        <pc:chgData name="Merethe Anette Ryen" userId="1a0d79ba-99a9-4ffc-bb02-a2067f6f93d6" providerId="ADAL" clId="{E6C23DBD-0A8E-4C53-9CF9-AE19FCE65064}" dt="2024-12-10T09:29:19.169" v="1276" actId="20577"/>
        <pc:sldMkLst>
          <pc:docMk/>
          <pc:sldMk cId="1432276258" sldId="2147374997"/>
        </pc:sldMkLst>
      </pc:sldChg>
      <pc:sldChg chg="modSp mod">
        <pc:chgData name="Merethe Anette Ryen" userId="1a0d79ba-99a9-4ffc-bb02-a2067f6f93d6" providerId="ADAL" clId="{E6C23DBD-0A8E-4C53-9CF9-AE19FCE65064}" dt="2024-12-10T08:31:29.417" v="424" actId="14100"/>
        <pc:sldMkLst>
          <pc:docMk/>
          <pc:sldMk cId="1508937140" sldId="2147374998"/>
        </pc:sldMkLst>
      </pc:sldChg>
      <pc:sldChg chg="modSp add mod ord">
        <pc:chgData name="Merethe Anette Ryen" userId="1a0d79ba-99a9-4ffc-bb02-a2067f6f93d6" providerId="ADAL" clId="{E6C23DBD-0A8E-4C53-9CF9-AE19FCE65064}" dt="2024-12-10T09:48:04.456" v="2183"/>
        <pc:sldMkLst>
          <pc:docMk/>
          <pc:sldMk cId="1774082670" sldId="2147375050"/>
        </pc:sldMkLst>
      </pc:sldChg>
      <pc:sldChg chg="modSp add mod ord">
        <pc:chgData name="Merethe Anette Ryen" userId="1a0d79ba-99a9-4ffc-bb02-a2067f6f93d6" providerId="ADAL" clId="{E6C23DBD-0A8E-4C53-9CF9-AE19FCE65064}" dt="2025-02-26T12:34:42.473" v="3450" actId="20577"/>
        <pc:sldMkLst>
          <pc:docMk/>
          <pc:sldMk cId="879967502" sldId="2147375055"/>
        </pc:sldMkLst>
      </pc:sldChg>
      <pc:sldChg chg="modSp add mod">
        <pc:chgData name="Merethe Anette Ryen" userId="1a0d79ba-99a9-4ffc-bb02-a2067f6f93d6" providerId="ADAL" clId="{E6C23DBD-0A8E-4C53-9CF9-AE19FCE65064}" dt="2024-12-10T09:49:05.855" v="2342" actId="1076"/>
        <pc:sldMkLst>
          <pc:docMk/>
          <pc:sldMk cId="2712152327" sldId="2147375058"/>
        </pc:sldMkLst>
      </pc:sldChg>
      <pc:sldChg chg="addSp delSp modSp add mod modNotesTx">
        <pc:chgData name="Merethe Anette Ryen" userId="1a0d79ba-99a9-4ffc-bb02-a2067f6f93d6" providerId="ADAL" clId="{E6C23DBD-0A8E-4C53-9CF9-AE19FCE65064}" dt="2025-05-30T08:45:41.593" v="3585" actId="20577"/>
        <pc:sldMkLst>
          <pc:docMk/>
          <pc:sldMk cId="3034621226" sldId="2147375063"/>
        </pc:sldMkLst>
      </pc:sldChg>
      <pc:sldChg chg="modSp add mod">
        <pc:chgData name="Merethe Anette Ryen" userId="1a0d79ba-99a9-4ffc-bb02-a2067f6f93d6" providerId="ADAL" clId="{E6C23DBD-0A8E-4C53-9CF9-AE19FCE65064}" dt="2024-12-10T08:49:50.534" v="495" actId="1076"/>
        <pc:sldMkLst>
          <pc:docMk/>
          <pc:sldMk cId="3075958768" sldId="2147375070"/>
        </pc:sldMkLst>
      </pc:sldChg>
      <pc:sldChg chg="mod ord modShow">
        <pc:chgData name="Merethe Anette Ryen" userId="1a0d79ba-99a9-4ffc-bb02-a2067f6f93d6" providerId="ADAL" clId="{E6C23DBD-0A8E-4C53-9CF9-AE19FCE65064}" dt="2024-12-10T09:26:20.124" v="1231" actId="729"/>
        <pc:sldMkLst>
          <pc:docMk/>
          <pc:sldMk cId="3885972685" sldId="2147375073"/>
        </pc:sldMkLst>
      </pc:sldChg>
      <pc:sldChg chg="modSp mod ord">
        <pc:chgData name="Merethe Anette Ryen" userId="1a0d79ba-99a9-4ffc-bb02-a2067f6f93d6" providerId="ADAL" clId="{E6C23DBD-0A8E-4C53-9CF9-AE19FCE65064}" dt="2024-12-10T09:35:49.369" v="1627" actId="313"/>
        <pc:sldMkLst>
          <pc:docMk/>
          <pc:sldMk cId="4265070244" sldId="2147375074"/>
        </pc:sldMkLst>
      </pc:sldChg>
      <pc:sldChg chg="modSp mod modNotesTx">
        <pc:chgData name="Merethe Anette Ryen" userId="1a0d79ba-99a9-4ffc-bb02-a2067f6f93d6" providerId="ADAL" clId="{E6C23DBD-0A8E-4C53-9CF9-AE19FCE65064}" dt="2025-05-30T09:23:15.291" v="3627" actId="20577"/>
        <pc:sldMkLst>
          <pc:docMk/>
          <pc:sldMk cId="2634944750" sldId="2147375080"/>
        </pc:sldMkLst>
      </pc:sldChg>
      <pc:sldChg chg="mod modShow">
        <pc:chgData name="Merethe Anette Ryen" userId="1a0d79ba-99a9-4ffc-bb02-a2067f6f93d6" providerId="ADAL" clId="{E6C23DBD-0A8E-4C53-9CF9-AE19FCE65064}" dt="2025-02-26T12:33:17.905" v="3385" actId="729"/>
        <pc:sldMkLst>
          <pc:docMk/>
          <pc:sldMk cId="777063200" sldId="2147375081"/>
        </pc:sldMkLst>
      </pc:sldChg>
      <pc:sldChg chg="modSp add mod ord">
        <pc:chgData name="Merethe Anette Ryen" userId="1a0d79ba-99a9-4ffc-bb02-a2067f6f93d6" providerId="ADAL" clId="{E6C23DBD-0A8E-4C53-9CF9-AE19FCE65064}" dt="2024-12-10T09:26:13.643" v="1230"/>
        <pc:sldMkLst>
          <pc:docMk/>
          <pc:sldMk cId="1586203247" sldId="2147375082"/>
        </pc:sldMkLst>
      </pc:sldChg>
      <pc:sldChg chg="add">
        <pc:chgData name="Merethe Anette Ryen" userId="1a0d79ba-99a9-4ffc-bb02-a2067f6f93d6" providerId="ADAL" clId="{E6C23DBD-0A8E-4C53-9CF9-AE19FCE65064}" dt="2025-05-30T10:25:25.783" v="5391"/>
        <pc:sldMkLst>
          <pc:docMk/>
          <pc:sldMk cId="2501908809" sldId="2147375085"/>
        </pc:sldMkLst>
      </pc:sldChg>
      <pc:sldChg chg="add">
        <pc:chgData name="Merethe Anette Ryen" userId="1a0d79ba-99a9-4ffc-bb02-a2067f6f93d6" providerId="ADAL" clId="{E6C23DBD-0A8E-4C53-9CF9-AE19FCE65064}" dt="2025-05-30T10:26:10.849" v="5392"/>
        <pc:sldMkLst>
          <pc:docMk/>
          <pc:sldMk cId="3454460616" sldId="2147375093"/>
        </pc:sldMkLst>
      </pc:sldChg>
      <pc:sldChg chg="modSp add mod modShow">
        <pc:chgData name="Merethe Anette Ryen" userId="1a0d79ba-99a9-4ffc-bb02-a2067f6f93d6" providerId="ADAL" clId="{E6C23DBD-0A8E-4C53-9CF9-AE19FCE65064}" dt="2024-12-10T09:47:24.583" v="2179" actId="729"/>
        <pc:sldMkLst>
          <pc:docMk/>
          <pc:sldMk cId="899009383" sldId="2147375107"/>
        </pc:sldMkLst>
      </pc:sldChg>
      <pc:sldChg chg="addSp modSp add mod modNotesTx">
        <pc:chgData name="Merethe Anette Ryen" userId="1a0d79ba-99a9-4ffc-bb02-a2067f6f93d6" providerId="ADAL" clId="{E6C23DBD-0A8E-4C53-9CF9-AE19FCE65064}" dt="2025-05-30T10:11:31.163" v="5386" actId="20577"/>
        <pc:sldMkLst>
          <pc:docMk/>
          <pc:sldMk cId="3352676521" sldId="2147375108"/>
        </pc:sldMkLst>
      </pc:sldChg>
      <pc:sldChg chg="modSp add mod modNotesTx">
        <pc:chgData name="Merethe Anette Ryen" userId="1a0d79ba-99a9-4ffc-bb02-a2067f6f93d6" providerId="ADAL" clId="{E6C23DBD-0A8E-4C53-9CF9-AE19FCE65064}" dt="2024-12-10T09:29:48.982" v="1278" actId="20577"/>
        <pc:sldMkLst>
          <pc:docMk/>
          <pc:sldMk cId="1470445446" sldId="2147375109"/>
        </pc:sldMkLst>
      </pc:sldChg>
      <pc:sldChg chg="modSp add mod modNotesTx">
        <pc:chgData name="Merethe Anette Ryen" userId="1a0d79ba-99a9-4ffc-bb02-a2067f6f93d6" providerId="ADAL" clId="{E6C23DBD-0A8E-4C53-9CF9-AE19FCE65064}" dt="2024-12-10T09:29:14.034" v="1275" actId="20577"/>
        <pc:sldMkLst>
          <pc:docMk/>
          <pc:sldMk cId="4015992266" sldId="2147375110"/>
        </pc:sldMkLst>
      </pc:sldChg>
      <pc:sldChg chg="modSp add mod">
        <pc:chgData name="Merethe Anette Ryen" userId="1a0d79ba-99a9-4ffc-bb02-a2067f6f93d6" providerId="ADAL" clId="{E6C23DBD-0A8E-4C53-9CF9-AE19FCE65064}" dt="2024-12-10T09:25:42.718" v="1224" actId="1076"/>
        <pc:sldMkLst>
          <pc:docMk/>
          <pc:sldMk cId="1839101476" sldId="2147375111"/>
        </pc:sldMkLst>
      </pc:sldChg>
      <pc:sldChg chg="modSp add mod modCm">
        <pc:chgData name="Merethe Anette Ryen" userId="1a0d79ba-99a9-4ffc-bb02-a2067f6f93d6" providerId="ADAL" clId="{E6C23DBD-0A8E-4C53-9CF9-AE19FCE65064}" dt="2024-12-10T09:37:25.172" v="1842" actId="20577"/>
        <pc:sldMkLst>
          <pc:docMk/>
          <pc:sldMk cId="2939038888" sldId="2147375116"/>
        </pc:sldMkLst>
        <pc:extLst>
          <p:ext xmlns:p="http://schemas.openxmlformats.org/presentationml/2006/main" uri="{D6D511B9-2390-475A-947B-AFAB55BFBCF1}">
            <pc226:cmChg xmlns:pc226="http://schemas.microsoft.com/office/powerpoint/2022/06/main/command" chg="mod">
              <pc226:chgData name="Merethe Anette Ryen" userId="1a0d79ba-99a9-4ffc-bb02-a2067f6f93d6" providerId="ADAL" clId="{E6C23DBD-0A8E-4C53-9CF9-AE19FCE65064}" dt="2024-12-10T09:27:55.746" v="1272" actId="20577"/>
              <pc2:cmMkLst xmlns:pc2="http://schemas.microsoft.com/office/powerpoint/2019/9/main/command">
                <pc:docMk/>
                <pc:sldMk cId="2939038888" sldId="2147375116"/>
                <pc2:cmMk id="{46921FF2-F1D7-4E29-A3B5-A2EA7072B5BA}"/>
              </pc2:cmMkLst>
            </pc226:cmChg>
          </p:ext>
        </pc:extLst>
      </pc:sldChg>
      <pc:sldChg chg="modSp add mod">
        <pc:chgData name="Merethe Anette Ryen" userId="1a0d79ba-99a9-4ffc-bb02-a2067f6f93d6" providerId="ADAL" clId="{E6C23DBD-0A8E-4C53-9CF9-AE19FCE65064}" dt="2025-05-30T10:08:05.684" v="4913" actId="1076"/>
        <pc:sldMkLst>
          <pc:docMk/>
          <pc:sldMk cId="364309832" sldId="2147375117"/>
        </pc:sldMkLst>
      </pc:sldChg>
      <pc:sldChg chg="modSp add mod ord">
        <pc:chgData name="Merethe Anette Ryen" userId="1a0d79ba-99a9-4ffc-bb02-a2067f6f93d6" providerId="ADAL" clId="{E6C23DBD-0A8E-4C53-9CF9-AE19FCE65064}" dt="2025-02-26T12:32:59.634" v="3383"/>
        <pc:sldMkLst>
          <pc:docMk/>
          <pc:sldMk cId="1888490781" sldId="2147375118"/>
        </pc:sldMkLst>
      </pc:sldChg>
      <pc:sldChg chg="addSp delSp modSp new mod modShow">
        <pc:chgData name="Merethe Anette Ryen" userId="1a0d79ba-99a9-4ffc-bb02-a2067f6f93d6" providerId="ADAL" clId="{E6C23DBD-0A8E-4C53-9CF9-AE19FCE65064}" dt="2025-05-30T10:08:31.548" v="4914" actId="729"/>
        <pc:sldMkLst>
          <pc:docMk/>
          <pc:sldMk cId="3343054734" sldId="2147375119"/>
        </pc:sldMkLst>
      </pc:sldChg>
      <pc:sldChg chg="modSp add mod">
        <pc:chgData name="Merethe Anette Ryen" userId="1a0d79ba-99a9-4ffc-bb02-a2067f6f93d6" providerId="ADAL" clId="{E6C23DBD-0A8E-4C53-9CF9-AE19FCE65064}" dt="2024-12-10T09:48:34.536" v="2214" actId="20577"/>
        <pc:sldMkLst>
          <pc:docMk/>
          <pc:sldMk cId="1696696717" sldId="2147375120"/>
        </pc:sldMkLst>
      </pc:sldChg>
      <pc:sldChg chg="modSp add mod">
        <pc:chgData name="Merethe Anette Ryen" userId="1a0d79ba-99a9-4ffc-bb02-a2067f6f93d6" providerId="ADAL" clId="{E6C23DBD-0A8E-4C53-9CF9-AE19FCE65064}" dt="2024-12-10T09:51:17.913" v="2621" actId="1076"/>
        <pc:sldMkLst>
          <pc:docMk/>
          <pc:sldMk cId="1666903675" sldId="2147375121"/>
        </pc:sldMkLst>
      </pc:sldChg>
      <pc:sldChg chg="addSp delSp modSp new mod modAnim modNotesTx">
        <pc:chgData name="Merethe Anette Ryen" userId="1a0d79ba-99a9-4ffc-bb02-a2067f6f93d6" providerId="ADAL" clId="{E6C23DBD-0A8E-4C53-9CF9-AE19FCE65064}" dt="2025-05-30T09:51:40.330" v="3953" actId="20577"/>
        <pc:sldMkLst>
          <pc:docMk/>
          <pc:sldMk cId="914127168" sldId="2147375122"/>
        </pc:sldMkLst>
      </pc:sldChg>
      <pc:sldChg chg="modSp mod">
        <pc:chgData name="Merethe Anette Ryen" userId="1a0d79ba-99a9-4ffc-bb02-a2067f6f93d6" providerId="ADAL" clId="{E6C23DBD-0A8E-4C53-9CF9-AE19FCE65064}" dt="2025-05-30T10:05:10.807" v="4677" actId="20577"/>
        <pc:sldMkLst>
          <pc:docMk/>
          <pc:sldMk cId="3174468571" sldId="2147375190"/>
        </pc:sldMkLst>
      </pc:sldChg>
      <pc:sldChg chg="add del">
        <pc:chgData name="Merethe Anette Ryen" userId="1a0d79ba-99a9-4ffc-bb02-a2067f6f93d6" providerId="ADAL" clId="{E6C23DBD-0A8E-4C53-9CF9-AE19FCE65064}" dt="2025-05-30T10:12:20.209" v="5390" actId="2696"/>
        <pc:sldMkLst>
          <pc:docMk/>
          <pc:sldMk cId="3856449782" sldId="2147375191"/>
        </pc:sldMkLst>
      </pc:sldChg>
      <pc:sldChg chg="modSp add mod">
        <pc:chgData name="Merethe Anette Ryen" userId="1a0d79ba-99a9-4ffc-bb02-a2067f6f93d6" providerId="ADAL" clId="{E6C23DBD-0A8E-4C53-9CF9-AE19FCE65064}" dt="2025-02-26T12:34:17.347" v="3431" actId="20577"/>
        <pc:sldMkLst>
          <pc:docMk/>
          <pc:sldMk cId="2771915587" sldId="2147375192"/>
        </pc:sldMkLst>
      </pc:sldChg>
      <pc:sldChg chg="modSp add mod modNotesTx">
        <pc:chgData name="Merethe Anette Ryen" userId="1a0d79ba-99a9-4ffc-bb02-a2067f6f93d6" providerId="ADAL" clId="{E6C23DBD-0A8E-4C53-9CF9-AE19FCE65064}" dt="2025-05-30T10:10:44.917" v="5200" actId="20577"/>
        <pc:sldMkLst>
          <pc:docMk/>
          <pc:sldMk cId="1159992525" sldId="2147375193"/>
        </pc:sldMkLst>
      </pc:sldChg>
      <pc:sldChg chg="modNotesTx">
        <pc:chgData name="Merethe Anette Ryen" userId="1a0d79ba-99a9-4ffc-bb02-a2067f6f93d6" providerId="ADAL" clId="{E6C23DBD-0A8E-4C53-9CF9-AE19FCE65064}" dt="2025-05-30T10:06:41.318" v="4687" actId="20577"/>
        <pc:sldMkLst>
          <pc:docMk/>
          <pc:sldMk cId="3246603094" sldId="2147375194"/>
        </pc:sldMkLst>
      </pc:sldChg>
      <pc:sldChg chg="modSp add mod modNotesTx">
        <pc:chgData name="Merethe Anette Ryen" userId="1a0d79ba-99a9-4ffc-bb02-a2067f6f93d6" providerId="ADAL" clId="{E6C23DBD-0A8E-4C53-9CF9-AE19FCE65064}" dt="2025-05-30T10:07:29.661" v="4881" actId="20577"/>
        <pc:sldMkLst>
          <pc:docMk/>
          <pc:sldMk cId="3285834853" sldId="2147375195"/>
        </pc:sldMkLst>
      </pc:sldChg>
      <pc:sldChg chg="add">
        <pc:chgData name="Merethe Anette Ryen" userId="1a0d79ba-99a9-4ffc-bb02-a2067f6f93d6" providerId="ADAL" clId="{E6C23DBD-0A8E-4C53-9CF9-AE19FCE65064}" dt="2025-05-30T10:08:38.464" v="4915"/>
        <pc:sldMkLst>
          <pc:docMk/>
          <pc:sldMk cId="1635526643" sldId="2147375196"/>
        </pc:sldMkLst>
      </pc:sldChg>
      <pc:sldChg chg="add">
        <pc:chgData name="Merethe Anette Ryen" userId="1a0d79ba-99a9-4ffc-bb02-a2067f6f93d6" providerId="ADAL" clId="{E6C23DBD-0A8E-4C53-9CF9-AE19FCE65064}" dt="2025-05-30T10:08:56.220" v="4916"/>
        <pc:sldMkLst>
          <pc:docMk/>
          <pc:sldMk cId="2831575474" sldId="2147375197"/>
        </pc:sldMkLst>
      </pc:sldChg>
      <pc:sldChg chg="add">
        <pc:chgData name="Merethe Anette Ryen" userId="1a0d79ba-99a9-4ffc-bb02-a2067f6f93d6" providerId="ADAL" clId="{E6C23DBD-0A8E-4C53-9CF9-AE19FCE65064}" dt="2025-05-30T10:12:18.398" v="5389"/>
        <pc:sldMkLst>
          <pc:docMk/>
          <pc:sldMk cId="3574690391" sldId="2147375198"/>
        </pc:sldMkLst>
      </pc:sldChg>
      <pc:sldChg chg="add">
        <pc:chgData name="Merethe Anette Ryen" userId="1a0d79ba-99a9-4ffc-bb02-a2067f6f93d6" providerId="ADAL" clId="{E6C23DBD-0A8E-4C53-9CF9-AE19FCE65064}" dt="2025-05-30T10:26:10.849" v="5392"/>
        <pc:sldMkLst>
          <pc:docMk/>
          <pc:sldMk cId="897738225" sldId="2147375199"/>
        </pc:sldMkLst>
      </pc:sldChg>
      <pc:sldChg chg="add">
        <pc:chgData name="Merethe Anette Ryen" userId="1a0d79ba-99a9-4ffc-bb02-a2067f6f93d6" providerId="ADAL" clId="{E6C23DBD-0A8E-4C53-9CF9-AE19FCE65064}" dt="2025-05-30T10:26:10.849" v="5392"/>
        <pc:sldMkLst>
          <pc:docMk/>
          <pc:sldMk cId="719211985" sldId="2147375202"/>
        </pc:sldMkLst>
      </pc:sldChg>
      <pc:sldChg chg="add">
        <pc:chgData name="Merethe Anette Ryen" userId="1a0d79ba-99a9-4ffc-bb02-a2067f6f93d6" providerId="ADAL" clId="{E6C23DBD-0A8E-4C53-9CF9-AE19FCE65064}" dt="2025-05-30T10:26:10.849" v="5392"/>
        <pc:sldMkLst>
          <pc:docMk/>
          <pc:sldMk cId="1554515414" sldId="2147375206"/>
        </pc:sldMkLst>
      </pc:sldChg>
      <pc:sldChg chg="modSp add mod">
        <pc:chgData name="Merethe Anette Ryen" userId="1a0d79ba-99a9-4ffc-bb02-a2067f6f93d6" providerId="ADAL" clId="{E6C23DBD-0A8E-4C53-9CF9-AE19FCE65064}" dt="2025-05-30T10:27:53.075" v="5465" actId="1076"/>
        <pc:sldMkLst>
          <pc:docMk/>
          <pc:sldMk cId="3160440642" sldId="2147375207"/>
        </pc:sldMkLst>
        <pc:spChg chg="mod">
          <ac:chgData name="Merethe Anette Ryen" userId="1a0d79ba-99a9-4ffc-bb02-a2067f6f93d6" providerId="ADAL" clId="{E6C23DBD-0A8E-4C53-9CF9-AE19FCE65064}" dt="2025-05-30T10:27:53.075" v="5465" actId="1076"/>
          <ac:spMkLst>
            <pc:docMk/>
            <pc:sldMk cId="3160440642" sldId="2147375207"/>
            <ac:spMk id="3" creationId="{19EA8EE4-2325-171E-5A75-CC31C33A3018}"/>
          </ac:spMkLst>
        </pc:spChg>
      </pc:sldChg>
    </pc:docChg>
  </pc:docChgLst>
  <pc:docChgLst>
    <pc:chgData name="Merethe Anette Ryen" userId="S::merethear@uia.no::1a0d79ba-99a9-4ffc-bb02-a2067f6f93d6" providerId="AD" clId="Web-{3BC4BAE7-7C30-4D5C-B71B-781CDC5F8DE8}"/>
    <pc:docChg chg="addSld delSld modSld sldOrd modSection">
      <pc:chgData name="Merethe Anette Ryen" userId="S::merethear@uia.no::1a0d79ba-99a9-4ffc-bb02-a2067f6f93d6" providerId="AD" clId="Web-{3BC4BAE7-7C30-4D5C-B71B-781CDC5F8DE8}" dt="2023-01-03T13:51:04.086" v="1342" actId="20577"/>
      <pc:docMkLst>
        <pc:docMk/>
      </pc:docMkLst>
      <pc:sldChg chg="del">
        <pc:chgData name="Merethe Anette Ryen" userId="S::merethear@uia.no::1a0d79ba-99a9-4ffc-bb02-a2067f6f93d6" providerId="AD" clId="Web-{3BC4BAE7-7C30-4D5C-B71B-781CDC5F8DE8}" dt="2023-01-03T11:53:55.029" v="20"/>
        <pc:sldMkLst>
          <pc:docMk/>
          <pc:sldMk cId="3065400494" sldId="2147374602"/>
        </pc:sldMkLst>
      </pc:sldChg>
      <pc:sldChg chg="delSp modSp modNotes">
        <pc:chgData name="Merethe Anette Ryen" userId="S::merethear@uia.no::1a0d79ba-99a9-4ffc-bb02-a2067f6f93d6" providerId="AD" clId="Web-{3BC4BAE7-7C30-4D5C-B71B-781CDC5F8DE8}" dt="2023-01-03T13:01:39.154" v="759" actId="1076"/>
        <pc:sldMkLst>
          <pc:docMk/>
          <pc:sldMk cId="1101722672" sldId="2147374605"/>
        </pc:sldMkLst>
      </pc:sldChg>
      <pc:sldChg chg="del">
        <pc:chgData name="Merethe Anette Ryen" userId="S::merethear@uia.no::1a0d79ba-99a9-4ffc-bb02-a2067f6f93d6" providerId="AD" clId="Web-{3BC4BAE7-7C30-4D5C-B71B-781CDC5F8DE8}" dt="2023-01-03T11:54:23.436" v="24"/>
        <pc:sldMkLst>
          <pc:docMk/>
          <pc:sldMk cId="3480622734" sldId="2147374610"/>
        </pc:sldMkLst>
      </pc:sldChg>
      <pc:sldChg chg="addSp delSp modSp modNotes">
        <pc:chgData name="Merethe Anette Ryen" userId="S::merethear@uia.no::1a0d79ba-99a9-4ffc-bb02-a2067f6f93d6" providerId="AD" clId="Web-{3BC4BAE7-7C30-4D5C-B71B-781CDC5F8DE8}" dt="2023-01-03T13:36:43.539" v="1326" actId="20577"/>
        <pc:sldMkLst>
          <pc:docMk/>
          <pc:sldMk cId="1767342062" sldId="2147374611"/>
        </pc:sldMkLst>
      </pc:sldChg>
      <pc:sldChg chg="del">
        <pc:chgData name="Merethe Anette Ryen" userId="S::merethear@uia.no::1a0d79ba-99a9-4ffc-bb02-a2067f6f93d6" providerId="AD" clId="Web-{3BC4BAE7-7C30-4D5C-B71B-781CDC5F8DE8}" dt="2023-01-03T11:53:35.310" v="13"/>
        <pc:sldMkLst>
          <pc:docMk/>
          <pc:sldMk cId="567928240" sldId="2147374613"/>
        </pc:sldMkLst>
      </pc:sldChg>
      <pc:sldChg chg="del">
        <pc:chgData name="Merethe Anette Ryen" userId="S::merethear@uia.no::1a0d79ba-99a9-4ffc-bb02-a2067f6f93d6" providerId="AD" clId="Web-{3BC4BAE7-7C30-4D5C-B71B-781CDC5F8DE8}" dt="2023-01-03T11:54:23.436" v="25"/>
        <pc:sldMkLst>
          <pc:docMk/>
          <pc:sldMk cId="3126760110" sldId="2147374637"/>
        </pc:sldMkLst>
      </pc:sldChg>
      <pc:sldChg chg="del">
        <pc:chgData name="Merethe Anette Ryen" userId="S::merethear@uia.no::1a0d79ba-99a9-4ffc-bb02-a2067f6f93d6" providerId="AD" clId="Web-{3BC4BAE7-7C30-4D5C-B71B-781CDC5F8DE8}" dt="2023-01-03T11:54:23.436" v="26"/>
        <pc:sldMkLst>
          <pc:docMk/>
          <pc:sldMk cId="343505999" sldId="2147374639"/>
        </pc:sldMkLst>
      </pc:sldChg>
      <pc:sldChg chg="del">
        <pc:chgData name="Merethe Anette Ryen" userId="S::merethear@uia.no::1a0d79ba-99a9-4ffc-bb02-a2067f6f93d6" providerId="AD" clId="Web-{3BC4BAE7-7C30-4D5C-B71B-781CDC5F8DE8}" dt="2023-01-03T11:54:17.170" v="23"/>
        <pc:sldMkLst>
          <pc:docMk/>
          <pc:sldMk cId="2709794590" sldId="2147374640"/>
        </pc:sldMkLst>
      </pc:sldChg>
      <pc:sldChg chg="del">
        <pc:chgData name="Merethe Anette Ryen" userId="S::merethear@uia.no::1a0d79ba-99a9-4ffc-bb02-a2067f6f93d6" providerId="AD" clId="Web-{3BC4BAE7-7C30-4D5C-B71B-781CDC5F8DE8}" dt="2023-01-03T11:54:14.764" v="22"/>
        <pc:sldMkLst>
          <pc:docMk/>
          <pc:sldMk cId="2648011462" sldId="2147374641"/>
        </pc:sldMkLst>
      </pc:sldChg>
      <pc:sldChg chg="del ord">
        <pc:chgData name="Merethe Anette Ryen" userId="S::merethear@uia.no::1a0d79ba-99a9-4ffc-bb02-a2067f6f93d6" providerId="AD" clId="Web-{3BC4BAE7-7C30-4D5C-B71B-781CDC5F8DE8}" dt="2023-01-03T13:11:40.994" v="820"/>
        <pc:sldMkLst>
          <pc:docMk/>
          <pc:sldMk cId="570542197" sldId="2147374643"/>
        </pc:sldMkLst>
      </pc:sldChg>
      <pc:sldChg chg="del">
        <pc:chgData name="Merethe Anette Ryen" userId="S::merethear@uia.no::1a0d79ba-99a9-4ffc-bb02-a2067f6f93d6" providerId="AD" clId="Web-{3BC4BAE7-7C30-4D5C-B71B-781CDC5F8DE8}" dt="2023-01-03T11:53:12.997" v="2"/>
        <pc:sldMkLst>
          <pc:docMk/>
          <pc:sldMk cId="2556233506" sldId="2147374644"/>
        </pc:sldMkLst>
      </pc:sldChg>
      <pc:sldChg chg="del">
        <pc:chgData name="Merethe Anette Ryen" userId="S::merethear@uia.no::1a0d79ba-99a9-4ffc-bb02-a2067f6f93d6" providerId="AD" clId="Web-{3BC4BAE7-7C30-4D5C-B71B-781CDC5F8DE8}" dt="2023-01-03T11:53:12.997" v="1"/>
        <pc:sldMkLst>
          <pc:docMk/>
          <pc:sldMk cId="4162355840" sldId="2147374645"/>
        </pc:sldMkLst>
      </pc:sldChg>
      <pc:sldChg chg="modSp">
        <pc:chgData name="Merethe Anette Ryen" userId="S::merethear@uia.no::1a0d79ba-99a9-4ffc-bb02-a2067f6f93d6" providerId="AD" clId="Web-{3BC4BAE7-7C30-4D5C-B71B-781CDC5F8DE8}" dt="2023-01-03T13:11:51.244" v="830" actId="20577"/>
        <pc:sldMkLst>
          <pc:docMk/>
          <pc:sldMk cId="759042129" sldId="2147374657"/>
        </pc:sldMkLst>
      </pc:sldChg>
      <pc:sldChg chg="modSp add replId">
        <pc:chgData name="Merethe Anette Ryen" userId="S::merethear@uia.no::1a0d79ba-99a9-4ffc-bb02-a2067f6f93d6" providerId="AD" clId="Web-{3BC4BAE7-7C30-4D5C-B71B-781CDC5F8DE8}" dt="2023-01-03T13:51:04.086" v="1342" actId="20577"/>
        <pc:sldMkLst>
          <pc:docMk/>
          <pc:sldMk cId="519138555" sldId="2147374658"/>
        </pc:sldMkLst>
      </pc:sldChg>
      <pc:sldChg chg="del">
        <pc:chgData name="Merethe Anette Ryen" userId="S::merethear@uia.no::1a0d79ba-99a9-4ffc-bb02-a2067f6f93d6" providerId="AD" clId="Web-{3BC4BAE7-7C30-4D5C-B71B-781CDC5F8DE8}" dt="2023-01-03T11:53:37.825" v="14"/>
        <pc:sldMkLst>
          <pc:docMk/>
          <pc:sldMk cId="3830755312" sldId="2147374658"/>
        </pc:sldMkLst>
      </pc:sldChg>
      <pc:sldChg chg="modSp add ord replId">
        <pc:chgData name="Merethe Anette Ryen" userId="S::merethear@uia.no::1a0d79ba-99a9-4ffc-bb02-a2067f6f93d6" providerId="AD" clId="Web-{3BC4BAE7-7C30-4D5C-B71B-781CDC5F8DE8}" dt="2023-01-03T13:27:16.778" v="1219"/>
        <pc:sldMkLst>
          <pc:docMk/>
          <pc:sldMk cId="3416326604" sldId="2147374659"/>
        </pc:sldMkLst>
      </pc:sldChg>
      <pc:sldChg chg="modSp add replId">
        <pc:chgData name="Merethe Anette Ryen" userId="S::merethear@uia.no::1a0d79ba-99a9-4ffc-bb02-a2067f6f93d6" providerId="AD" clId="Web-{3BC4BAE7-7C30-4D5C-B71B-781CDC5F8DE8}" dt="2023-01-03T12:00:46.427" v="148" actId="20577"/>
        <pc:sldMkLst>
          <pc:docMk/>
          <pc:sldMk cId="2872670597" sldId="2147374660"/>
        </pc:sldMkLst>
      </pc:sldChg>
      <pc:sldChg chg="modSp add replId">
        <pc:chgData name="Merethe Anette Ryen" userId="S::merethear@uia.no::1a0d79ba-99a9-4ffc-bb02-a2067f6f93d6" providerId="AD" clId="Web-{3BC4BAE7-7C30-4D5C-B71B-781CDC5F8DE8}" dt="2023-01-03T12:57:00.211" v="712" actId="20577"/>
        <pc:sldMkLst>
          <pc:docMk/>
          <pc:sldMk cId="123381338" sldId="2147374661"/>
        </pc:sldMkLst>
      </pc:sldChg>
      <pc:sldChg chg="addSp delSp modSp add mod ord replId modClrScheme chgLayout modNotes">
        <pc:chgData name="Merethe Anette Ryen" userId="S::merethear@uia.no::1a0d79ba-99a9-4ffc-bb02-a2067f6f93d6" providerId="AD" clId="Web-{3BC4BAE7-7C30-4D5C-B71B-781CDC5F8DE8}" dt="2023-01-03T13:02:07.936" v="761"/>
        <pc:sldMkLst>
          <pc:docMk/>
          <pc:sldMk cId="671905836" sldId="2147374662"/>
        </pc:sldMkLst>
      </pc:sldChg>
      <pc:sldChg chg="addSp delSp modSp add ord replId">
        <pc:chgData name="Merethe Anette Ryen" userId="S::merethear@uia.no::1a0d79ba-99a9-4ffc-bb02-a2067f6f93d6" providerId="AD" clId="Web-{3BC4BAE7-7C30-4D5C-B71B-781CDC5F8DE8}" dt="2023-01-03T13:04:23.485" v="818" actId="1076"/>
        <pc:sldMkLst>
          <pc:docMk/>
          <pc:sldMk cId="4074921465" sldId="2147374663"/>
        </pc:sldMkLst>
      </pc:sldChg>
      <pc:sldChg chg="add ord">
        <pc:chgData name="Merethe Anette Ryen" userId="S::merethear@uia.no::1a0d79ba-99a9-4ffc-bb02-a2067f6f93d6" providerId="AD" clId="Web-{3BC4BAE7-7C30-4D5C-B71B-781CDC5F8DE8}" dt="2023-01-03T13:24:19.337" v="1132"/>
        <pc:sldMkLst>
          <pc:docMk/>
          <pc:sldMk cId="538561828" sldId="2147374664"/>
        </pc:sldMkLst>
      </pc:sldChg>
      <pc:sldChg chg="modSp add ord replId modNotes">
        <pc:chgData name="Merethe Anette Ryen" userId="S::merethear@uia.no::1a0d79ba-99a9-4ffc-bb02-a2067f6f93d6" providerId="AD" clId="Web-{3BC4BAE7-7C30-4D5C-B71B-781CDC5F8DE8}" dt="2023-01-03T13:26:15.198" v="1218"/>
        <pc:sldMkLst>
          <pc:docMk/>
          <pc:sldMk cId="1482755450" sldId="2147374665"/>
        </pc:sldMkLst>
      </pc:sldChg>
    </pc:docChg>
  </pc:docChgLst>
  <pc:docChgLst>
    <pc:chgData name="Merethe Anette Ryen" userId="S::merethear@uia.no::1a0d79ba-99a9-4ffc-bb02-a2067f6f93d6" providerId="AD" clId="Web-{CDCB6C77-DD4A-49B1-BC7E-04F641E904D2}"/>
    <pc:docChg chg="addSld modSection">
      <pc:chgData name="Merethe Anette Ryen" userId="S::merethear@uia.no::1a0d79ba-99a9-4ffc-bb02-a2067f6f93d6" providerId="AD" clId="Web-{CDCB6C77-DD4A-49B1-BC7E-04F641E904D2}" dt="2023-07-19T13:26:35.170" v="0"/>
      <pc:docMkLst>
        <pc:docMk/>
      </pc:docMkLst>
      <pc:sldChg chg="add">
        <pc:chgData name="Merethe Anette Ryen" userId="S::merethear@uia.no::1a0d79ba-99a9-4ffc-bb02-a2067f6f93d6" providerId="AD" clId="Web-{CDCB6C77-DD4A-49B1-BC7E-04F641E904D2}" dt="2023-07-19T13:26:35.170" v="0"/>
        <pc:sldMkLst>
          <pc:docMk/>
          <pc:sldMk cId="536972945" sldId="2147374814"/>
        </pc:sldMkLst>
      </pc:sldChg>
    </pc:docChg>
  </pc:docChgLst>
  <pc:docChgLst>
    <pc:chgData name="Merethe Anette Ryen" userId="1a0d79ba-99a9-4ffc-bb02-a2067f6f93d6" providerId="ADAL" clId="{0068989E-52A9-4BB1-8500-B65BBCC7FE33}"/>
    <pc:docChg chg="custSel delSld modSld sldOrd modSection">
      <pc:chgData name="Merethe Anette Ryen" userId="1a0d79ba-99a9-4ffc-bb02-a2067f6f93d6" providerId="ADAL" clId="{0068989E-52A9-4BB1-8500-B65BBCC7FE33}" dt="2022-10-07T14:21:56.166" v="198" actId="1076"/>
      <pc:docMkLst>
        <pc:docMk/>
      </pc:docMkLst>
      <pc:sldChg chg="del">
        <pc:chgData name="Merethe Anette Ryen" userId="1a0d79ba-99a9-4ffc-bb02-a2067f6f93d6" providerId="ADAL" clId="{0068989E-52A9-4BB1-8500-B65BBCC7FE33}" dt="2022-10-07T14:07:56.595" v="3" actId="2696"/>
        <pc:sldMkLst>
          <pc:docMk/>
          <pc:sldMk cId="334357058" sldId="274"/>
        </pc:sldMkLst>
      </pc:sldChg>
      <pc:sldChg chg="del">
        <pc:chgData name="Merethe Anette Ryen" userId="1a0d79ba-99a9-4ffc-bb02-a2067f6f93d6" providerId="ADAL" clId="{0068989E-52A9-4BB1-8500-B65BBCC7FE33}" dt="2022-10-07T14:07:49.145" v="2" actId="2696"/>
        <pc:sldMkLst>
          <pc:docMk/>
          <pc:sldMk cId="2882871590" sldId="653"/>
        </pc:sldMkLst>
      </pc:sldChg>
      <pc:sldChg chg="del">
        <pc:chgData name="Merethe Anette Ryen" userId="1a0d79ba-99a9-4ffc-bb02-a2067f6f93d6" providerId="ADAL" clId="{0068989E-52A9-4BB1-8500-B65BBCC7FE33}" dt="2022-10-07T14:07:56.595" v="3" actId="2696"/>
        <pc:sldMkLst>
          <pc:docMk/>
          <pc:sldMk cId="1657049946" sldId="2147374568"/>
        </pc:sldMkLst>
      </pc:sldChg>
      <pc:sldChg chg="del">
        <pc:chgData name="Merethe Anette Ryen" userId="1a0d79ba-99a9-4ffc-bb02-a2067f6f93d6" providerId="ADAL" clId="{0068989E-52A9-4BB1-8500-B65BBCC7FE33}" dt="2022-10-07T14:07:56.595" v="3" actId="2696"/>
        <pc:sldMkLst>
          <pc:docMk/>
          <pc:sldMk cId="3385045985" sldId="2147374572"/>
        </pc:sldMkLst>
      </pc:sldChg>
      <pc:sldChg chg="del">
        <pc:chgData name="Merethe Anette Ryen" userId="1a0d79ba-99a9-4ffc-bb02-a2067f6f93d6" providerId="ADAL" clId="{0068989E-52A9-4BB1-8500-B65BBCC7FE33}" dt="2022-10-07T14:08:00.980" v="4" actId="2696"/>
        <pc:sldMkLst>
          <pc:docMk/>
          <pc:sldMk cId="1446892212" sldId="2147374577"/>
        </pc:sldMkLst>
      </pc:sldChg>
      <pc:sldChg chg="del">
        <pc:chgData name="Merethe Anette Ryen" userId="1a0d79ba-99a9-4ffc-bb02-a2067f6f93d6" providerId="ADAL" clId="{0068989E-52A9-4BB1-8500-B65BBCC7FE33}" dt="2022-10-07T14:08:00.980" v="4" actId="2696"/>
        <pc:sldMkLst>
          <pc:docMk/>
          <pc:sldMk cId="447043750" sldId="2147374578"/>
        </pc:sldMkLst>
      </pc:sldChg>
      <pc:sldChg chg="del">
        <pc:chgData name="Merethe Anette Ryen" userId="1a0d79ba-99a9-4ffc-bb02-a2067f6f93d6" providerId="ADAL" clId="{0068989E-52A9-4BB1-8500-B65BBCC7FE33}" dt="2022-10-07T14:08:00.980" v="4" actId="2696"/>
        <pc:sldMkLst>
          <pc:docMk/>
          <pc:sldMk cId="228223136" sldId="2147374579"/>
        </pc:sldMkLst>
      </pc:sldChg>
      <pc:sldChg chg="del">
        <pc:chgData name="Merethe Anette Ryen" userId="1a0d79ba-99a9-4ffc-bb02-a2067f6f93d6" providerId="ADAL" clId="{0068989E-52A9-4BB1-8500-B65BBCC7FE33}" dt="2022-10-07T14:14:59.912" v="71" actId="2696"/>
        <pc:sldMkLst>
          <pc:docMk/>
          <pc:sldMk cId="1973694842" sldId="2147374580"/>
        </pc:sldMkLst>
      </pc:sldChg>
      <pc:sldChg chg="del">
        <pc:chgData name="Merethe Anette Ryen" userId="1a0d79ba-99a9-4ffc-bb02-a2067f6f93d6" providerId="ADAL" clId="{0068989E-52A9-4BB1-8500-B65BBCC7FE33}" dt="2022-10-07T14:14:59.912" v="71" actId="2696"/>
        <pc:sldMkLst>
          <pc:docMk/>
          <pc:sldMk cId="196271070" sldId="2147374581"/>
        </pc:sldMkLst>
      </pc:sldChg>
      <pc:sldChg chg="del">
        <pc:chgData name="Merethe Anette Ryen" userId="1a0d79ba-99a9-4ffc-bb02-a2067f6f93d6" providerId="ADAL" clId="{0068989E-52A9-4BB1-8500-B65BBCC7FE33}" dt="2022-10-07T14:14:59.912" v="71" actId="2696"/>
        <pc:sldMkLst>
          <pc:docMk/>
          <pc:sldMk cId="4032318135" sldId="2147374582"/>
        </pc:sldMkLst>
      </pc:sldChg>
      <pc:sldChg chg="del">
        <pc:chgData name="Merethe Anette Ryen" userId="1a0d79ba-99a9-4ffc-bb02-a2067f6f93d6" providerId="ADAL" clId="{0068989E-52A9-4BB1-8500-B65BBCC7FE33}" dt="2022-10-07T14:14:59.912" v="71" actId="2696"/>
        <pc:sldMkLst>
          <pc:docMk/>
          <pc:sldMk cId="3071865239" sldId="2147374583"/>
        </pc:sldMkLst>
      </pc:sldChg>
      <pc:sldChg chg="del">
        <pc:chgData name="Merethe Anette Ryen" userId="1a0d79ba-99a9-4ffc-bb02-a2067f6f93d6" providerId="ADAL" clId="{0068989E-52A9-4BB1-8500-B65BBCC7FE33}" dt="2022-10-07T14:14:59.912" v="71" actId="2696"/>
        <pc:sldMkLst>
          <pc:docMk/>
          <pc:sldMk cId="1765395609" sldId="2147374584"/>
        </pc:sldMkLst>
      </pc:sldChg>
      <pc:sldChg chg="del">
        <pc:chgData name="Merethe Anette Ryen" userId="1a0d79ba-99a9-4ffc-bb02-a2067f6f93d6" providerId="ADAL" clId="{0068989E-52A9-4BB1-8500-B65BBCC7FE33}" dt="2022-10-07T14:14:12.841" v="69" actId="2696"/>
        <pc:sldMkLst>
          <pc:docMk/>
          <pc:sldMk cId="231995702" sldId="2147374586"/>
        </pc:sldMkLst>
      </pc:sldChg>
      <pc:sldChg chg="del">
        <pc:chgData name="Merethe Anette Ryen" userId="1a0d79ba-99a9-4ffc-bb02-a2067f6f93d6" providerId="ADAL" clId="{0068989E-52A9-4BB1-8500-B65BBCC7FE33}" dt="2022-10-07T14:14:34.796" v="70" actId="2696"/>
        <pc:sldMkLst>
          <pc:docMk/>
          <pc:sldMk cId="2478995258" sldId="2147374587"/>
        </pc:sldMkLst>
      </pc:sldChg>
      <pc:sldChg chg="del">
        <pc:chgData name="Merethe Anette Ryen" userId="1a0d79ba-99a9-4ffc-bb02-a2067f6f93d6" providerId="ADAL" clId="{0068989E-52A9-4BB1-8500-B65BBCC7FE33}" dt="2022-10-07T14:14:34.796" v="70" actId="2696"/>
        <pc:sldMkLst>
          <pc:docMk/>
          <pc:sldMk cId="2176864202" sldId="2147374588"/>
        </pc:sldMkLst>
      </pc:sldChg>
      <pc:sldChg chg="del">
        <pc:chgData name="Merethe Anette Ryen" userId="1a0d79ba-99a9-4ffc-bb02-a2067f6f93d6" providerId="ADAL" clId="{0068989E-52A9-4BB1-8500-B65BBCC7FE33}" dt="2022-10-07T14:14:34.796" v="70" actId="2696"/>
        <pc:sldMkLst>
          <pc:docMk/>
          <pc:sldMk cId="2279801396" sldId="2147374589"/>
        </pc:sldMkLst>
      </pc:sldChg>
      <pc:sldChg chg="del">
        <pc:chgData name="Merethe Anette Ryen" userId="1a0d79ba-99a9-4ffc-bb02-a2067f6f93d6" providerId="ADAL" clId="{0068989E-52A9-4BB1-8500-B65BBCC7FE33}" dt="2022-10-07T14:14:34.796" v="70" actId="2696"/>
        <pc:sldMkLst>
          <pc:docMk/>
          <pc:sldMk cId="1523793638" sldId="2147374590"/>
        </pc:sldMkLst>
      </pc:sldChg>
      <pc:sldChg chg="del">
        <pc:chgData name="Merethe Anette Ryen" userId="1a0d79ba-99a9-4ffc-bb02-a2067f6f93d6" providerId="ADAL" clId="{0068989E-52A9-4BB1-8500-B65BBCC7FE33}" dt="2022-10-07T14:09:58.612" v="9" actId="2696"/>
        <pc:sldMkLst>
          <pc:docMk/>
          <pc:sldMk cId="4226427866" sldId="2147374591"/>
        </pc:sldMkLst>
      </pc:sldChg>
      <pc:sldChg chg="modSp del mod">
        <pc:chgData name="Merethe Anette Ryen" userId="1a0d79ba-99a9-4ffc-bb02-a2067f6f93d6" providerId="ADAL" clId="{0068989E-52A9-4BB1-8500-B65BBCC7FE33}" dt="2022-10-07T14:11:31.446" v="15" actId="2696"/>
        <pc:sldMkLst>
          <pc:docMk/>
          <pc:sldMk cId="116313894" sldId="2147374592"/>
        </pc:sldMkLst>
      </pc:sldChg>
      <pc:sldChg chg="del">
        <pc:chgData name="Merethe Anette Ryen" userId="1a0d79ba-99a9-4ffc-bb02-a2067f6f93d6" providerId="ADAL" clId="{0068989E-52A9-4BB1-8500-B65BBCC7FE33}" dt="2022-10-07T14:07:49.145" v="2" actId="2696"/>
        <pc:sldMkLst>
          <pc:docMk/>
          <pc:sldMk cId="2497264539" sldId="2147374595"/>
        </pc:sldMkLst>
      </pc:sldChg>
      <pc:sldChg chg="del">
        <pc:chgData name="Merethe Anette Ryen" userId="1a0d79ba-99a9-4ffc-bb02-a2067f6f93d6" providerId="ADAL" clId="{0068989E-52A9-4BB1-8500-B65BBCC7FE33}" dt="2022-10-07T14:14:34.796" v="70" actId="2696"/>
        <pc:sldMkLst>
          <pc:docMk/>
          <pc:sldMk cId="3860122595" sldId="2147374597"/>
        </pc:sldMkLst>
      </pc:sldChg>
      <pc:sldChg chg="del">
        <pc:chgData name="Merethe Anette Ryen" userId="1a0d79ba-99a9-4ffc-bb02-a2067f6f93d6" providerId="ADAL" clId="{0068989E-52A9-4BB1-8500-B65BBCC7FE33}" dt="2022-10-07T14:07:49.145" v="2" actId="2696"/>
        <pc:sldMkLst>
          <pc:docMk/>
          <pc:sldMk cId="899359643" sldId="2147374601"/>
        </pc:sldMkLst>
      </pc:sldChg>
      <pc:sldChg chg="del">
        <pc:chgData name="Merethe Anette Ryen" userId="1a0d79ba-99a9-4ffc-bb02-a2067f6f93d6" providerId="ADAL" clId="{0068989E-52A9-4BB1-8500-B65BBCC7FE33}" dt="2022-10-07T14:07:49.145" v="2" actId="2696"/>
        <pc:sldMkLst>
          <pc:docMk/>
          <pc:sldMk cId="1624200768" sldId="2147374603"/>
        </pc:sldMkLst>
      </pc:sldChg>
      <pc:sldChg chg="del">
        <pc:chgData name="Merethe Anette Ryen" userId="1a0d79ba-99a9-4ffc-bb02-a2067f6f93d6" providerId="ADAL" clId="{0068989E-52A9-4BB1-8500-B65BBCC7FE33}" dt="2022-10-07T14:09:36.886" v="7" actId="2696"/>
        <pc:sldMkLst>
          <pc:docMk/>
          <pc:sldMk cId="3303469977" sldId="2147374606"/>
        </pc:sldMkLst>
      </pc:sldChg>
      <pc:sldChg chg="del">
        <pc:chgData name="Merethe Anette Ryen" userId="1a0d79ba-99a9-4ffc-bb02-a2067f6f93d6" providerId="ADAL" clId="{0068989E-52A9-4BB1-8500-B65BBCC7FE33}" dt="2022-10-07T14:07:49.145" v="2" actId="2696"/>
        <pc:sldMkLst>
          <pc:docMk/>
          <pc:sldMk cId="3424933118" sldId="2147374609"/>
        </pc:sldMkLst>
      </pc:sldChg>
      <pc:sldChg chg="addSp delSp modSp mod ord">
        <pc:chgData name="Merethe Anette Ryen" userId="1a0d79ba-99a9-4ffc-bb02-a2067f6f93d6" providerId="ADAL" clId="{0068989E-52A9-4BB1-8500-B65BBCC7FE33}" dt="2022-10-07T14:21:56.166" v="198" actId="1076"/>
        <pc:sldMkLst>
          <pc:docMk/>
          <pc:sldMk cId="3480622734" sldId="2147374610"/>
        </pc:sldMkLst>
      </pc:sldChg>
      <pc:sldChg chg="del">
        <pc:chgData name="Merethe Anette Ryen" userId="1a0d79ba-99a9-4ffc-bb02-a2067f6f93d6" providerId="ADAL" clId="{0068989E-52A9-4BB1-8500-B65BBCC7FE33}" dt="2022-10-07T14:11:24.932" v="14" actId="2696"/>
        <pc:sldMkLst>
          <pc:docMk/>
          <pc:sldMk cId="422488261" sldId="2147374612"/>
        </pc:sldMkLst>
      </pc:sldChg>
      <pc:sldChg chg="modSp mod modShow">
        <pc:chgData name="Merethe Anette Ryen" userId="1a0d79ba-99a9-4ffc-bb02-a2067f6f93d6" providerId="ADAL" clId="{0068989E-52A9-4BB1-8500-B65BBCC7FE33}" dt="2022-10-07T14:12:11.670" v="18" actId="729"/>
        <pc:sldMkLst>
          <pc:docMk/>
          <pc:sldMk cId="567928240" sldId="2147374613"/>
        </pc:sldMkLst>
      </pc:sldChg>
      <pc:sldChg chg="del">
        <pc:chgData name="Merethe Anette Ryen" userId="1a0d79ba-99a9-4ffc-bb02-a2067f6f93d6" providerId="ADAL" clId="{0068989E-52A9-4BB1-8500-B65BBCC7FE33}" dt="2022-10-07T14:11:24.932" v="14" actId="2696"/>
        <pc:sldMkLst>
          <pc:docMk/>
          <pc:sldMk cId="2747531598" sldId="2147374614"/>
        </pc:sldMkLst>
      </pc:sldChg>
      <pc:sldChg chg="del">
        <pc:chgData name="Merethe Anette Ryen" userId="1a0d79ba-99a9-4ffc-bb02-a2067f6f93d6" providerId="ADAL" clId="{0068989E-52A9-4BB1-8500-B65BBCC7FE33}" dt="2022-10-07T14:09:54.832" v="8" actId="2696"/>
        <pc:sldMkLst>
          <pc:docMk/>
          <pc:sldMk cId="3529569673" sldId="2147374615"/>
        </pc:sldMkLst>
      </pc:sldChg>
      <pc:sldChg chg="del">
        <pc:chgData name="Merethe Anette Ryen" userId="1a0d79ba-99a9-4ffc-bb02-a2067f6f93d6" providerId="ADAL" clId="{0068989E-52A9-4BB1-8500-B65BBCC7FE33}" dt="2022-10-07T14:09:54.832" v="8" actId="2696"/>
        <pc:sldMkLst>
          <pc:docMk/>
          <pc:sldMk cId="2804485322" sldId="2147374617"/>
        </pc:sldMkLst>
      </pc:sldChg>
      <pc:sldChg chg="del">
        <pc:chgData name="Merethe Anette Ryen" userId="1a0d79ba-99a9-4ffc-bb02-a2067f6f93d6" providerId="ADAL" clId="{0068989E-52A9-4BB1-8500-B65BBCC7FE33}" dt="2022-10-07T14:09:36.886" v="7" actId="2696"/>
        <pc:sldMkLst>
          <pc:docMk/>
          <pc:sldMk cId="2204501998" sldId="2147374618"/>
        </pc:sldMkLst>
      </pc:sldChg>
      <pc:sldChg chg="del">
        <pc:chgData name="Merethe Anette Ryen" userId="1a0d79ba-99a9-4ffc-bb02-a2067f6f93d6" providerId="ADAL" clId="{0068989E-52A9-4BB1-8500-B65BBCC7FE33}" dt="2022-10-07T14:09:36.886" v="7" actId="2696"/>
        <pc:sldMkLst>
          <pc:docMk/>
          <pc:sldMk cId="112301591" sldId="2147374619"/>
        </pc:sldMkLst>
      </pc:sldChg>
      <pc:sldChg chg="del">
        <pc:chgData name="Merethe Anette Ryen" userId="1a0d79ba-99a9-4ffc-bb02-a2067f6f93d6" providerId="ADAL" clId="{0068989E-52A9-4BB1-8500-B65BBCC7FE33}" dt="2022-10-07T14:09:36.886" v="7" actId="2696"/>
        <pc:sldMkLst>
          <pc:docMk/>
          <pc:sldMk cId="2754562572" sldId="2147374620"/>
        </pc:sldMkLst>
      </pc:sldChg>
      <pc:sldChg chg="del">
        <pc:chgData name="Merethe Anette Ryen" userId="1a0d79ba-99a9-4ffc-bb02-a2067f6f93d6" providerId="ADAL" clId="{0068989E-52A9-4BB1-8500-B65BBCC7FE33}" dt="2022-10-07T14:14:59.912" v="71" actId="2696"/>
        <pc:sldMkLst>
          <pc:docMk/>
          <pc:sldMk cId="4205188481" sldId="2147374621"/>
        </pc:sldMkLst>
      </pc:sldChg>
      <pc:sldChg chg="del">
        <pc:chgData name="Merethe Anette Ryen" userId="1a0d79ba-99a9-4ffc-bb02-a2067f6f93d6" providerId="ADAL" clId="{0068989E-52A9-4BB1-8500-B65BBCC7FE33}" dt="2022-10-07T14:14:59.912" v="71" actId="2696"/>
        <pc:sldMkLst>
          <pc:docMk/>
          <pc:sldMk cId="107789224" sldId="2147374622"/>
        </pc:sldMkLst>
      </pc:sldChg>
      <pc:sldChg chg="del">
        <pc:chgData name="Merethe Anette Ryen" userId="1a0d79ba-99a9-4ffc-bb02-a2067f6f93d6" providerId="ADAL" clId="{0068989E-52A9-4BB1-8500-B65BBCC7FE33}" dt="2022-10-07T14:15:22.348" v="74" actId="2696"/>
        <pc:sldMkLst>
          <pc:docMk/>
          <pc:sldMk cId="2506162015" sldId="2147374623"/>
        </pc:sldMkLst>
      </pc:sldChg>
      <pc:sldChg chg="del">
        <pc:chgData name="Merethe Anette Ryen" userId="1a0d79ba-99a9-4ffc-bb02-a2067f6f93d6" providerId="ADAL" clId="{0068989E-52A9-4BB1-8500-B65BBCC7FE33}" dt="2022-10-07T14:10:02.295" v="10" actId="2696"/>
        <pc:sldMkLst>
          <pc:docMk/>
          <pc:sldMk cId="279549406" sldId="2147374624"/>
        </pc:sldMkLst>
      </pc:sldChg>
      <pc:sldChg chg="del">
        <pc:chgData name="Merethe Anette Ryen" userId="1a0d79ba-99a9-4ffc-bb02-a2067f6f93d6" providerId="ADAL" clId="{0068989E-52A9-4BB1-8500-B65BBCC7FE33}" dt="2022-10-07T14:09:54.832" v="8" actId="2696"/>
        <pc:sldMkLst>
          <pc:docMk/>
          <pc:sldMk cId="3724777073" sldId="2147374625"/>
        </pc:sldMkLst>
      </pc:sldChg>
      <pc:sldChg chg="del">
        <pc:chgData name="Merethe Anette Ryen" userId="1a0d79ba-99a9-4ffc-bb02-a2067f6f93d6" providerId="ADAL" clId="{0068989E-52A9-4BB1-8500-B65BBCC7FE33}" dt="2022-10-07T14:09:54.832" v="8" actId="2696"/>
        <pc:sldMkLst>
          <pc:docMk/>
          <pc:sldMk cId="407882438" sldId="2147374626"/>
        </pc:sldMkLst>
      </pc:sldChg>
      <pc:sldChg chg="del">
        <pc:chgData name="Merethe Anette Ryen" userId="1a0d79ba-99a9-4ffc-bb02-a2067f6f93d6" providerId="ADAL" clId="{0068989E-52A9-4BB1-8500-B65BBCC7FE33}" dt="2022-10-07T14:09:58.612" v="9" actId="2696"/>
        <pc:sldMkLst>
          <pc:docMk/>
          <pc:sldMk cId="4070136309" sldId="2147374627"/>
        </pc:sldMkLst>
      </pc:sldChg>
      <pc:sldChg chg="del">
        <pc:chgData name="Merethe Anette Ryen" userId="1a0d79ba-99a9-4ffc-bb02-a2067f6f93d6" providerId="ADAL" clId="{0068989E-52A9-4BB1-8500-B65BBCC7FE33}" dt="2022-10-07T14:09:58.612" v="9" actId="2696"/>
        <pc:sldMkLst>
          <pc:docMk/>
          <pc:sldMk cId="1375236701" sldId="2147374628"/>
        </pc:sldMkLst>
      </pc:sldChg>
      <pc:sldChg chg="modSp mod ord">
        <pc:chgData name="Merethe Anette Ryen" userId="1a0d79ba-99a9-4ffc-bb02-a2067f6f93d6" providerId="ADAL" clId="{0068989E-52A9-4BB1-8500-B65BBCC7FE33}" dt="2022-10-07T14:17:25.811" v="120" actId="255"/>
        <pc:sldMkLst>
          <pc:docMk/>
          <pc:sldMk cId="3126760110" sldId="2147374637"/>
        </pc:sldMkLst>
      </pc:sldChg>
      <pc:sldChg chg="del">
        <pc:chgData name="Merethe Anette Ryen" userId="1a0d79ba-99a9-4ffc-bb02-a2067f6f93d6" providerId="ADAL" clId="{0068989E-52A9-4BB1-8500-B65BBCC7FE33}" dt="2022-10-07T14:10:54.933" v="11" actId="2696"/>
        <pc:sldMkLst>
          <pc:docMk/>
          <pc:sldMk cId="462757673" sldId="2147374638"/>
        </pc:sldMkLst>
      </pc:sldChg>
      <pc:sldChg chg="modSp mod">
        <pc:chgData name="Merethe Anette Ryen" userId="1a0d79ba-99a9-4ffc-bb02-a2067f6f93d6" providerId="ADAL" clId="{0068989E-52A9-4BB1-8500-B65BBCC7FE33}" dt="2022-10-07T14:13:13.517" v="61" actId="20577"/>
        <pc:sldMkLst>
          <pc:docMk/>
          <pc:sldMk cId="343505999" sldId="2147374639"/>
        </pc:sldMkLst>
      </pc:sldChg>
      <pc:sldChg chg="modSp mod ord">
        <pc:chgData name="Merethe Anette Ryen" userId="1a0d79ba-99a9-4ffc-bb02-a2067f6f93d6" providerId="ADAL" clId="{0068989E-52A9-4BB1-8500-B65BBCC7FE33}" dt="2022-10-07T14:16:07.196" v="113" actId="14100"/>
        <pc:sldMkLst>
          <pc:docMk/>
          <pc:sldMk cId="2709794590" sldId="2147374640"/>
        </pc:sldMkLst>
      </pc:sldChg>
      <pc:sldChg chg="del">
        <pc:chgData name="Merethe Anette Ryen" userId="1a0d79ba-99a9-4ffc-bb02-a2067f6f93d6" providerId="ADAL" clId="{0068989E-52A9-4BB1-8500-B65BBCC7FE33}" dt="2022-10-07T14:16:46.942" v="114" actId="2696"/>
        <pc:sldMkLst>
          <pc:docMk/>
          <pc:sldMk cId="152571960" sldId="2147374642"/>
        </pc:sldMkLst>
      </pc:sldChg>
      <pc:sldChg chg="modSp mod">
        <pc:chgData name="Merethe Anette Ryen" userId="1a0d79ba-99a9-4ffc-bb02-a2067f6f93d6" providerId="ADAL" clId="{0068989E-52A9-4BB1-8500-B65BBCC7FE33}" dt="2022-10-07T14:13:52.035" v="68" actId="27636"/>
        <pc:sldMkLst>
          <pc:docMk/>
          <pc:sldMk cId="2556233506" sldId="2147374644"/>
        </pc:sldMkLst>
      </pc:sldChg>
      <pc:sldChg chg="del">
        <pc:chgData name="Merethe Anette Ryen" userId="1a0d79ba-99a9-4ffc-bb02-a2067f6f93d6" providerId="ADAL" clId="{0068989E-52A9-4BB1-8500-B65BBCC7FE33}" dt="2022-10-07T14:12:20.261" v="19" actId="2696"/>
        <pc:sldMkLst>
          <pc:docMk/>
          <pc:sldMk cId="1042000872" sldId="2147374646"/>
        </pc:sldMkLst>
      </pc:sldChg>
      <pc:sldChg chg="del">
        <pc:chgData name="Merethe Anette Ryen" userId="1a0d79ba-99a9-4ffc-bb02-a2067f6f93d6" providerId="ADAL" clId="{0068989E-52A9-4BB1-8500-B65BBCC7FE33}" dt="2022-10-07T14:14:59.912" v="71" actId="2696"/>
        <pc:sldMkLst>
          <pc:docMk/>
          <pc:sldMk cId="42334342" sldId="2147374648"/>
        </pc:sldMkLst>
      </pc:sldChg>
      <pc:sldChg chg="del">
        <pc:chgData name="Merethe Anette Ryen" userId="1a0d79ba-99a9-4ffc-bb02-a2067f6f93d6" providerId="ADAL" clId="{0068989E-52A9-4BB1-8500-B65BBCC7FE33}" dt="2022-10-07T14:15:22.348" v="74" actId="2696"/>
        <pc:sldMkLst>
          <pc:docMk/>
          <pc:sldMk cId="1827087532" sldId="2147374650"/>
        </pc:sldMkLst>
      </pc:sldChg>
      <pc:sldChg chg="del">
        <pc:chgData name="Merethe Anette Ryen" userId="1a0d79ba-99a9-4ffc-bb02-a2067f6f93d6" providerId="ADAL" clId="{0068989E-52A9-4BB1-8500-B65BBCC7FE33}" dt="2022-10-07T14:14:59.912" v="71" actId="2696"/>
        <pc:sldMkLst>
          <pc:docMk/>
          <pc:sldMk cId="4034348640" sldId="2147374651"/>
        </pc:sldMkLst>
      </pc:sldChg>
      <pc:sldChg chg="del">
        <pc:chgData name="Merethe Anette Ryen" userId="1a0d79ba-99a9-4ffc-bb02-a2067f6f93d6" providerId="ADAL" clId="{0068989E-52A9-4BB1-8500-B65BBCC7FE33}" dt="2022-10-07T14:14:59.912" v="71" actId="2696"/>
        <pc:sldMkLst>
          <pc:docMk/>
          <pc:sldMk cId="192417159" sldId="2147374652"/>
        </pc:sldMkLst>
      </pc:sldChg>
      <pc:sldChg chg="del">
        <pc:chgData name="Merethe Anette Ryen" userId="1a0d79ba-99a9-4ffc-bb02-a2067f6f93d6" providerId="ADAL" clId="{0068989E-52A9-4BB1-8500-B65BBCC7FE33}" dt="2022-10-07T14:14:59.912" v="71" actId="2696"/>
        <pc:sldMkLst>
          <pc:docMk/>
          <pc:sldMk cId="3369574473" sldId="2147374653"/>
        </pc:sldMkLst>
      </pc:sldChg>
      <pc:sldChg chg="del">
        <pc:chgData name="Merethe Anette Ryen" userId="1a0d79ba-99a9-4ffc-bb02-a2067f6f93d6" providerId="ADAL" clId="{0068989E-52A9-4BB1-8500-B65BBCC7FE33}" dt="2022-10-07T14:14:59.912" v="71" actId="2696"/>
        <pc:sldMkLst>
          <pc:docMk/>
          <pc:sldMk cId="2862011959" sldId="2147374654"/>
        </pc:sldMkLst>
      </pc:sldChg>
      <pc:sldChg chg="ord">
        <pc:chgData name="Merethe Anette Ryen" userId="1a0d79ba-99a9-4ffc-bb02-a2067f6f93d6" providerId="ADAL" clId="{0068989E-52A9-4BB1-8500-B65BBCC7FE33}" dt="2022-10-07T14:12:08.432" v="17"/>
        <pc:sldMkLst>
          <pc:docMk/>
          <pc:sldMk cId="3830755312" sldId="2147374658"/>
        </pc:sldMkLst>
      </pc:sldChg>
      <pc:sldMasterChg chg="delSldLayout">
        <pc:chgData name="Merethe Anette Ryen" userId="1a0d79ba-99a9-4ffc-bb02-a2067f6f93d6" providerId="ADAL" clId="{0068989E-52A9-4BB1-8500-B65BBCC7FE33}" dt="2022-10-07T14:09:58.612" v="9" actId="2696"/>
        <pc:sldMasterMkLst>
          <pc:docMk/>
          <pc:sldMasterMk cId="1025947034" sldId="2147483648"/>
        </pc:sldMasterMkLst>
        <pc:sldLayoutChg chg="del">
          <pc:chgData name="Merethe Anette Ryen" userId="1a0d79ba-99a9-4ffc-bb02-a2067f6f93d6" providerId="ADAL" clId="{0068989E-52A9-4BB1-8500-B65BBCC7FE33}" dt="2022-10-07T14:09:58.612" v="9" actId="2696"/>
          <pc:sldLayoutMkLst>
            <pc:docMk/>
            <pc:sldMasterMk cId="1025947034" sldId="2147483648"/>
            <pc:sldLayoutMk cId="2872250025" sldId="2147483686"/>
          </pc:sldLayoutMkLst>
        </pc:sldLayoutChg>
      </pc:sldMasterChg>
    </pc:docChg>
  </pc:docChgLst>
  <pc:docChgLst>
    <pc:chgData name="Merethe Anette Ryen" userId="S::merethear@uia.no::1a0d79ba-99a9-4ffc-bb02-a2067f6f93d6" providerId="AD" clId="Web-{D4A1BFF8-D048-46A3-A40E-8F4C36CE747E}"/>
    <pc:docChg chg="addSld delSld modSld sldOrd modSection">
      <pc:chgData name="Merethe Anette Ryen" userId="S::merethear@uia.no::1a0d79ba-99a9-4ffc-bb02-a2067f6f93d6" providerId="AD" clId="Web-{D4A1BFF8-D048-46A3-A40E-8F4C36CE747E}" dt="2025-02-26T12:15:22.540" v="62" actId="20577"/>
      <pc:docMkLst>
        <pc:docMk/>
      </pc:docMkLst>
      <pc:sldChg chg="del">
        <pc:chgData name="Merethe Anette Ryen" userId="S::merethear@uia.no::1a0d79ba-99a9-4ffc-bb02-a2067f6f93d6" providerId="AD" clId="Web-{D4A1BFF8-D048-46A3-A40E-8F4C36CE747E}" dt="2025-02-26T12:13:28.225" v="32"/>
        <pc:sldMkLst>
          <pc:docMk/>
          <pc:sldMk cId="3681664695" sldId="2147374895"/>
        </pc:sldMkLst>
      </pc:sldChg>
      <pc:sldChg chg="del">
        <pc:chgData name="Merethe Anette Ryen" userId="S::merethear@uia.no::1a0d79ba-99a9-4ffc-bb02-a2067f6f93d6" providerId="AD" clId="Web-{D4A1BFF8-D048-46A3-A40E-8F4C36CE747E}" dt="2025-02-26T12:09:39.375" v="3"/>
        <pc:sldMkLst>
          <pc:docMk/>
          <pc:sldMk cId="1774082670" sldId="2147375050"/>
        </pc:sldMkLst>
      </pc:sldChg>
      <pc:sldChg chg="del">
        <pc:chgData name="Merethe Anette Ryen" userId="S::merethear@uia.no::1a0d79ba-99a9-4ffc-bb02-a2067f6f93d6" providerId="AD" clId="Web-{D4A1BFF8-D048-46A3-A40E-8F4C36CE747E}" dt="2025-02-26T12:11:36.284" v="28"/>
        <pc:sldMkLst>
          <pc:docMk/>
          <pc:sldMk cId="2712152327" sldId="2147375058"/>
        </pc:sldMkLst>
      </pc:sldChg>
      <pc:sldChg chg="ord">
        <pc:chgData name="Merethe Anette Ryen" userId="S::merethear@uia.no::1a0d79ba-99a9-4ffc-bb02-a2067f6f93d6" providerId="AD" clId="Web-{D4A1BFF8-D048-46A3-A40E-8F4C36CE747E}" dt="2025-02-26T12:12:46.474" v="30"/>
        <pc:sldMkLst>
          <pc:docMk/>
          <pc:sldMk cId="3075958768" sldId="2147375070"/>
        </pc:sldMkLst>
      </pc:sldChg>
      <pc:sldChg chg="addSp delSp modSp ord">
        <pc:chgData name="Merethe Anette Ryen" userId="S::merethear@uia.no::1a0d79ba-99a9-4ffc-bb02-a2067f6f93d6" providerId="AD" clId="Web-{D4A1BFF8-D048-46A3-A40E-8F4C36CE747E}" dt="2025-02-26T12:15:22.540" v="62" actId="20577"/>
        <pc:sldMkLst>
          <pc:docMk/>
          <pc:sldMk cId="2939038888" sldId="2147375116"/>
        </pc:sldMkLst>
      </pc:sldChg>
      <pc:sldChg chg="ord">
        <pc:chgData name="Merethe Anette Ryen" userId="S::merethear@uia.no::1a0d79ba-99a9-4ffc-bb02-a2067f6f93d6" providerId="AD" clId="Web-{D4A1BFF8-D048-46A3-A40E-8F4C36CE747E}" dt="2025-02-26T12:13:57.257" v="33"/>
        <pc:sldMkLst>
          <pc:docMk/>
          <pc:sldMk cId="1888490781" sldId="2147375118"/>
        </pc:sldMkLst>
      </pc:sldChg>
      <pc:sldChg chg="del">
        <pc:chgData name="Merethe Anette Ryen" userId="S::merethear@uia.no::1a0d79ba-99a9-4ffc-bb02-a2067f6f93d6" providerId="AD" clId="Web-{D4A1BFF8-D048-46A3-A40E-8F4C36CE747E}" dt="2025-02-26T12:11:50.754" v="29"/>
        <pc:sldMkLst>
          <pc:docMk/>
          <pc:sldMk cId="1696696717" sldId="2147375120"/>
        </pc:sldMkLst>
      </pc:sldChg>
      <pc:sldChg chg="ord">
        <pc:chgData name="Merethe Anette Ryen" userId="S::merethear@uia.no::1a0d79ba-99a9-4ffc-bb02-a2067f6f93d6" providerId="AD" clId="Web-{D4A1BFF8-D048-46A3-A40E-8F4C36CE747E}" dt="2025-02-26T12:10:55.049" v="7"/>
        <pc:sldMkLst>
          <pc:docMk/>
          <pc:sldMk cId="914127168" sldId="2147375122"/>
        </pc:sldMkLst>
      </pc:sldChg>
      <pc:sldChg chg="add ord">
        <pc:chgData name="Merethe Anette Ryen" userId="S::merethear@uia.no::1a0d79ba-99a9-4ffc-bb02-a2067f6f93d6" providerId="AD" clId="Web-{D4A1BFF8-D048-46A3-A40E-8F4C36CE747E}" dt="2025-02-26T12:13:24.928" v="31"/>
        <pc:sldMkLst>
          <pc:docMk/>
          <pc:sldMk cId="721586311" sldId="2147375177"/>
        </pc:sldMkLst>
      </pc:sldChg>
      <pc:sldChg chg="add">
        <pc:chgData name="Merethe Anette Ryen" userId="S::merethear@uia.no::1a0d79ba-99a9-4ffc-bb02-a2067f6f93d6" providerId="AD" clId="Web-{D4A1BFF8-D048-46A3-A40E-8F4C36CE747E}" dt="2025-02-26T12:09:35.985" v="1"/>
        <pc:sldMkLst>
          <pc:docMk/>
          <pc:sldMk cId="2454095915" sldId="2147375178"/>
        </pc:sldMkLst>
      </pc:sldChg>
      <pc:sldChg chg="add">
        <pc:chgData name="Merethe Anette Ryen" userId="S::merethear@uia.no::1a0d79ba-99a9-4ffc-bb02-a2067f6f93d6" providerId="AD" clId="Web-{D4A1BFF8-D048-46A3-A40E-8F4C36CE747E}" dt="2025-02-26T12:09:36.079" v="2"/>
        <pc:sldMkLst>
          <pc:docMk/>
          <pc:sldMk cId="2839225290" sldId="2147375188"/>
        </pc:sldMkLst>
      </pc:sldChg>
      <pc:sldChg chg="modSp add replId">
        <pc:chgData name="Merethe Anette Ryen" userId="S::merethear@uia.no::1a0d79ba-99a9-4ffc-bb02-a2067f6f93d6" providerId="AD" clId="Web-{D4A1BFF8-D048-46A3-A40E-8F4C36CE747E}" dt="2025-02-26T12:11:21.128" v="26" actId="20577"/>
        <pc:sldMkLst>
          <pc:docMk/>
          <pc:sldMk cId="1495003087" sldId="2147375189"/>
        </pc:sldMkLst>
      </pc:sldChg>
    </pc:docChg>
  </pc:docChgLst>
  <pc:docChgLst>
    <pc:chgData name="Merethe Anette Ryen" userId="S::merethear@uia.no::1a0d79ba-99a9-4ffc-bb02-a2067f6f93d6" providerId="AD" clId="Web-{05D0F914-5CEE-4A22-8A9B-38B895C91591}"/>
    <pc:docChg chg="addSld delSld sldOrd modSection">
      <pc:chgData name="Merethe Anette Ryen" userId="S::merethear@uia.no::1a0d79ba-99a9-4ffc-bb02-a2067f6f93d6" providerId="AD" clId="Web-{05D0F914-5CEE-4A22-8A9B-38B895C91591}" dt="2023-07-19T13:06:36.228" v="8"/>
      <pc:docMkLst>
        <pc:docMk/>
      </pc:docMkLst>
      <pc:sldChg chg="del ord">
        <pc:chgData name="Merethe Anette Ryen" userId="S::merethear@uia.no::1a0d79ba-99a9-4ffc-bb02-a2067f6f93d6" providerId="AD" clId="Web-{05D0F914-5CEE-4A22-8A9B-38B895C91591}" dt="2023-07-19T13:06:15.524" v="5"/>
        <pc:sldMkLst>
          <pc:docMk/>
          <pc:sldMk cId="334357058" sldId="274"/>
        </pc:sldMkLst>
      </pc:sldChg>
      <pc:sldChg chg="del ord">
        <pc:chgData name="Merethe Anette Ryen" userId="S::merethear@uia.no::1a0d79ba-99a9-4ffc-bb02-a2067f6f93d6" providerId="AD" clId="Web-{05D0F914-5CEE-4A22-8A9B-38B895C91591}" dt="2023-07-19T13:06:29.869" v="7"/>
        <pc:sldMkLst>
          <pc:docMk/>
          <pc:sldMk cId="3139347322" sldId="2147374784"/>
        </pc:sldMkLst>
      </pc:sldChg>
      <pc:sldChg chg="ord">
        <pc:chgData name="Merethe Anette Ryen" userId="S::merethear@uia.no::1a0d79ba-99a9-4ffc-bb02-a2067f6f93d6" providerId="AD" clId="Web-{05D0F914-5CEE-4A22-8A9B-38B895C91591}" dt="2023-07-19T13:06:05.680" v="3"/>
        <pc:sldMkLst>
          <pc:docMk/>
          <pc:sldMk cId="4288747814" sldId="2147374806"/>
        </pc:sldMkLst>
      </pc:sldChg>
      <pc:sldChg chg="add">
        <pc:chgData name="Merethe Anette Ryen" userId="S::merethear@uia.no::1a0d79ba-99a9-4ffc-bb02-a2067f6f93d6" providerId="AD" clId="Web-{05D0F914-5CEE-4A22-8A9B-38B895C91591}" dt="2023-07-19T13:05:30.867" v="0"/>
        <pc:sldMkLst>
          <pc:docMk/>
          <pc:sldMk cId="3870487394" sldId="2147374810"/>
        </pc:sldMkLst>
      </pc:sldChg>
      <pc:sldChg chg="add">
        <pc:chgData name="Merethe Anette Ryen" userId="S::merethear@uia.no::1a0d79ba-99a9-4ffc-bb02-a2067f6f93d6" providerId="AD" clId="Web-{05D0F914-5CEE-4A22-8A9B-38B895C91591}" dt="2023-07-19T13:06:20.212" v="6"/>
        <pc:sldMkLst>
          <pc:docMk/>
          <pc:sldMk cId="2548073904" sldId="2147374811"/>
        </pc:sldMkLst>
      </pc:sldChg>
      <pc:sldChg chg="add">
        <pc:chgData name="Merethe Anette Ryen" userId="S::merethear@uia.no::1a0d79ba-99a9-4ffc-bb02-a2067f6f93d6" providerId="AD" clId="Web-{05D0F914-5CEE-4A22-8A9B-38B895C91591}" dt="2023-07-19T13:06:36.228" v="8"/>
        <pc:sldMkLst>
          <pc:docMk/>
          <pc:sldMk cId="1419936958" sldId="2147374812"/>
        </pc:sldMkLst>
      </pc:sldChg>
    </pc:docChg>
  </pc:docChgLst>
  <pc:docChgLst>
    <pc:chgData name="Merethe Anette Ryen" userId="S::merethear@uia.no::1a0d79ba-99a9-4ffc-bb02-a2067f6f93d6" providerId="AD" clId="Web-{925C88C0-5F6D-48BA-9E16-89BA3762D8D3}"/>
    <pc:docChg chg="modSld">
      <pc:chgData name="Merethe Anette Ryen" userId="S::merethear@uia.no::1a0d79ba-99a9-4ffc-bb02-a2067f6f93d6" providerId="AD" clId="Web-{925C88C0-5F6D-48BA-9E16-89BA3762D8D3}" dt="2023-03-08T12:37:29.054" v="3" actId="20577"/>
      <pc:docMkLst>
        <pc:docMk/>
      </pc:docMkLst>
      <pc:sldChg chg="modSp">
        <pc:chgData name="Merethe Anette Ryen" userId="S::merethear@uia.no::1a0d79ba-99a9-4ffc-bb02-a2067f6f93d6" providerId="AD" clId="Web-{925C88C0-5F6D-48BA-9E16-89BA3762D8D3}" dt="2023-03-08T12:37:29.054" v="3" actId="20577"/>
        <pc:sldMkLst>
          <pc:docMk/>
          <pc:sldMk cId="155699299" sldId="2147374747"/>
        </pc:sldMkLst>
      </pc:sldChg>
    </pc:docChg>
  </pc:docChgLst>
  <pc:docChgLst>
    <pc:chgData name="Merethe Anette Ryen" userId="S::merethear@uia.no::1a0d79ba-99a9-4ffc-bb02-a2067f6f93d6" providerId="AD" clId="Web-{5A241B09-26D8-4160-86F2-8BCEE0EA23A6}"/>
    <pc:docChg chg="addSld sldOrd modSection">
      <pc:chgData name="Merethe Anette Ryen" userId="S::merethear@uia.no::1a0d79ba-99a9-4ffc-bb02-a2067f6f93d6" providerId="AD" clId="Web-{5A241B09-26D8-4160-86F2-8BCEE0EA23A6}" dt="2023-09-15T09:45:55.682" v="7"/>
      <pc:docMkLst>
        <pc:docMk/>
      </pc:docMkLst>
      <pc:sldChg chg="ord">
        <pc:chgData name="Merethe Anette Ryen" userId="S::merethear@uia.no::1a0d79ba-99a9-4ffc-bb02-a2067f6f93d6" providerId="AD" clId="Web-{5A241B09-26D8-4160-86F2-8BCEE0EA23A6}" dt="2023-09-15T09:45:50.713" v="6"/>
        <pc:sldMkLst>
          <pc:docMk/>
          <pc:sldMk cId="3102657866" sldId="2147374802"/>
        </pc:sldMkLst>
      </pc:sldChg>
      <pc:sldChg chg="add ord">
        <pc:chgData name="Merethe Anette Ryen" userId="S::merethear@uia.no::1a0d79ba-99a9-4ffc-bb02-a2067f6f93d6" providerId="AD" clId="Web-{5A241B09-26D8-4160-86F2-8BCEE0EA23A6}" dt="2023-09-15T09:45:55.682" v="7"/>
        <pc:sldMkLst>
          <pc:docMk/>
          <pc:sldMk cId="3535660268" sldId="2147374820"/>
        </pc:sldMkLst>
      </pc:sldChg>
    </pc:docChg>
  </pc:docChgLst>
  <pc:docChgLst>
    <pc:chgData name="Merethe Anette Ryen" userId="S::merethear@uia.no::1a0d79ba-99a9-4ffc-bb02-a2067f6f93d6" providerId="AD" clId="Web-{56FF1E39-BD17-4C22-8C9F-7DBA8B889E86}"/>
    <pc:docChg chg="addSld sldOrd modSection">
      <pc:chgData name="Merethe Anette Ryen" userId="S::merethear@uia.no::1a0d79ba-99a9-4ffc-bb02-a2067f6f93d6" providerId="AD" clId="Web-{56FF1E39-BD17-4C22-8C9F-7DBA8B889E86}" dt="2023-05-30T13:59:40.055" v="1"/>
      <pc:docMkLst>
        <pc:docMk/>
      </pc:docMkLst>
      <pc:sldChg chg="add ord">
        <pc:chgData name="Merethe Anette Ryen" userId="S::merethear@uia.no::1a0d79ba-99a9-4ffc-bb02-a2067f6f93d6" providerId="AD" clId="Web-{56FF1E39-BD17-4C22-8C9F-7DBA8B889E86}" dt="2023-05-30T13:59:40.055" v="1"/>
        <pc:sldMkLst>
          <pc:docMk/>
          <pc:sldMk cId="1389229827" sldId="2147374785"/>
        </pc:sldMkLst>
      </pc:sldChg>
    </pc:docChg>
  </pc:docChgLst>
  <pc:docChgLst>
    <pc:chgData name="Merethe Anette Ryen" userId="S::merethear@uia.no::1a0d79ba-99a9-4ffc-bb02-a2067f6f93d6" providerId="AD" clId="Web-{AAF2FD64-60D7-46B4-B305-887F1ABD32E2}"/>
    <pc:docChg chg="addSld delSld modSld sldOrd">
      <pc:chgData name="Merethe Anette Ryen" userId="S::merethear@uia.no::1a0d79ba-99a9-4ffc-bb02-a2067f6f93d6" providerId="AD" clId="Web-{AAF2FD64-60D7-46B4-B305-887F1ABD32E2}" dt="2022-03-24T13:55:01.803" v="873" actId="20577"/>
      <pc:docMkLst>
        <pc:docMk/>
      </pc:docMkLst>
      <pc:sldChg chg="ord modNotes">
        <pc:chgData name="Merethe Anette Ryen" userId="S::merethear@uia.no::1a0d79ba-99a9-4ffc-bb02-a2067f6f93d6" providerId="AD" clId="Web-{AAF2FD64-60D7-46B4-B305-887F1ABD32E2}" dt="2022-03-24T13:43:11.846" v="583"/>
        <pc:sldMkLst>
          <pc:docMk/>
          <pc:sldMk cId="1032388041" sldId="274"/>
        </pc:sldMkLst>
      </pc:sldChg>
      <pc:sldChg chg="modNotes">
        <pc:chgData name="Merethe Anette Ryen" userId="S::merethear@uia.no::1a0d79ba-99a9-4ffc-bb02-a2067f6f93d6" providerId="AD" clId="Web-{AAF2FD64-60D7-46B4-B305-887F1ABD32E2}" dt="2022-03-24T13:52:11.939" v="835"/>
        <pc:sldMkLst>
          <pc:docMk/>
          <pc:sldMk cId="756669445" sldId="513"/>
        </pc:sldMkLst>
      </pc:sldChg>
      <pc:sldChg chg="modNotes">
        <pc:chgData name="Merethe Anette Ryen" userId="S::merethear@uia.no::1a0d79ba-99a9-4ffc-bb02-a2067f6f93d6" providerId="AD" clId="Web-{AAF2FD64-60D7-46B4-B305-887F1ABD32E2}" dt="2022-03-24T13:26:05.101" v="391"/>
        <pc:sldMkLst>
          <pc:docMk/>
          <pc:sldMk cId="1629239708" sldId="615"/>
        </pc:sldMkLst>
      </pc:sldChg>
      <pc:sldChg chg="modNotes">
        <pc:chgData name="Merethe Anette Ryen" userId="S::merethear@uia.no::1a0d79ba-99a9-4ffc-bb02-a2067f6f93d6" providerId="AD" clId="Web-{AAF2FD64-60D7-46B4-B305-887F1ABD32E2}" dt="2022-03-24T13:51:22.437" v="788"/>
        <pc:sldMkLst>
          <pc:docMk/>
          <pc:sldMk cId="1038982187" sldId="616"/>
        </pc:sldMkLst>
      </pc:sldChg>
      <pc:sldChg chg="ord modNotes">
        <pc:chgData name="Merethe Anette Ryen" userId="S::merethear@uia.no::1a0d79ba-99a9-4ffc-bb02-a2067f6f93d6" providerId="AD" clId="Web-{AAF2FD64-60D7-46B4-B305-887F1ABD32E2}" dt="2022-03-24T13:39:19.231" v="562"/>
        <pc:sldMkLst>
          <pc:docMk/>
          <pc:sldMk cId="2732021727" sldId="633"/>
        </pc:sldMkLst>
      </pc:sldChg>
      <pc:sldChg chg="ord">
        <pc:chgData name="Merethe Anette Ryen" userId="S::merethear@uia.no::1a0d79ba-99a9-4ffc-bb02-a2067f6f93d6" providerId="AD" clId="Web-{AAF2FD64-60D7-46B4-B305-887F1ABD32E2}" dt="2022-03-24T13:31:20.265" v="402"/>
        <pc:sldMkLst>
          <pc:docMk/>
          <pc:sldMk cId="328872054" sldId="635"/>
        </pc:sldMkLst>
      </pc:sldChg>
      <pc:sldChg chg="delSp modSp ord">
        <pc:chgData name="Merethe Anette Ryen" userId="S::merethear@uia.no::1a0d79ba-99a9-4ffc-bb02-a2067f6f93d6" providerId="AD" clId="Web-{AAF2FD64-60D7-46B4-B305-887F1ABD32E2}" dt="2022-03-24T13:33:09.831" v="418" actId="20577"/>
        <pc:sldMkLst>
          <pc:docMk/>
          <pc:sldMk cId="4232647976" sldId="636"/>
        </pc:sldMkLst>
      </pc:sldChg>
      <pc:sldChg chg="modSp">
        <pc:chgData name="Merethe Anette Ryen" userId="S::merethear@uia.no::1a0d79ba-99a9-4ffc-bb02-a2067f6f93d6" providerId="AD" clId="Web-{AAF2FD64-60D7-46B4-B305-887F1ABD32E2}" dt="2022-03-24T13:23:05.784" v="384" actId="20577"/>
        <pc:sldMkLst>
          <pc:docMk/>
          <pc:sldMk cId="3444337606" sldId="637"/>
        </pc:sldMkLst>
      </pc:sldChg>
      <pc:sldChg chg="del">
        <pc:chgData name="Merethe Anette Ryen" userId="S::merethear@uia.no::1a0d79ba-99a9-4ffc-bb02-a2067f6f93d6" providerId="AD" clId="Web-{AAF2FD64-60D7-46B4-B305-887F1ABD32E2}" dt="2022-03-24T13:31:36.797" v="404"/>
        <pc:sldMkLst>
          <pc:docMk/>
          <pc:sldMk cId="1295070724" sldId="639"/>
        </pc:sldMkLst>
      </pc:sldChg>
      <pc:sldChg chg="del">
        <pc:chgData name="Merethe Anette Ryen" userId="S::merethear@uia.no::1a0d79ba-99a9-4ffc-bb02-a2067f6f93d6" providerId="AD" clId="Web-{AAF2FD64-60D7-46B4-B305-887F1ABD32E2}" dt="2022-03-24T13:31:03.015" v="401"/>
        <pc:sldMkLst>
          <pc:docMk/>
          <pc:sldMk cId="3722692787" sldId="641"/>
        </pc:sldMkLst>
      </pc:sldChg>
      <pc:sldChg chg="modSp">
        <pc:chgData name="Merethe Anette Ryen" userId="S::merethear@uia.no::1a0d79ba-99a9-4ffc-bb02-a2067f6f93d6" providerId="AD" clId="Web-{AAF2FD64-60D7-46B4-B305-887F1ABD32E2}" dt="2022-03-24T13:36:06.445" v="519" actId="20577"/>
        <pc:sldMkLst>
          <pc:docMk/>
          <pc:sldMk cId="15618543" sldId="642"/>
        </pc:sldMkLst>
      </pc:sldChg>
      <pc:sldChg chg="addSp delSp modSp modNotes">
        <pc:chgData name="Merethe Anette Ryen" userId="S::merethear@uia.no::1a0d79ba-99a9-4ffc-bb02-a2067f6f93d6" providerId="AD" clId="Web-{AAF2FD64-60D7-46B4-B305-887F1ABD32E2}" dt="2022-03-24T13:20:02.529" v="381" actId="1076"/>
        <pc:sldMkLst>
          <pc:docMk/>
          <pc:sldMk cId="2656009895" sldId="643"/>
        </pc:sldMkLst>
      </pc:sldChg>
      <pc:sldChg chg="modSp add replId">
        <pc:chgData name="Merethe Anette Ryen" userId="S::merethear@uia.no::1a0d79ba-99a9-4ffc-bb02-a2067f6f93d6" providerId="AD" clId="Web-{AAF2FD64-60D7-46B4-B305-887F1ABD32E2}" dt="2022-03-24T13:55:01.803" v="873" actId="20577"/>
        <pc:sldMkLst>
          <pc:docMk/>
          <pc:sldMk cId="687476664" sldId="644"/>
        </pc:sldMkLst>
      </pc:sldChg>
      <pc:sldChg chg="add replId">
        <pc:chgData name="Merethe Anette Ryen" userId="S::merethear@uia.no::1a0d79ba-99a9-4ffc-bb02-a2067f6f93d6" providerId="AD" clId="Web-{AAF2FD64-60D7-46B4-B305-887F1ABD32E2}" dt="2022-03-24T13:32:51.736" v="405"/>
        <pc:sldMkLst>
          <pc:docMk/>
          <pc:sldMk cId="395828971" sldId="645"/>
        </pc:sldMkLst>
      </pc:sldChg>
    </pc:docChg>
  </pc:docChgLst>
  <pc:docChgLst>
    <pc:chgData name="Merethe Anette Ryen" userId="1a0d79ba-99a9-4ffc-bb02-a2067f6f93d6" providerId="ADAL" clId="{D1D33267-F3CA-470D-B88B-F881EFA15C9C}"/>
    <pc:docChg chg="undo custSel addSld delSld modSld sldOrd">
      <pc:chgData name="Merethe Anette Ryen" userId="1a0d79ba-99a9-4ffc-bb02-a2067f6f93d6" providerId="ADAL" clId="{D1D33267-F3CA-470D-B88B-F881EFA15C9C}" dt="2022-05-02T09:55:25.231" v="2451" actId="729"/>
      <pc:docMkLst>
        <pc:docMk/>
      </pc:docMkLst>
      <pc:sldChg chg="del">
        <pc:chgData name="Merethe Anette Ryen" userId="1a0d79ba-99a9-4ffc-bb02-a2067f6f93d6" providerId="ADAL" clId="{D1D33267-F3CA-470D-B88B-F881EFA15C9C}" dt="2022-04-25T10:53:12.187" v="291" actId="2696"/>
        <pc:sldMkLst>
          <pc:docMk/>
          <pc:sldMk cId="312602221" sldId="405"/>
        </pc:sldMkLst>
      </pc:sldChg>
      <pc:sldChg chg="modSp mod modNotesTx">
        <pc:chgData name="Merethe Anette Ryen" userId="1a0d79ba-99a9-4ffc-bb02-a2067f6f93d6" providerId="ADAL" clId="{D1D33267-F3CA-470D-B88B-F881EFA15C9C}" dt="2022-05-02T09:06:23.085" v="1541" actId="122"/>
        <pc:sldMkLst>
          <pc:docMk/>
          <pc:sldMk cId="385058923" sldId="506"/>
        </pc:sldMkLst>
      </pc:sldChg>
      <pc:sldChg chg="del">
        <pc:chgData name="Merethe Anette Ryen" userId="1a0d79ba-99a9-4ffc-bb02-a2067f6f93d6" providerId="ADAL" clId="{D1D33267-F3CA-470D-B88B-F881EFA15C9C}" dt="2022-04-25T10:42:45.616" v="115" actId="2696"/>
        <pc:sldMkLst>
          <pc:docMk/>
          <pc:sldMk cId="2816116512" sldId="566"/>
        </pc:sldMkLst>
      </pc:sldChg>
      <pc:sldChg chg="del">
        <pc:chgData name="Merethe Anette Ryen" userId="1a0d79ba-99a9-4ffc-bb02-a2067f6f93d6" providerId="ADAL" clId="{D1D33267-F3CA-470D-B88B-F881EFA15C9C}" dt="2022-04-25T10:53:12.187" v="291" actId="2696"/>
        <pc:sldMkLst>
          <pc:docMk/>
          <pc:sldMk cId="2289960799" sldId="567"/>
        </pc:sldMkLst>
      </pc:sldChg>
      <pc:sldChg chg="del">
        <pc:chgData name="Merethe Anette Ryen" userId="1a0d79ba-99a9-4ffc-bb02-a2067f6f93d6" providerId="ADAL" clId="{D1D33267-F3CA-470D-B88B-F881EFA15C9C}" dt="2022-04-25T10:42:45.616" v="115" actId="2696"/>
        <pc:sldMkLst>
          <pc:docMk/>
          <pc:sldMk cId="1795590130" sldId="569"/>
        </pc:sldMkLst>
      </pc:sldChg>
      <pc:sldChg chg="modSp del mod">
        <pc:chgData name="Merethe Anette Ryen" userId="1a0d79ba-99a9-4ffc-bb02-a2067f6f93d6" providerId="ADAL" clId="{D1D33267-F3CA-470D-B88B-F881EFA15C9C}" dt="2022-04-25T11:01:48.555" v="393" actId="2696"/>
        <pc:sldMkLst>
          <pc:docMk/>
          <pc:sldMk cId="4173127001" sldId="578"/>
        </pc:sldMkLst>
      </pc:sldChg>
      <pc:sldChg chg="del">
        <pc:chgData name="Merethe Anette Ryen" userId="1a0d79ba-99a9-4ffc-bb02-a2067f6f93d6" providerId="ADAL" clId="{D1D33267-F3CA-470D-B88B-F881EFA15C9C}" dt="2022-04-25T10:53:30.854" v="293" actId="2696"/>
        <pc:sldMkLst>
          <pc:docMk/>
          <pc:sldMk cId="3781804725" sldId="618"/>
        </pc:sldMkLst>
      </pc:sldChg>
      <pc:sldChg chg="del">
        <pc:chgData name="Merethe Anette Ryen" userId="1a0d79ba-99a9-4ffc-bb02-a2067f6f93d6" providerId="ADAL" clId="{D1D33267-F3CA-470D-B88B-F881EFA15C9C}" dt="2022-04-25T10:53:12.187" v="291" actId="2696"/>
        <pc:sldMkLst>
          <pc:docMk/>
          <pc:sldMk cId="2148109922" sldId="623"/>
        </pc:sldMkLst>
      </pc:sldChg>
      <pc:sldChg chg="modSp del mod">
        <pc:chgData name="Merethe Anette Ryen" userId="1a0d79ba-99a9-4ffc-bb02-a2067f6f93d6" providerId="ADAL" clId="{D1D33267-F3CA-470D-B88B-F881EFA15C9C}" dt="2022-04-25T10:51:11.769" v="169" actId="2696"/>
        <pc:sldMkLst>
          <pc:docMk/>
          <pc:sldMk cId="213937751" sldId="631"/>
        </pc:sldMkLst>
      </pc:sldChg>
      <pc:sldChg chg="modSp add mod ord">
        <pc:chgData name="Merethe Anette Ryen" userId="1a0d79ba-99a9-4ffc-bb02-a2067f6f93d6" providerId="ADAL" clId="{D1D33267-F3CA-470D-B88B-F881EFA15C9C}" dt="2022-05-02T09:16:45.227" v="1682"/>
        <pc:sldMkLst>
          <pc:docMk/>
          <pc:sldMk cId="2573286258" sldId="631"/>
        </pc:sldMkLst>
      </pc:sldChg>
      <pc:sldChg chg="ord">
        <pc:chgData name="Merethe Anette Ryen" userId="1a0d79ba-99a9-4ffc-bb02-a2067f6f93d6" providerId="ADAL" clId="{D1D33267-F3CA-470D-B88B-F881EFA15C9C}" dt="2022-05-02T09:22:51.886" v="1741"/>
        <pc:sldMkLst>
          <pc:docMk/>
          <pc:sldMk cId="328872054" sldId="635"/>
        </pc:sldMkLst>
      </pc:sldChg>
      <pc:sldChg chg="del">
        <pc:chgData name="Merethe Anette Ryen" userId="1a0d79ba-99a9-4ffc-bb02-a2067f6f93d6" providerId="ADAL" clId="{D1D33267-F3CA-470D-B88B-F881EFA15C9C}" dt="2022-04-25T10:53:16.744" v="292" actId="2696"/>
        <pc:sldMkLst>
          <pc:docMk/>
          <pc:sldMk cId="4232647976" sldId="636"/>
        </pc:sldMkLst>
      </pc:sldChg>
      <pc:sldChg chg="mod ord modShow">
        <pc:chgData name="Merethe Anette Ryen" userId="1a0d79ba-99a9-4ffc-bb02-a2067f6f93d6" providerId="ADAL" clId="{D1D33267-F3CA-470D-B88B-F881EFA15C9C}" dt="2022-05-02T09:19:32.421" v="1721" actId="729"/>
        <pc:sldMkLst>
          <pc:docMk/>
          <pc:sldMk cId="3444337606" sldId="637"/>
        </pc:sldMkLst>
      </pc:sldChg>
      <pc:sldChg chg="del">
        <pc:chgData name="Merethe Anette Ryen" userId="1a0d79ba-99a9-4ffc-bb02-a2067f6f93d6" providerId="ADAL" clId="{D1D33267-F3CA-470D-B88B-F881EFA15C9C}" dt="2022-04-25T10:46:11.824" v="128" actId="2696"/>
        <pc:sldMkLst>
          <pc:docMk/>
          <pc:sldMk cId="15618543" sldId="642"/>
        </pc:sldMkLst>
      </pc:sldChg>
      <pc:sldChg chg="mod modShow">
        <pc:chgData name="Merethe Anette Ryen" userId="1a0d79ba-99a9-4ffc-bb02-a2067f6f93d6" providerId="ADAL" clId="{D1D33267-F3CA-470D-B88B-F881EFA15C9C}" dt="2022-05-02T09:19:37.135" v="1723" actId="729"/>
        <pc:sldMkLst>
          <pc:docMk/>
          <pc:sldMk cId="2656009895" sldId="643"/>
        </pc:sldMkLst>
      </pc:sldChg>
      <pc:sldChg chg="modSp mod ord">
        <pc:chgData name="Merethe Anette Ryen" userId="1a0d79ba-99a9-4ffc-bb02-a2067f6f93d6" providerId="ADAL" clId="{D1D33267-F3CA-470D-B88B-F881EFA15C9C}" dt="2022-05-02T09:18:54.408" v="1719" actId="20577"/>
        <pc:sldMkLst>
          <pc:docMk/>
          <pc:sldMk cId="395828971" sldId="645"/>
        </pc:sldMkLst>
      </pc:sldChg>
      <pc:sldChg chg="del">
        <pc:chgData name="Merethe Anette Ryen" userId="1a0d79ba-99a9-4ffc-bb02-a2067f6f93d6" providerId="ADAL" clId="{D1D33267-F3CA-470D-B88B-F881EFA15C9C}" dt="2022-04-25T10:48:31.116" v="133" actId="2696"/>
        <pc:sldMkLst>
          <pc:docMk/>
          <pc:sldMk cId="2062943582" sldId="647"/>
        </pc:sldMkLst>
      </pc:sldChg>
      <pc:sldChg chg="mod modShow">
        <pc:chgData name="Merethe Anette Ryen" userId="1a0d79ba-99a9-4ffc-bb02-a2067f6f93d6" providerId="ADAL" clId="{D1D33267-F3CA-470D-B88B-F881EFA15C9C}" dt="2022-04-25T11:17:07.759" v="1523" actId="729"/>
        <pc:sldMkLst>
          <pc:docMk/>
          <pc:sldMk cId="982403725" sldId="650"/>
        </pc:sldMkLst>
      </pc:sldChg>
      <pc:sldChg chg="mod ord modShow">
        <pc:chgData name="Merethe Anette Ryen" userId="1a0d79ba-99a9-4ffc-bb02-a2067f6f93d6" providerId="ADAL" clId="{D1D33267-F3CA-470D-B88B-F881EFA15C9C}" dt="2022-05-02T09:19:34.622" v="1722" actId="729"/>
        <pc:sldMkLst>
          <pc:docMk/>
          <pc:sldMk cId="910242368" sldId="652"/>
        </pc:sldMkLst>
      </pc:sldChg>
      <pc:sldChg chg="mod ord modShow">
        <pc:chgData name="Merethe Anette Ryen" userId="1a0d79ba-99a9-4ffc-bb02-a2067f6f93d6" providerId="ADAL" clId="{D1D33267-F3CA-470D-B88B-F881EFA15C9C}" dt="2022-05-02T09:19:30.172" v="1720" actId="729"/>
        <pc:sldMkLst>
          <pc:docMk/>
          <pc:sldMk cId="2882871590" sldId="653"/>
        </pc:sldMkLst>
      </pc:sldChg>
      <pc:sldChg chg="del">
        <pc:chgData name="Merethe Anette Ryen" userId="1a0d79ba-99a9-4ffc-bb02-a2067f6f93d6" providerId="ADAL" clId="{D1D33267-F3CA-470D-B88B-F881EFA15C9C}" dt="2022-04-25T10:45:32.807" v="125" actId="2696"/>
        <pc:sldMkLst>
          <pc:docMk/>
          <pc:sldMk cId="3782338146" sldId="654"/>
        </pc:sldMkLst>
      </pc:sldChg>
      <pc:sldChg chg="del">
        <pc:chgData name="Merethe Anette Ryen" userId="1a0d79ba-99a9-4ffc-bb02-a2067f6f93d6" providerId="ADAL" clId="{D1D33267-F3CA-470D-B88B-F881EFA15C9C}" dt="2022-04-25T10:45:37.721" v="126" actId="2696"/>
        <pc:sldMkLst>
          <pc:docMk/>
          <pc:sldMk cId="2100427848" sldId="655"/>
        </pc:sldMkLst>
      </pc:sldChg>
      <pc:sldChg chg="add del mod modShow">
        <pc:chgData name="Merethe Anette Ryen" userId="1a0d79ba-99a9-4ffc-bb02-a2067f6f93d6" providerId="ADAL" clId="{D1D33267-F3CA-470D-B88B-F881EFA15C9C}" dt="2022-04-25T11:21:12.991" v="1524" actId="2696"/>
        <pc:sldMkLst>
          <pc:docMk/>
          <pc:sldMk cId="3169866491" sldId="657"/>
        </pc:sldMkLst>
      </pc:sldChg>
      <pc:sldChg chg="del">
        <pc:chgData name="Merethe Anette Ryen" userId="1a0d79ba-99a9-4ffc-bb02-a2067f6f93d6" providerId="ADAL" clId="{D1D33267-F3CA-470D-B88B-F881EFA15C9C}" dt="2022-04-25T10:49:42.340" v="135" actId="2696"/>
        <pc:sldMkLst>
          <pc:docMk/>
          <pc:sldMk cId="4030368331" sldId="657"/>
        </pc:sldMkLst>
      </pc:sldChg>
      <pc:sldChg chg="del">
        <pc:chgData name="Merethe Anette Ryen" userId="1a0d79ba-99a9-4ffc-bb02-a2067f6f93d6" providerId="ADAL" clId="{D1D33267-F3CA-470D-B88B-F881EFA15C9C}" dt="2022-04-25T10:46:20.493" v="129" actId="2696"/>
        <pc:sldMkLst>
          <pc:docMk/>
          <pc:sldMk cId="2292237339" sldId="658"/>
        </pc:sldMkLst>
      </pc:sldChg>
      <pc:sldChg chg="del">
        <pc:chgData name="Merethe Anette Ryen" userId="1a0d79ba-99a9-4ffc-bb02-a2067f6f93d6" providerId="ADAL" clId="{D1D33267-F3CA-470D-B88B-F881EFA15C9C}" dt="2022-04-25T10:49:42.340" v="135" actId="2696"/>
        <pc:sldMkLst>
          <pc:docMk/>
          <pc:sldMk cId="834140655" sldId="661"/>
        </pc:sldMkLst>
      </pc:sldChg>
      <pc:sldChg chg="add del mod modShow">
        <pc:chgData name="Merethe Anette Ryen" userId="1a0d79ba-99a9-4ffc-bb02-a2067f6f93d6" providerId="ADAL" clId="{D1D33267-F3CA-470D-B88B-F881EFA15C9C}" dt="2022-04-25T11:21:12.991" v="1524" actId="2696"/>
        <pc:sldMkLst>
          <pc:docMk/>
          <pc:sldMk cId="3641334281" sldId="661"/>
        </pc:sldMkLst>
      </pc:sldChg>
      <pc:sldChg chg="del">
        <pc:chgData name="Merethe Anette Ryen" userId="1a0d79ba-99a9-4ffc-bb02-a2067f6f93d6" providerId="ADAL" clId="{D1D33267-F3CA-470D-B88B-F881EFA15C9C}" dt="2022-04-25T10:43:45.292" v="119" actId="2696"/>
        <pc:sldMkLst>
          <pc:docMk/>
          <pc:sldMk cId="472483902" sldId="662"/>
        </pc:sldMkLst>
      </pc:sldChg>
      <pc:sldChg chg="del">
        <pc:chgData name="Merethe Anette Ryen" userId="1a0d79ba-99a9-4ffc-bb02-a2067f6f93d6" providerId="ADAL" clId="{D1D33267-F3CA-470D-B88B-F881EFA15C9C}" dt="2022-04-25T10:40:22.487" v="6" actId="2696"/>
        <pc:sldMkLst>
          <pc:docMk/>
          <pc:sldMk cId="4124668116" sldId="663"/>
        </pc:sldMkLst>
      </pc:sldChg>
      <pc:sldChg chg="del">
        <pc:chgData name="Merethe Anette Ryen" userId="1a0d79ba-99a9-4ffc-bb02-a2067f6f93d6" providerId="ADAL" clId="{D1D33267-F3CA-470D-B88B-F881EFA15C9C}" dt="2022-04-25T10:46:03.626" v="127" actId="2696"/>
        <pc:sldMkLst>
          <pc:docMk/>
          <pc:sldMk cId="347704646" sldId="664"/>
        </pc:sldMkLst>
      </pc:sldChg>
      <pc:sldChg chg="mod modShow">
        <pc:chgData name="Merethe Anette Ryen" userId="1a0d79ba-99a9-4ffc-bb02-a2067f6f93d6" providerId="ADAL" clId="{D1D33267-F3CA-470D-B88B-F881EFA15C9C}" dt="2022-05-02T09:19:40.704" v="1724" actId="729"/>
        <pc:sldMkLst>
          <pc:docMk/>
          <pc:sldMk cId="3857240855" sldId="669"/>
        </pc:sldMkLst>
      </pc:sldChg>
      <pc:sldChg chg="del">
        <pc:chgData name="Merethe Anette Ryen" userId="1a0d79ba-99a9-4ffc-bb02-a2067f6f93d6" providerId="ADAL" clId="{D1D33267-F3CA-470D-B88B-F881EFA15C9C}" dt="2022-04-25T10:53:30.854" v="293" actId="2696"/>
        <pc:sldMkLst>
          <pc:docMk/>
          <pc:sldMk cId="32137276" sldId="670"/>
        </pc:sldMkLst>
      </pc:sldChg>
      <pc:sldChg chg="mod modShow">
        <pc:chgData name="Merethe Anette Ryen" userId="1a0d79ba-99a9-4ffc-bb02-a2067f6f93d6" providerId="ADAL" clId="{D1D33267-F3CA-470D-B88B-F881EFA15C9C}" dt="2022-05-02T09:19:44.068" v="1725" actId="729"/>
        <pc:sldMkLst>
          <pc:docMk/>
          <pc:sldMk cId="1699584333" sldId="671"/>
        </pc:sldMkLst>
      </pc:sldChg>
      <pc:sldChg chg="add del">
        <pc:chgData name="Merethe Anette Ryen" userId="1a0d79ba-99a9-4ffc-bb02-a2067f6f93d6" providerId="ADAL" clId="{D1D33267-F3CA-470D-B88B-F881EFA15C9C}" dt="2022-04-25T10:51:11.769" v="169" actId="2696"/>
        <pc:sldMkLst>
          <pc:docMk/>
          <pc:sldMk cId="928352266" sldId="2147374549"/>
        </pc:sldMkLst>
      </pc:sldChg>
      <pc:sldChg chg="add">
        <pc:chgData name="Merethe Anette Ryen" userId="1a0d79ba-99a9-4ffc-bb02-a2067f6f93d6" providerId="ADAL" clId="{D1D33267-F3CA-470D-B88B-F881EFA15C9C}" dt="2022-04-25T10:51:20.698" v="170"/>
        <pc:sldMkLst>
          <pc:docMk/>
          <pc:sldMk cId="2113347591" sldId="2147374549"/>
        </pc:sldMkLst>
      </pc:sldChg>
      <pc:sldChg chg="add del">
        <pc:chgData name="Merethe Anette Ryen" userId="1a0d79ba-99a9-4ffc-bb02-a2067f6f93d6" providerId="ADAL" clId="{D1D33267-F3CA-470D-B88B-F881EFA15C9C}" dt="2022-04-25T10:51:11.769" v="169" actId="2696"/>
        <pc:sldMkLst>
          <pc:docMk/>
          <pc:sldMk cId="2037127994" sldId="2147374553"/>
        </pc:sldMkLst>
      </pc:sldChg>
      <pc:sldChg chg="add mod modShow">
        <pc:chgData name="Merethe Anette Ryen" userId="1a0d79ba-99a9-4ffc-bb02-a2067f6f93d6" providerId="ADAL" clId="{D1D33267-F3CA-470D-B88B-F881EFA15C9C}" dt="2022-05-02T09:17:20.050" v="1683" actId="729"/>
        <pc:sldMkLst>
          <pc:docMk/>
          <pc:sldMk cId="3320289642" sldId="2147374553"/>
        </pc:sldMkLst>
      </pc:sldChg>
      <pc:sldChg chg="add">
        <pc:chgData name="Merethe Anette Ryen" userId="1a0d79ba-99a9-4ffc-bb02-a2067f6f93d6" providerId="ADAL" clId="{D1D33267-F3CA-470D-B88B-F881EFA15C9C}" dt="2022-04-25T10:51:20.698" v="170"/>
        <pc:sldMkLst>
          <pc:docMk/>
          <pc:sldMk cId="942687722" sldId="2147374554"/>
        </pc:sldMkLst>
      </pc:sldChg>
      <pc:sldChg chg="modSp add del mod">
        <pc:chgData name="Merethe Anette Ryen" userId="1a0d79ba-99a9-4ffc-bb02-a2067f6f93d6" providerId="ADAL" clId="{D1D33267-F3CA-470D-B88B-F881EFA15C9C}" dt="2022-04-25T10:51:11.769" v="169" actId="2696"/>
        <pc:sldMkLst>
          <pc:docMk/>
          <pc:sldMk cId="1346333220" sldId="2147374554"/>
        </pc:sldMkLst>
      </pc:sldChg>
      <pc:sldChg chg="add mod modShow">
        <pc:chgData name="Merethe Anette Ryen" userId="1a0d79ba-99a9-4ffc-bb02-a2067f6f93d6" providerId="ADAL" clId="{D1D33267-F3CA-470D-B88B-F881EFA15C9C}" dt="2022-05-02T09:17:23.638" v="1684" actId="729"/>
        <pc:sldMkLst>
          <pc:docMk/>
          <pc:sldMk cId="2009373114" sldId="2147374555"/>
        </pc:sldMkLst>
      </pc:sldChg>
      <pc:sldChg chg="modSp add del mod">
        <pc:chgData name="Merethe Anette Ryen" userId="1a0d79ba-99a9-4ffc-bb02-a2067f6f93d6" providerId="ADAL" clId="{D1D33267-F3CA-470D-B88B-F881EFA15C9C}" dt="2022-04-25T10:51:11.769" v="169" actId="2696"/>
        <pc:sldMkLst>
          <pc:docMk/>
          <pc:sldMk cId="3610922546" sldId="2147374555"/>
        </pc:sldMkLst>
      </pc:sldChg>
      <pc:sldChg chg="modSp add mod">
        <pc:chgData name="Merethe Anette Ryen" userId="1a0d79ba-99a9-4ffc-bb02-a2067f6f93d6" providerId="ADAL" clId="{D1D33267-F3CA-470D-B88B-F881EFA15C9C}" dt="2022-04-25T11:05:27.012" v="572" actId="20577"/>
        <pc:sldMkLst>
          <pc:docMk/>
          <pc:sldMk cId="902008106" sldId="2147374556"/>
        </pc:sldMkLst>
      </pc:sldChg>
      <pc:sldChg chg="add del">
        <pc:chgData name="Merethe Anette Ryen" userId="1a0d79ba-99a9-4ffc-bb02-a2067f6f93d6" providerId="ADAL" clId="{D1D33267-F3CA-470D-B88B-F881EFA15C9C}" dt="2022-04-25T10:47:48.051" v="131"/>
        <pc:sldMkLst>
          <pc:docMk/>
          <pc:sldMk cId="3241413436" sldId="2147374556"/>
        </pc:sldMkLst>
      </pc:sldChg>
      <pc:sldChg chg="add del">
        <pc:chgData name="Merethe Anette Ryen" userId="1a0d79ba-99a9-4ffc-bb02-a2067f6f93d6" providerId="ADAL" clId="{D1D33267-F3CA-470D-B88B-F881EFA15C9C}" dt="2022-04-25T10:39:31.545" v="4" actId="2696"/>
        <pc:sldMkLst>
          <pc:docMk/>
          <pc:sldMk cId="3403133220" sldId="2147374556"/>
        </pc:sldMkLst>
      </pc:sldChg>
      <pc:sldChg chg="add del">
        <pc:chgData name="Merethe Anette Ryen" userId="1a0d79ba-99a9-4ffc-bb02-a2067f6f93d6" providerId="ADAL" clId="{D1D33267-F3CA-470D-B88B-F881EFA15C9C}" dt="2022-04-25T10:39:31.545" v="4" actId="2696"/>
        <pc:sldMkLst>
          <pc:docMk/>
          <pc:sldMk cId="1740503373" sldId="2147374557"/>
        </pc:sldMkLst>
      </pc:sldChg>
      <pc:sldChg chg="addSp delSp modSp new mod modNotesTx">
        <pc:chgData name="Merethe Anette Ryen" userId="1a0d79ba-99a9-4ffc-bb02-a2067f6f93d6" providerId="ADAL" clId="{D1D33267-F3CA-470D-B88B-F881EFA15C9C}" dt="2022-05-02T09:37:51.965" v="2049" actId="20577"/>
        <pc:sldMkLst>
          <pc:docMk/>
          <pc:sldMk cId="1762867053" sldId="2147374557"/>
        </pc:sldMkLst>
      </pc:sldChg>
      <pc:sldChg chg="delSp modSp add del mod">
        <pc:chgData name="Merethe Anette Ryen" userId="1a0d79ba-99a9-4ffc-bb02-a2067f6f93d6" providerId="ADAL" clId="{D1D33267-F3CA-470D-B88B-F881EFA15C9C}" dt="2022-05-02T09:16:04.508" v="1629" actId="2696"/>
        <pc:sldMkLst>
          <pc:docMk/>
          <pc:sldMk cId="2841678418" sldId="2147374557"/>
        </pc:sldMkLst>
      </pc:sldChg>
      <pc:sldChg chg="add del mod modShow">
        <pc:chgData name="Merethe Anette Ryen" userId="1a0d79ba-99a9-4ffc-bb02-a2067f6f93d6" providerId="ADAL" clId="{D1D33267-F3CA-470D-B88B-F881EFA15C9C}" dt="2022-04-25T11:21:12.991" v="1524" actId="2696"/>
        <pc:sldMkLst>
          <pc:docMk/>
          <pc:sldMk cId="3150608884" sldId="2147374557"/>
        </pc:sldMkLst>
      </pc:sldChg>
      <pc:sldChg chg="add del mod modShow">
        <pc:chgData name="Merethe Anette Ryen" userId="1a0d79ba-99a9-4ffc-bb02-a2067f6f93d6" providerId="ADAL" clId="{D1D33267-F3CA-470D-B88B-F881EFA15C9C}" dt="2022-04-25T11:21:12.991" v="1524" actId="2696"/>
        <pc:sldMkLst>
          <pc:docMk/>
          <pc:sldMk cId="1479366026" sldId="2147374558"/>
        </pc:sldMkLst>
      </pc:sldChg>
      <pc:sldChg chg="addSp delSp modSp new mod modShow modNotesTx">
        <pc:chgData name="Merethe Anette Ryen" userId="1a0d79ba-99a9-4ffc-bb02-a2067f6f93d6" providerId="ADAL" clId="{D1D33267-F3CA-470D-B88B-F881EFA15C9C}" dt="2022-05-02T09:55:25.231" v="2451" actId="729"/>
        <pc:sldMkLst>
          <pc:docMk/>
          <pc:sldMk cId="4096004787" sldId="2147374558"/>
        </pc:sldMkLst>
      </pc:sldChg>
      <pc:sldChg chg="modSp add mod modShow modNotesTx">
        <pc:chgData name="Merethe Anette Ryen" userId="1a0d79ba-99a9-4ffc-bb02-a2067f6f93d6" providerId="ADAL" clId="{D1D33267-F3CA-470D-B88B-F881EFA15C9C}" dt="2022-05-02T09:47:30.473" v="2340" actId="20577"/>
        <pc:sldMkLst>
          <pc:docMk/>
          <pc:sldMk cId="469665742" sldId="2147374559"/>
        </pc:sldMkLst>
      </pc:sldChg>
      <pc:sldChg chg="addSp delSp modSp add mod">
        <pc:chgData name="Merethe Anette Ryen" userId="1a0d79ba-99a9-4ffc-bb02-a2067f6f93d6" providerId="ADAL" clId="{D1D33267-F3CA-470D-B88B-F881EFA15C9C}" dt="2022-05-02T09:36:58.457" v="2036" actId="14100"/>
        <pc:sldMkLst>
          <pc:docMk/>
          <pc:sldMk cId="2765413864" sldId="2147374560"/>
        </pc:sldMkLst>
      </pc:sldChg>
    </pc:docChg>
  </pc:docChgLst>
  <pc:docChgLst>
    <pc:chgData name="Merethe Anette Ryen" userId="S::merethear@uia.no::1a0d79ba-99a9-4ffc-bb02-a2067f6f93d6" providerId="AD" clId="Web-{D14E5D2F-21D7-4537-9D21-4077D6C73907}"/>
    <pc:docChg chg="addSld modSld modSection">
      <pc:chgData name="Merethe Anette Ryen" userId="S::merethear@uia.no::1a0d79ba-99a9-4ffc-bb02-a2067f6f93d6" providerId="AD" clId="Web-{D14E5D2F-21D7-4537-9D21-4077D6C73907}" dt="2025-02-26T12:29:34.291" v="826" actId="20577"/>
      <pc:docMkLst>
        <pc:docMk/>
      </pc:docMkLst>
      <pc:sldChg chg="delSp modSp new">
        <pc:chgData name="Merethe Anette Ryen" userId="S::merethear@uia.no::1a0d79ba-99a9-4ffc-bb02-a2067f6f93d6" providerId="AD" clId="Web-{D14E5D2F-21D7-4537-9D21-4077D6C73907}" dt="2025-02-26T12:29:34.291" v="826" actId="20577"/>
        <pc:sldMkLst>
          <pc:docMk/>
          <pc:sldMk cId="3174468571" sldId="2147375190"/>
        </pc:sldMkLst>
      </pc:sldChg>
    </pc:docChg>
  </pc:docChgLst>
  <pc:docChgLst>
    <pc:chgData name="Merethe Anette Ryen" userId="S::merethear@uia.no::1a0d79ba-99a9-4ffc-bb02-a2067f6f93d6" providerId="AD" clId="Web-{9FCCB4A4-12EC-4785-8FE7-11BA2C1DB00B}"/>
    <pc:docChg chg="addSld sldOrd modSection">
      <pc:chgData name="Merethe Anette Ryen" userId="S::merethear@uia.no::1a0d79ba-99a9-4ffc-bb02-a2067f6f93d6" providerId="AD" clId="Web-{9FCCB4A4-12EC-4785-8FE7-11BA2C1DB00B}" dt="2023-02-24T10:44:52.957" v="2"/>
      <pc:docMkLst>
        <pc:docMk/>
      </pc:docMkLst>
      <pc:sldChg chg="ord">
        <pc:chgData name="Merethe Anette Ryen" userId="S::merethear@uia.no::1a0d79ba-99a9-4ffc-bb02-a2067f6f93d6" providerId="AD" clId="Web-{9FCCB4A4-12EC-4785-8FE7-11BA2C1DB00B}" dt="2023-02-24T10:44:52.957" v="2"/>
        <pc:sldMkLst>
          <pc:docMk/>
          <pc:sldMk cId="487736511" sldId="2147374715"/>
        </pc:sldMkLst>
      </pc:sldChg>
      <pc:sldChg chg="new">
        <pc:chgData name="Merethe Anette Ryen" userId="S::merethear@uia.no::1a0d79ba-99a9-4ffc-bb02-a2067f6f93d6" providerId="AD" clId="Web-{9FCCB4A4-12EC-4785-8FE7-11BA2C1DB00B}" dt="2023-02-24T10:44:35.847" v="0"/>
        <pc:sldMkLst>
          <pc:docMk/>
          <pc:sldMk cId="1341815956" sldId="2147374757"/>
        </pc:sldMkLst>
      </pc:sldChg>
      <pc:sldChg chg="new">
        <pc:chgData name="Merethe Anette Ryen" userId="S::merethear@uia.no::1a0d79ba-99a9-4ffc-bb02-a2067f6f93d6" providerId="AD" clId="Web-{9FCCB4A4-12EC-4785-8FE7-11BA2C1DB00B}" dt="2023-02-24T10:44:40.894" v="1"/>
        <pc:sldMkLst>
          <pc:docMk/>
          <pc:sldMk cId="3960728995" sldId="2147374758"/>
        </pc:sldMkLst>
      </pc:sldChg>
    </pc:docChg>
  </pc:docChgLst>
  <pc:docChgLst>
    <pc:chgData name="Merethe Anette Ryen" userId="S::merethear@uia.no::1a0d79ba-99a9-4ffc-bb02-a2067f6f93d6" providerId="AD" clId="Web-{4F00D4D4-8B8B-4887-9042-DFA9592505ED}"/>
    <pc:docChg chg="addSld modSld">
      <pc:chgData name="Merethe Anette Ryen" userId="S::merethear@uia.no::1a0d79ba-99a9-4ffc-bb02-a2067f6f93d6" providerId="AD" clId="Web-{4F00D4D4-8B8B-4887-9042-DFA9592505ED}" dt="2022-07-14T13:26:25.218" v="10" actId="14100"/>
      <pc:docMkLst>
        <pc:docMk/>
      </pc:docMkLst>
      <pc:sldChg chg="modSp">
        <pc:chgData name="Merethe Anette Ryen" userId="S::merethear@uia.no::1a0d79ba-99a9-4ffc-bb02-a2067f6f93d6" providerId="AD" clId="Web-{4F00D4D4-8B8B-4887-9042-DFA9592505ED}" dt="2022-07-14T13:24:08.903" v="0" actId="20577"/>
        <pc:sldMkLst>
          <pc:docMk/>
          <pc:sldMk cId="902008106" sldId="2147374556"/>
        </pc:sldMkLst>
      </pc:sldChg>
      <pc:sldChg chg="addSp delSp modSp add mod replId modClrScheme chgLayout">
        <pc:chgData name="Merethe Anette Ryen" userId="S::merethear@uia.no::1a0d79ba-99a9-4ffc-bb02-a2067f6f93d6" providerId="AD" clId="Web-{4F00D4D4-8B8B-4887-9042-DFA9592505ED}" dt="2022-07-14T13:26:25.218" v="10" actId="14100"/>
        <pc:sldMkLst>
          <pc:docMk/>
          <pc:sldMk cId="3422907646" sldId="2147374561"/>
        </pc:sldMkLst>
      </pc:sldChg>
    </pc:docChg>
  </pc:docChgLst>
  <pc:docChgLst>
    <pc:chgData name="Merethe Anette Ryen" userId="1a0d79ba-99a9-4ffc-bb02-a2067f6f93d6" providerId="ADAL" clId="{CD3ED164-FA48-46B9-8168-72469AF7AA29}"/>
    <pc:docChg chg="undo redo custSel addSld delSld modSld">
      <pc:chgData name="Merethe Anette Ryen" userId="1a0d79ba-99a9-4ffc-bb02-a2067f6f93d6" providerId="ADAL" clId="{CD3ED164-FA48-46B9-8168-72469AF7AA29}" dt="2022-04-04T09:41:36.608" v="4314" actId="20577"/>
      <pc:docMkLst>
        <pc:docMk/>
      </pc:docMkLst>
      <pc:sldChg chg="modSp mod">
        <pc:chgData name="Merethe Anette Ryen" userId="1a0d79ba-99a9-4ffc-bb02-a2067f6f93d6" providerId="ADAL" clId="{CD3ED164-FA48-46B9-8168-72469AF7AA29}" dt="2022-04-04T09:11:06.078" v="3364" actId="20577"/>
        <pc:sldMkLst>
          <pc:docMk/>
          <pc:sldMk cId="1369826454" sldId="621"/>
        </pc:sldMkLst>
      </pc:sldChg>
      <pc:sldChg chg="modNotesTx">
        <pc:chgData name="Merethe Anette Ryen" userId="1a0d79ba-99a9-4ffc-bb02-a2067f6f93d6" providerId="ADAL" clId="{CD3ED164-FA48-46B9-8168-72469AF7AA29}" dt="2022-04-04T09:29:26.764" v="4061" actId="20577"/>
        <pc:sldMkLst>
          <pc:docMk/>
          <pc:sldMk cId="2732021727" sldId="633"/>
        </pc:sldMkLst>
      </pc:sldChg>
      <pc:sldChg chg="modSp mod">
        <pc:chgData name="Merethe Anette Ryen" userId="1a0d79ba-99a9-4ffc-bb02-a2067f6f93d6" providerId="ADAL" clId="{CD3ED164-FA48-46B9-8168-72469AF7AA29}" dt="2022-04-04T09:41:36.608" v="4314" actId="20577"/>
        <pc:sldMkLst>
          <pc:docMk/>
          <pc:sldMk cId="4232647976" sldId="636"/>
        </pc:sldMkLst>
      </pc:sldChg>
      <pc:sldChg chg="modSp mod modAnim modNotesTx">
        <pc:chgData name="Merethe Anette Ryen" userId="1a0d79ba-99a9-4ffc-bb02-a2067f6f93d6" providerId="ADAL" clId="{CD3ED164-FA48-46B9-8168-72469AF7AA29}" dt="2022-04-04T09:28:13.378" v="3795" actId="20577"/>
        <pc:sldMkLst>
          <pc:docMk/>
          <pc:sldMk cId="3444337606" sldId="637"/>
        </pc:sldMkLst>
      </pc:sldChg>
      <pc:sldChg chg="modSp mod">
        <pc:chgData name="Merethe Anette Ryen" userId="1a0d79ba-99a9-4ffc-bb02-a2067f6f93d6" providerId="ADAL" clId="{CD3ED164-FA48-46B9-8168-72469AF7AA29}" dt="2022-03-28T11:25:35.294" v="1639" actId="20577"/>
        <pc:sldMkLst>
          <pc:docMk/>
          <pc:sldMk cId="15618543" sldId="642"/>
        </pc:sldMkLst>
      </pc:sldChg>
      <pc:sldChg chg="modSp mod">
        <pc:chgData name="Merethe Anette Ryen" userId="1a0d79ba-99a9-4ffc-bb02-a2067f6f93d6" providerId="ADAL" clId="{CD3ED164-FA48-46B9-8168-72469AF7AA29}" dt="2022-04-04T09:17:24.122" v="3630" actId="108"/>
        <pc:sldMkLst>
          <pc:docMk/>
          <pc:sldMk cId="687476664" sldId="644"/>
        </pc:sldMkLst>
      </pc:sldChg>
      <pc:sldChg chg="mod modShow">
        <pc:chgData name="Merethe Anette Ryen" userId="1a0d79ba-99a9-4ffc-bb02-a2067f6f93d6" providerId="ADAL" clId="{CD3ED164-FA48-46B9-8168-72469AF7AA29}" dt="2022-03-25T10:48:00.300" v="0" actId="729"/>
        <pc:sldMkLst>
          <pc:docMk/>
          <pc:sldMk cId="3666750332" sldId="651"/>
        </pc:sldMkLst>
      </pc:sldChg>
      <pc:sldChg chg="addSp delSp modSp add mod delAnim modNotesTx">
        <pc:chgData name="Merethe Anette Ryen" userId="1a0d79ba-99a9-4ffc-bb02-a2067f6f93d6" providerId="ADAL" clId="{CD3ED164-FA48-46B9-8168-72469AF7AA29}" dt="2022-04-04T09:13:41.548" v="3434" actId="1076"/>
        <pc:sldMkLst>
          <pc:docMk/>
          <pc:sldMk cId="910242368" sldId="652"/>
        </pc:sldMkLst>
      </pc:sldChg>
      <pc:sldChg chg="new del">
        <pc:chgData name="Merethe Anette Ryen" userId="1a0d79ba-99a9-4ffc-bb02-a2067f6f93d6" providerId="ADAL" clId="{CD3ED164-FA48-46B9-8168-72469AF7AA29}" dt="2022-04-04T07:41:27.287" v="2995" actId="2696"/>
        <pc:sldMkLst>
          <pc:docMk/>
          <pc:sldMk cId="3018179679" sldId="653"/>
        </pc:sldMkLst>
      </pc:sldChg>
    </pc:docChg>
  </pc:docChgLst>
  <pc:docChgLst>
    <pc:chgData name="Greta Hilding" userId="e340b5e1-9405-46f9-a5f4-ac04561009e2" providerId="ADAL" clId="{53C7DA1A-0DDE-4478-9712-3F626A26B93F}"/>
    <pc:docChg chg="undo custSel addSld delSld modSld sldOrd">
      <pc:chgData name="Greta Hilding" userId="e340b5e1-9405-46f9-a5f4-ac04561009e2" providerId="ADAL" clId="{53C7DA1A-0DDE-4478-9712-3F626A26B93F}" dt="2022-08-31T10:51:53.561" v="1101" actId="20577"/>
      <pc:docMkLst>
        <pc:docMk/>
      </pc:docMkLst>
      <pc:sldChg chg="modSp mod ord">
        <pc:chgData name="Greta Hilding" userId="e340b5e1-9405-46f9-a5f4-ac04561009e2" providerId="ADAL" clId="{53C7DA1A-0DDE-4478-9712-3F626A26B93F}" dt="2022-08-31T10:51:53.561" v="1101" actId="20577"/>
        <pc:sldMkLst>
          <pc:docMk/>
          <pc:sldMk cId="2457360883" sldId="2147374575"/>
        </pc:sldMkLst>
      </pc:sldChg>
      <pc:sldChg chg="modSp mod">
        <pc:chgData name="Greta Hilding" userId="e340b5e1-9405-46f9-a5f4-ac04561009e2" providerId="ADAL" clId="{53C7DA1A-0DDE-4478-9712-3F626A26B93F}" dt="2022-08-30T15:19:13.006" v="59" actId="13926"/>
        <pc:sldMkLst>
          <pc:docMk/>
          <pc:sldMk cId="1446892212" sldId="2147374577"/>
        </pc:sldMkLst>
      </pc:sldChg>
      <pc:sldChg chg="modSp mod ord">
        <pc:chgData name="Greta Hilding" userId="e340b5e1-9405-46f9-a5f4-ac04561009e2" providerId="ADAL" clId="{53C7DA1A-0DDE-4478-9712-3F626A26B93F}" dt="2022-08-30T14:23:35.003" v="44" actId="20577"/>
        <pc:sldMkLst>
          <pc:docMk/>
          <pc:sldMk cId="954396748" sldId="2147374579"/>
        </pc:sldMkLst>
      </pc:sldChg>
      <pc:sldChg chg="new del">
        <pc:chgData name="Greta Hilding" userId="e340b5e1-9405-46f9-a5f4-ac04561009e2" providerId="ADAL" clId="{53C7DA1A-0DDE-4478-9712-3F626A26B93F}" dt="2022-08-30T15:25:02.104" v="147" actId="680"/>
        <pc:sldMkLst>
          <pc:docMk/>
          <pc:sldMk cId="1270375" sldId="2147374580"/>
        </pc:sldMkLst>
      </pc:sldChg>
      <pc:sldChg chg="modSp new mod">
        <pc:chgData name="Greta Hilding" userId="e340b5e1-9405-46f9-a5f4-ac04561009e2" providerId="ADAL" clId="{53C7DA1A-0DDE-4478-9712-3F626A26B93F}" dt="2022-08-30T16:29:31.376" v="974" actId="20577"/>
        <pc:sldMkLst>
          <pc:docMk/>
          <pc:sldMk cId="587946890" sldId="2147374580"/>
        </pc:sldMkLst>
      </pc:sldChg>
      <pc:sldChg chg="new del">
        <pc:chgData name="Greta Hilding" userId="e340b5e1-9405-46f9-a5f4-ac04561009e2" providerId="ADAL" clId="{53C7DA1A-0DDE-4478-9712-3F626A26B93F}" dt="2022-08-30T15:25:52.106" v="170" actId="680"/>
        <pc:sldMkLst>
          <pc:docMk/>
          <pc:sldMk cId="795113911" sldId="2147374580"/>
        </pc:sldMkLst>
      </pc:sldChg>
      <pc:sldChg chg="new del ord">
        <pc:chgData name="Greta Hilding" userId="e340b5e1-9405-46f9-a5f4-ac04561009e2" providerId="ADAL" clId="{53C7DA1A-0DDE-4478-9712-3F626A26B93F}" dt="2022-08-30T15:25:39.705" v="168" actId="2696"/>
        <pc:sldMkLst>
          <pc:docMk/>
          <pc:sldMk cId="1895846398" sldId="2147374580"/>
        </pc:sldMkLst>
      </pc:sldChg>
      <pc:sldChg chg="delSp modSp add del mod">
        <pc:chgData name="Greta Hilding" userId="e340b5e1-9405-46f9-a5f4-ac04561009e2" providerId="ADAL" clId="{53C7DA1A-0DDE-4478-9712-3F626A26B93F}" dt="2022-08-30T15:42:19.934" v="204" actId="2696"/>
        <pc:sldMkLst>
          <pc:docMk/>
          <pc:sldMk cId="2186484221" sldId="2147374580"/>
        </pc:sldMkLst>
      </pc:sldChg>
    </pc:docChg>
  </pc:docChgLst>
  <pc:docChgLst>
    <pc:chgData name="Merethe Anette Ryen" userId="1a0d79ba-99a9-4ffc-bb02-a2067f6f93d6" providerId="ADAL" clId="{F1F32F1F-13CB-4942-8269-899FEDA07606}"/>
    <pc:docChg chg="undo custSel addSld delSld modSld">
      <pc:chgData name="Merethe Anette Ryen" userId="1a0d79ba-99a9-4ffc-bb02-a2067f6f93d6" providerId="ADAL" clId="{F1F32F1F-13CB-4942-8269-899FEDA07606}" dt="2022-03-22T20:22:34.213" v="4404" actId="20577"/>
      <pc:docMkLst>
        <pc:docMk/>
      </pc:docMkLst>
      <pc:sldChg chg="del">
        <pc:chgData name="Merethe Anette Ryen" userId="1a0d79ba-99a9-4ffc-bb02-a2067f6f93d6" providerId="ADAL" clId="{F1F32F1F-13CB-4942-8269-899FEDA07606}" dt="2022-03-22T14:40:49.240" v="5" actId="2696"/>
        <pc:sldMkLst>
          <pc:docMk/>
          <pc:sldMk cId="1594577707" sldId="502"/>
        </pc:sldMkLst>
      </pc:sldChg>
      <pc:sldChg chg="modNotesTx">
        <pc:chgData name="Merethe Anette Ryen" userId="1a0d79ba-99a9-4ffc-bb02-a2067f6f93d6" providerId="ADAL" clId="{F1F32F1F-13CB-4942-8269-899FEDA07606}" dt="2022-03-22T14:51:19.297" v="157" actId="20577"/>
        <pc:sldMkLst>
          <pc:docMk/>
          <pc:sldMk cId="756669445" sldId="513"/>
        </pc:sldMkLst>
      </pc:sldChg>
      <pc:sldChg chg="del">
        <pc:chgData name="Merethe Anette Ryen" userId="1a0d79ba-99a9-4ffc-bb02-a2067f6f93d6" providerId="ADAL" clId="{F1F32F1F-13CB-4942-8269-899FEDA07606}" dt="2022-03-22T14:40:52.260" v="6" actId="2696"/>
        <pc:sldMkLst>
          <pc:docMk/>
          <pc:sldMk cId="2998803024" sldId="608"/>
        </pc:sldMkLst>
      </pc:sldChg>
      <pc:sldChg chg="add">
        <pc:chgData name="Merethe Anette Ryen" userId="1a0d79ba-99a9-4ffc-bb02-a2067f6f93d6" providerId="ADAL" clId="{F1F32F1F-13CB-4942-8269-899FEDA07606}" dt="2022-03-22T19:42:27.466" v="2881"/>
        <pc:sldMkLst>
          <pc:docMk/>
          <pc:sldMk cId="1369826454" sldId="621"/>
        </pc:sldMkLst>
      </pc:sldChg>
      <pc:sldChg chg="del">
        <pc:chgData name="Merethe Anette Ryen" userId="1a0d79ba-99a9-4ffc-bb02-a2067f6f93d6" providerId="ADAL" clId="{F1F32F1F-13CB-4942-8269-899FEDA07606}" dt="2022-03-22T14:40:19.509" v="3" actId="2696"/>
        <pc:sldMkLst>
          <pc:docMk/>
          <pc:sldMk cId="2570483282" sldId="621"/>
        </pc:sldMkLst>
      </pc:sldChg>
      <pc:sldChg chg="del">
        <pc:chgData name="Merethe Anette Ryen" userId="1a0d79ba-99a9-4ffc-bb02-a2067f6f93d6" providerId="ADAL" clId="{F1F32F1F-13CB-4942-8269-899FEDA07606}" dt="2022-03-22T14:40:34.746" v="4" actId="2696"/>
        <pc:sldMkLst>
          <pc:docMk/>
          <pc:sldMk cId="3269632793" sldId="624"/>
        </pc:sldMkLst>
      </pc:sldChg>
      <pc:sldChg chg="add">
        <pc:chgData name="Merethe Anette Ryen" userId="1a0d79ba-99a9-4ffc-bb02-a2067f6f93d6" providerId="ADAL" clId="{F1F32F1F-13CB-4942-8269-899FEDA07606}" dt="2022-03-22T19:42:27.466" v="2881"/>
        <pc:sldMkLst>
          <pc:docMk/>
          <pc:sldMk cId="491407307" sldId="627"/>
        </pc:sldMkLst>
      </pc:sldChg>
      <pc:sldChg chg="del">
        <pc:chgData name="Merethe Anette Ryen" userId="1a0d79ba-99a9-4ffc-bb02-a2067f6f93d6" providerId="ADAL" clId="{F1F32F1F-13CB-4942-8269-899FEDA07606}" dt="2022-03-22T14:40:34.746" v="4" actId="2696"/>
        <pc:sldMkLst>
          <pc:docMk/>
          <pc:sldMk cId="213937751" sldId="631"/>
        </pc:sldMkLst>
      </pc:sldChg>
      <pc:sldChg chg="del">
        <pc:chgData name="Merethe Anette Ryen" userId="1a0d79ba-99a9-4ffc-bb02-a2067f6f93d6" providerId="ADAL" clId="{F1F32F1F-13CB-4942-8269-899FEDA07606}" dt="2022-03-22T14:40:34.746" v="4" actId="2696"/>
        <pc:sldMkLst>
          <pc:docMk/>
          <pc:sldMk cId="1090249194" sldId="632"/>
        </pc:sldMkLst>
      </pc:sldChg>
      <pc:sldChg chg="modSp mod modNotesTx">
        <pc:chgData name="Merethe Anette Ryen" userId="1a0d79ba-99a9-4ffc-bb02-a2067f6f93d6" providerId="ADAL" clId="{F1F32F1F-13CB-4942-8269-899FEDA07606}" dt="2022-03-22T20:10:31.125" v="4083" actId="20577"/>
        <pc:sldMkLst>
          <pc:docMk/>
          <pc:sldMk cId="2732021727" sldId="633"/>
        </pc:sldMkLst>
      </pc:sldChg>
      <pc:sldChg chg="del">
        <pc:chgData name="Merethe Anette Ryen" userId="1a0d79ba-99a9-4ffc-bb02-a2067f6f93d6" providerId="ADAL" clId="{F1F32F1F-13CB-4942-8269-899FEDA07606}" dt="2022-03-22T14:39:59.826" v="1" actId="2696"/>
        <pc:sldMkLst>
          <pc:docMk/>
          <pc:sldMk cId="1288024468" sldId="634"/>
        </pc:sldMkLst>
      </pc:sldChg>
      <pc:sldChg chg="add">
        <pc:chgData name="Merethe Anette Ryen" userId="1a0d79ba-99a9-4ffc-bb02-a2067f6f93d6" providerId="ADAL" clId="{F1F32F1F-13CB-4942-8269-899FEDA07606}" dt="2022-03-22T14:39:52.795" v="0"/>
        <pc:sldMkLst>
          <pc:docMk/>
          <pc:sldMk cId="328872054" sldId="635"/>
        </pc:sldMkLst>
      </pc:sldChg>
      <pc:sldChg chg="add">
        <pc:chgData name="Merethe Anette Ryen" userId="1a0d79ba-99a9-4ffc-bb02-a2067f6f93d6" providerId="ADAL" clId="{F1F32F1F-13CB-4942-8269-899FEDA07606}" dt="2022-03-22T14:40:10.558" v="2"/>
        <pc:sldMkLst>
          <pc:docMk/>
          <pc:sldMk cId="4232647976" sldId="636"/>
        </pc:sldMkLst>
      </pc:sldChg>
      <pc:sldChg chg="addSp delSp modSp add mod modNotesTx">
        <pc:chgData name="Merethe Anette Ryen" userId="1a0d79ba-99a9-4ffc-bb02-a2067f6f93d6" providerId="ADAL" clId="{F1F32F1F-13CB-4942-8269-899FEDA07606}" dt="2022-03-22T20:22:34.213" v="4404" actId="20577"/>
        <pc:sldMkLst>
          <pc:docMk/>
          <pc:sldMk cId="3444337606" sldId="637"/>
        </pc:sldMkLst>
      </pc:sldChg>
    </pc:docChg>
  </pc:docChgLst>
  <pc:docChgLst>
    <pc:chgData name="Merethe Anette Ryen" userId="S::merethear@uia.no::1a0d79ba-99a9-4ffc-bb02-a2067f6f93d6" providerId="AD" clId="Web-{8263DE53-8BAB-40F5-8BBE-86981F50B58C}"/>
    <pc:docChg chg="addSld modSld sldOrd modSection">
      <pc:chgData name="Merethe Anette Ryen" userId="S::merethear@uia.no::1a0d79ba-99a9-4ffc-bb02-a2067f6f93d6" providerId="AD" clId="Web-{8263DE53-8BAB-40F5-8BBE-86981F50B58C}" dt="2025-06-02T14:39:22.578" v="20" actId="20577"/>
      <pc:docMkLst>
        <pc:docMk/>
      </pc:docMkLst>
      <pc:sldChg chg="ord">
        <pc:chgData name="Merethe Anette Ryen" userId="S::merethear@uia.no::1a0d79ba-99a9-4ffc-bb02-a2067f6f93d6" providerId="AD" clId="Web-{8263DE53-8BAB-40F5-8BBE-86981F50B58C}" dt="2025-06-02T14:38:28.748" v="4"/>
        <pc:sldMkLst>
          <pc:docMk/>
          <pc:sldMk cId="897738225" sldId="2147375199"/>
        </pc:sldMkLst>
      </pc:sldChg>
      <pc:sldChg chg="addSp modSp">
        <pc:chgData name="Merethe Anette Ryen" userId="S::merethear@uia.no::1a0d79ba-99a9-4ffc-bb02-a2067f6f93d6" providerId="AD" clId="Web-{8263DE53-8BAB-40F5-8BBE-86981F50B58C}" dt="2025-06-02T14:38:12.998" v="3" actId="1076"/>
        <pc:sldMkLst>
          <pc:docMk/>
          <pc:sldMk cId="719211985" sldId="2147375202"/>
        </pc:sldMkLst>
        <pc:spChg chg="add mod">
          <ac:chgData name="Merethe Anette Ryen" userId="S::merethear@uia.no::1a0d79ba-99a9-4ffc-bb02-a2067f6f93d6" providerId="AD" clId="Web-{8263DE53-8BAB-40F5-8BBE-86981F50B58C}" dt="2025-06-02T14:38:12.998" v="3" actId="1076"/>
          <ac:spMkLst>
            <pc:docMk/>
            <pc:sldMk cId="719211985" sldId="2147375202"/>
            <ac:spMk id="6" creationId="{3BE71D92-AE17-CC66-59FD-A79888DE65FC}"/>
          </ac:spMkLst>
        </pc:spChg>
      </pc:sldChg>
      <pc:sldChg chg="modSp add ord">
        <pc:chgData name="Merethe Anette Ryen" userId="S::merethear@uia.no::1a0d79ba-99a9-4ffc-bb02-a2067f6f93d6" providerId="AD" clId="Web-{8263DE53-8BAB-40F5-8BBE-86981F50B58C}" dt="2025-06-02T14:39:22.578" v="20" actId="20577"/>
        <pc:sldMkLst>
          <pc:docMk/>
          <pc:sldMk cId="2931271630" sldId="2147375209"/>
        </pc:sldMkLst>
        <pc:spChg chg="mod">
          <ac:chgData name="Merethe Anette Ryen" userId="S::merethear@uia.no::1a0d79ba-99a9-4ffc-bb02-a2067f6f93d6" providerId="AD" clId="Web-{8263DE53-8BAB-40F5-8BBE-86981F50B58C}" dt="2025-06-02T14:39:22.578" v="20" actId="20577"/>
          <ac:spMkLst>
            <pc:docMk/>
            <pc:sldMk cId="2931271630" sldId="2147375209"/>
            <ac:spMk id="2" creationId="{18A7108F-B674-B35D-6060-D0A0039288BB}"/>
          </ac:spMkLst>
        </pc:spChg>
      </pc:sldChg>
    </pc:docChg>
  </pc:docChgLst>
  <pc:docChgLst>
    <pc:chgData name="Merethe Anette Ryen" userId="1a0d79ba-99a9-4ffc-bb02-a2067f6f93d6" providerId="ADAL" clId="{4686B999-F5AF-4F67-97E7-FFC29344ABB1}"/>
    <pc:docChg chg="custSel addSld delSld modSld sldOrd modSection">
      <pc:chgData name="Merethe Anette Ryen" userId="1a0d79ba-99a9-4ffc-bb02-a2067f6f93d6" providerId="ADAL" clId="{4686B999-F5AF-4F67-97E7-FFC29344ABB1}" dt="2025-06-03T19:00:25.465" v="2180" actId="20577"/>
      <pc:docMkLst>
        <pc:docMk/>
      </pc:docMkLst>
      <pc:sldChg chg="add">
        <pc:chgData name="Merethe Anette Ryen" userId="1a0d79ba-99a9-4ffc-bb02-a2067f6f93d6" providerId="ADAL" clId="{4686B999-F5AF-4F67-97E7-FFC29344ABB1}" dt="2025-06-03T18:16:16.030" v="425"/>
        <pc:sldMkLst>
          <pc:docMk/>
          <pc:sldMk cId="2863162504" sldId="2147374905"/>
        </pc:sldMkLst>
      </pc:sldChg>
      <pc:sldChg chg="add modNotesTx">
        <pc:chgData name="Merethe Anette Ryen" userId="1a0d79ba-99a9-4ffc-bb02-a2067f6f93d6" providerId="ADAL" clId="{4686B999-F5AF-4F67-97E7-FFC29344ABB1}" dt="2025-06-03T18:56:28.452" v="1571" actId="113"/>
        <pc:sldMkLst>
          <pc:docMk/>
          <pc:sldMk cId="3213237405" sldId="2147374947"/>
        </pc:sldMkLst>
      </pc:sldChg>
      <pc:sldChg chg="add del ord">
        <pc:chgData name="Merethe Anette Ryen" userId="1a0d79ba-99a9-4ffc-bb02-a2067f6f93d6" providerId="ADAL" clId="{4686B999-F5AF-4F67-97E7-FFC29344ABB1}" dt="2025-06-03T18:50:15.367" v="1391" actId="2696"/>
        <pc:sldMkLst>
          <pc:docMk/>
          <pc:sldMk cId="3189353901" sldId="2147374956"/>
        </pc:sldMkLst>
      </pc:sldChg>
      <pc:sldChg chg="del">
        <pc:chgData name="Merethe Anette Ryen" userId="1a0d79ba-99a9-4ffc-bb02-a2067f6f93d6" providerId="ADAL" clId="{4686B999-F5AF-4F67-97E7-FFC29344ABB1}" dt="2025-06-03T18:41:04.199" v="937" actId="2696"/>
        <pc:sldMkLst>
          <pc:docMk/>
          <pc:sldMk cId="879967502" sldId="2147375055"/>
        </pc:sldMkLst>
      </pc:sldChg>
      <pc:sldChg chg="del">
        <pc:chgData name="Merethe Anette Ryen" userId="1a0d79ba-99a9-4ffc-bb02-a2067f6f93d6" providerId="ADAL" clId="{4686B999-F5AF-4F67-97E7-FFC29344ABB1}" dt="2025-06-03T18:40:04.731" v="935" actId="2696"/>
        <pc:sldMkLst>
          <pc:docMk/>
          <pc:sldMk cId="3075958768" sldId="2147375070"/>
        </pc:sldMkLst>
      </pc:sldChg>
      <pc:sldChg chg="modSp mod ord modNotesTx">
        <pc:chgData name="Merethe Anette Ryen" userId="1a0d79ba-99a9-4ffc-bb02-a2067f6f93d6" providerId="ADAL" clId="{4686B999-F5AF-4F67-97E7-FFC29344ABB1}" dt="2025-06-03T18:58:33.034" v="1725" actId="20577"/>
        <pc:sldMkLst>
          <pc:docMk/>
          <pc:sldMk cId="231304892" sldId="2147375152"/>
        </pc:sldMkLst>
        <pc:spChg chg="mod">
          <ac:chgData name="Merethe Anette Ryen" userId="1a0d79ba-99a9-4ffc-bb02-a2067f6f93d6" providerId="ADAL" clId="{4686B999-F5AF-4F67-97E7-FFC29344ABB1}" dt="2025-06-03T18:38:53.562" v="932" actId="1076"/>
          <ac:spMkLst>
            <pc:docMk/>
            <pc:sldMk cId="231304892" sldId="2147375152"/>
            <ac:spMk id="2" creationId="{6DE50591-6D5F-C8A0-BF86-E12FFABCE0E3}"/>
          </ac:spMkLst>
        </pc:spChg>
      </pc:sldChg>
      <pc:sldChg chg="modSp mod">
        <pc:chgData name="Merethe Anette Ryen" userId="1a0d79ba-99a9-4ffc-bb02-a2067f6f93d6" providerId="ADAL" clId="{4686B999-F5AF-4F67-97E7-FFC29344ABB1}" dt="2025-06-03T18:57:10.875" v="1603" actId="20577"/>
        <pc:sldMkLst>
          <pc:docMk/>
          <pc:sldMk cId="1696758875" sldId="2147375157"/>
        </pc:sldMkLst>
        <pc:spChg chg="mod">
          <ac:chgData name="Merethe Anette Ryen" userId="1a0d79ba-99a9-4ffc-bb02-a2067f6f93d6" providerId="ADAL" clId="{4686B999-F5AF-4F67-97E7-FFC29344ABB1}" dt="2025-06-03T18:57:10.875" v="1603" actId="20577"/>
          <ac:spMkLst>
            <pc:docMk/>
            <pc:sldMk cId="1696758875" sldId="2147375157"/>
            <ac:spMk id="4" creationId="{5FF00ED8-7DA6-A44D-420B-D135EAF291D0}"/>
          </ac:spMkLst>
        </pc:spChg>
      </pc:sldChg>
      <pc:sldChg chg="add del">
        <pc:chgData name="Merethe Anette Ryen" userId="1a0d79ba-99a9-4ffc-bb02-a2067f6f93d6" providerId="ADAL" clId="{4686B999-F5AF-4F67-97E7-FFC29344ABB1}" dt="2025-06-03T18:34:45.795" v="751" actId="2696"/>
        <pc:sldMkLst>
          <pc:docMk/>
          <pc:sldMk cId="721586311" sldId="2147375177"/>
        </pc:sldMkLst>
      </pc:sldChg>
      <pc:sldChg chg="modSp mod modNotesTx">
        <pc:chgData name="Merethe Anette Ryen" userId="1a0d79ba-99a9-4ffc-bb02-a2067f6f93d6" providerId="ADAL" clId="{4686B999-F5AF-4F67-97E7-FFC29344ABB1}" dt="2025-06-03T19:00:16.763" v="2173" actId="20577"/>
        <pc:sldMkLst>
          <pc:docMk/>
          <pc:sldMk cId="3246603094" sldId="2147375194"/>
        </pc:sldMkLst>
        <pc:spChg chg="mod">
          <ac:chgData name="Merethe Anette Ryen" userId="1a0d79ba-99a9-4ffc-bb02-a2067f6f93d6" providerId="ADAL" clId="{4686B999-F5AF-4F67-97E7-FFC29344ABB1}" dt="2025-06-03T18:44:15.396" v="1008" actId="115"/>
          <ac:spMkLst>
            <pc:docMk/>
            <pc:sldMk cId="3246603094" sldId="2147375194"/>
            <ac:spMk id="2" creationId="{21A8B34E-13E8-154B-9A05-DBB033D46A28}"/>
          </ac:spMkLst>
        </pc:spChg>
      </pc:sldChg>
      <pc:sldChg chg="del">
        <pc:chgData name="Merethe Anette Ryen" userId="1a0d79ba-99a9-4ffc-bb02-a2067f6f93d6" providerId="ADAL" clId="{4686B999-F5AF-4F67-97E7-FFC29344ABB1}" dt="2025-06-03T18:16:20.700" v="426" actId="2696"/>
        <pc:sldMkLst>
          <pc:docMk/>
          <pc:sldMk cId="3842845515" sldId="2147375197"/>
        </pc:sldMkLst>
      </pc:sldChg>
      <pc:sldChg chg="modSp mod ord">
        <pc:chgData name="Merethe Anette Ryen" userId="1a0d79ba-99a9-4ffc-bb02-a2067f6f93d6" providerId="ADAL" clId="{4686B999-F5AF-4F67-97E7-FFC29344ABB1}" dt="2025-06-03T18:31:51.245" v="750" actId="20577"/>
        <pc:sldMkLst>
          <pc:docMk/>
          <pc:sldMk cId="897738225" sldId="2147375199"/>
        </pc:sldMkLst>
        <pc:spChg chg="mod">
          <ac:chgData name="Merethe Anette Ryen" userId="1a0d79ba-99a9-4ffc-bb02-a2067f6f93d6" providerId="ADAL" clId="{4686B999-F5AF-4F67-97E7-FFC29344ABB1}" dt="2025-06-03T18:31:51.245" v="750" actId="20577"/>
          <ac:spMkLst>
            <pc:docMk/>
            <pc:sldMk cId="897738225" sldId="2147375199"/>
            <ac:spMk id="2" creationId="{3BA21078-1951-F119-C0E0-34B28BD894A1}"/>
          </ac:spMkLst>
        </pc:spChg>
      </pc:sldChg>
      <pc:sldChg chg="modSp mod modNotesTx">
        <pc:chgData name="Merethe Anette Ryen" userId="1a0d79ba-99a9-4ffc-bb02-a2067f6f93d6" providerId="ADAL" clId="{4686B999-F5AF-4F67-97E7-FFC29344ABB1}" dt="2025-06-03T18:12:32.440" v="424" actId="20577"/>
        <pc:sldMkLst>
          <pc:docMk/>
          <pc:sldMk cId="3160440642" sldId="2147375207"/>
        </pc:sldMkLst>
        <pc:spChg chg="mod">
          <ac:chgData name="Merethe Anette Ryen" userId="1a0d79ba-99a9-4ffc-bb02-a2067f6f93d6" providerId="ADAL" clId="{4686B999-F5AF-4F67-97E7-FFC29344ABB1}" dt="2025-06-03T18:10:46.583" v="46" actId="20577"/>
          <ac:spMkLst>
            <pc:docMk/>
            <pc:sldMk cId="3160440642" sldId="2147375207"/>
            <ac:spMk id="3" creationId="{19EA8EE4-2325-171E-5A75-CC31C33A3018}"/>
          </ac:spMkLst>
        </pc:spChg>
      </pc:sldChg>
      <pc:sldChg chg="modSp mod">
        <pc:chgData name="Merethe Anette Ryen" userId="1a0d79ba-99a9-4ffc-bb02-a2067f6f93d6" providerId="ADAL" clId="{4686B999-F5AF-4F67-97E7-FFC29344ABB1}" dt="2025-06-03T18:16:48.531" v="446" actId="20577"/>
        <pc:sldMkLst>
          <pc:docMk/>
          <pc:sldMk cId="1235177211" sldId="2147375214"/>
        </pc:sldMkLst>
        <pc:spChg chg="mod">
          <ac:chgData name="Merethe Anette Ryen" userId="1a0d79ba-99a9-4ffc-bb02-a2067f6f93d6" providerId="ADAL" clId="{4686B999-F5AF-4F67-97E7-FFC29344ABB1}" dt="2025-06-03T18:16:48.531" v="446" actId="20577"/>
          <ac:spMkLst>
            <pc:docMk/>
            <pc:sldMk cId="1235177211" sldId="2147375214"/>
            <ac:spMk id="3" creationId="{2B640C80-42A1-4820-56B4-378D5457315C}"/>
          </ac:spMkLst>
        </pc:spChg>
      </pc:sldChg>
      <pc:sldChg chg="modSp mod">
        <pc:chgData name="Merethe Anette Ryen" userId="1a0d79ba-99a9-4ffc-bb02-a2067f6f93d6" providerId="ADAL" clId="{4686B999-F5AF-4F67-97E7-FFC29344ABB1}" dt="2025-06-03T18:52:37.093" v="1429" actId="27636"/>
        <pc:sldMkLst>
          <pc:docMk/>
          <pc:sldMk cId="499016443" sldId="2147375222"/>
        </pc:sldMkLst>
        <pc:spChg chg="mod">
          <ac:chgData name="Merethe Anette Ryen" userId="1a0d79ba-99a9-4ffc-bb02-a2067f6f93d6" providerId="ADAL" clId="{4686B999-F5AF-4F67-97E7-FFC29344ABB1}" dt="2025-06-03T18:52:37.093" v="1429" actId="27636"/>
          <ac:spMkLst>
            <pc:docMk/>
            <pc:sldMk cId="499016443" sldId="2147375222"/>
            <ac:spMk id="12" creationId="{A0E0BE06-F279-6FCB-42C3-AB0052D1CAEF}"/>
          </ac:spMkLst>
        </pc:spChg>
        <pc:picChg chg="mod">
          <ac:chgData name="Merethe Anette Ryen" userId="1a0d79ba-99a9-4ffc-bb02-a2067f6f93d6" providerId="ADAL" clId="{4686B999-F5AF-4F67-97E7-FFC29344ABB1}" dt="2025-06-03T18:46:34.278" v="1149" actId="1076"/>
          <ac:picMkLst>
            <pc:docMk/>
            <pc:sldMk cId="499016443" sldId="2147375222"/>
            <ac:picMk id="2" creationId="{722CF29F-F435-EE42-634E-24BDB3AA9EC0}"/>
          </ac:picMkLst>
        </pc:picChg>
      </pc:sldChg>
      <pc:sldChg chg="modSp mod">
        <pc:chgData name="Merethe Anette Ryen" userId="1a0d79ba-99a9-4ffc-bb02-a2067f6f93d6" providerId="ADAL" clId="{4686B999-F5AF-4F67-97E7-FFC29344ABB1}" dt="2025-06-03T18:52:55.669" v="1465" actId="20577"/>
        <pc:sldMkLst>
          <pc:docMk/>
          <pc:sldMk cId="1556384050" sldId="2147375223"/>
        </pc:sldMkLst>
        <pc:spChg chg="mod">
          <ac:chgData name="Merethe Anette Ryen" userId="1a0d79ba-99a9-4ffc-bb02-a2067f6f93d6" providerId="ADAL" clId="{4686B999-F5AF-4F67-97E7-FFC29344ABB1}" dt="2025-06-03T18:52:55.669" v="1465" actId="20577"/>
          <ac:spMkLst>
            <pc:docMk/>
            <pc:sldMk cId="1556384050" sldId="2147375223"/>
            <ac:spMk id="3" creationId="{63178234-15D8-31F7-89CD-C916516DBB8D}"/>
          </ac:spMkLst>
        </pc:spChg>
      </pc:sldChg>
      <pc:sldChg chg="del">
        <pc:chgData name="Merethe Anette Ryen" userId="1a0d79ba-99a9-4ffc-bb02-a2067f6f93d6" providerId="ADAL" clId="{4686B999-F5AF-4F67-97E7-FFC29344ABB1}" dt="2025-06-03T18:41:07.479" v="938" actId="2696"/>
        <pc:sldMkLst>
          <pc:docMk/>
          <pc:sldMk cId="2455824913" sldId="2147375224"/>
        </pc:sldMkLst>
      </pc:sldChg>
      <pc:sldChg chg="modSp add del mod">
        <pc:chgData name="Merethe Anette Ryen" userId="1a0d79ba-99a9-4ffc-bb02-a2067f6f93d6" providerId="ADAL" clId="{4686B999-F5AF-4F67-97E7-FFC29344ABB1}" dt="2025-06-03T18:43:42.957" v="1007" actId="2696"/>
        <pc:sldMkLst>
          <pc:docMk/>
          <pc:sldMk cId="3780991607" sldId="2147375226"/>
        </pc:sldMkLst>
        <pc:spChg chg="mod">
          <ac:chgData name="Merethe Anette Ryen" userId="1a0d79ba-99a9-4ffc-bb02-a2067f6f93d6" providerId="ADAL" clId="{4686B999-F5AF-4F67-97E7-FFC29344ABB1}" dt="2025-06-03T18:41:49.300" v="942" actId="20577"/>
          <ac:spMkLst>
            <pc:docMk/>
            <pc:sldMk cId="3780991607" sldId="2147375226"/>
            <ac:spMk id="2" creationId="{19D31D75-8A03-804F-D5BF-CA18B79E6E6F}"/>
          </ac:spMkLst>
        </pc:spChg>
      </pc:sldChg>
      <pc:sldChg chg="modSp add mod modNotesTx">
        <pc:chgData name="Merethe Anette Ryen" userId="1a0d79ba-99a9-4ffc-bb02-a2067f6f93d6" providerId="ADAL" clId="{4686B999-F5AF-4F67-97E7-FFC29344ABB1}" dt="2025-06-03T19:00:25.465" v="2180" actId="20577"/>
        <pc:sldMkLst>
          <pc:docMk/>
          <pc:sldMk cId="3802613883" sldId="2147375226"/>
        </pc:sldMkLst>
        <pc:spChg chg="mod">
          <ac:chgData name="Merethe Anette Ryen" userId="1a0d79ba-99a9-4ffc-bb02-a2067f6f93d6" providerId="ADAL" clId="{4686B999-F5AF-4F67-97E7-FFC29344ABB1}" dt="2025-06-03T18:49:52.318" v="1390" actId="20577"/>
          <ac:spMkLst>
            <pc:docMk/>
            <pc:sldMk cId="3802613883" sldId="2147375226"/>
            <ac:spMk id="2" creationId="{5F627161-BB89-C7F5-49BC-9865CECF9862}"/>
          </ac:spMkLst>
        </pc:spChg>
      </pc:sldChg>
      <pc:sldChg chg="add del">
        <pc:chgData name="Merethe Anette Ryen" userId="1a0d79ba-99a9-4ffc-bb02-a2067f6f93d6" providerId="ADAL" clId="{4686B999-F5AF-4F67-97E7-FFC29344ABB1}" dt="2025-06-03T18:43:36.860" v="1006" actId="2696"/>
        <pc:sldMkLst>
          <pc:docMk/>
          <pc:sldMk cId="1164091288" sldId="2147375227"/>
        </pc:sldMkLst>
      </pc:sldChg>
      <pc:sldChg chg="modSp new mod">
        <pc:chgData name="Merethe Anette Ryen" userId="1a0d79ba-99a9-4ffc-bb02-a2067f6f93d6" providerId="ADAL" clId="{4686B999-F5AF-4F67-97E7-FFC29344ABB1}" dt="2025-06-03T18:58:13.021" v="1659" actId="255"/>
        <pc:sldMkLst>
          <pc:docMk/>
          <pc:sldMk cId="2047086337" sldId="2147375227"/>
        </pc:sldMkLst>
        <pc:spChg chg="mod">
          <ac:chgData name="Merethe Anette Ryen" userId="1a0d79ba-99a9-4ffc-bb02-a2067f6f93d6" providerId="ADAL" clId="{4686B999-F5AF-4F67-97E7-FFC29344ABB1}" dt="2025-06-03T18:58:13.021" v="1659" actId="255"/>
          <ac:spMkLst>
            <pc:docMk/>
            <pc:sldMk cId="2047086337" sldId="2147375227"/>
            <ac:spMk id="2" creationId="{8BA252ED-F080-705E-EE1B-F0D1BB66413E}"/>
          </ac:spMkLst>
        </pc:spChg>
      </pc:sldChg>
    </pc:docChg>
  </pc:docChgLst>
  <pc:docChgLst>
    <pc:chgData name="Merethe Anette Ryen" userId="S::merethear@uia.no::1a0d79ba-99a9-4ffc-bb02-a2067f6f93d6" providerId="AD" clId="Web-{C75D6817-AF53-46E8-B370-7DDD6C41CF15}"/>
    <pc:docChg chg="addSld modSld modSection">
      <pc:chgData name="Merethe Anette Ryen" userId="S::merethear@uia.no::1a0d79ba-99a9-4ffc-bb02-a2067f6f93d6" providerId="AD" clId="Web-{C75D6817-AF53-46E8-B370-7DDD6C41CF15}" dt="2023-09-19T12:15:53.876" v="21"/>
      <pc:docMkLst>
        <pc:docMk/>
      </pc:docMkLst>
      <pc:sldChg chg="addSp delSp modSp add replId">
        <pc:chgData name="Merethe Anette Ryen" userId="S::merethear@uia.no::1a0d79ba-99a9-4ffc-bb02-a2067f6f93d6" providerId="AD" clId="Web-{C75D6817-AF53-46E8-B370-7DDD6C41CF15}" dt="2023-09-19T12:15:53.876" v="21"/>
        <pc:sldMkLst>
          <pc:docMk/>
          <pc:sldMk cId="2805838328" sldId="2147374821"/>
        </pc:sldMkLst>
      </pc:sldChg>
    </pc:docChg>
  </pc:docChgLst>
  <pc:docChgLst>
    <pc:chgData name="Merethe Anette Ryen" userId="S::merethear@uia.no::1a0d79ba-99a9-4ffc-bb02-a2067f6f93d6" providerId="AD" clId="Web-{1D5C354E-6EDE-4B6B-913C-FC997DE5305D}"/>
    <pc:docChg chg="addSld modSld modSection">
      <pc:chgData name="Merethe Anette Ryen" userId="S::merethear@uia.no::1a0d79ba-99a9-4ffc-bb02-a2067f6f93d6" providerId="AD" clId="Web-{1D5C354E-6EDE-4B6B-913C-FC997DE5305D}" dt="2023-07-19T07:39:44.808" v="7" actId="20577"/>
      <pc:docMkLst>
        <pc:docMk/>
      </pc:docMkLst>
      <pc:sldChg chg="addSp delSp modSp new">
        <pc:chgData name="Merethe Anette Ryen" userId="S::merethear@uia.no::1a0d79ba-99a9-4ffc-bb02-a2067f6f93d6" providerId="AD" clId="Web-{1D5C354E-6EDE-4B6B-913C-FC997DE5305D}" dt="2023-07-19T07:39:44.808" v="7" actId="20577"/>
        <pc:sldMkLst>
          <pc:docMk/>
          <pc:sldMk cId="4275080738" sldId="2147374787"/>
        </pc:sldMkLst>
      </pc:sldChg>
    </pc:docChg>
  </pc:docChgLst>
  <pc:docChgLst>
    <pc:chgData name="Merethe Anette Ryen" userId="S::merethear@uia.no::1a0d79ba-99a9-4ffc-bb02-a2067f6f93d6" providerId="AD" clId="Web-{DB42F7B5-374D-47A8-BA9E-2D1F88C0432A}"/>
    <pc:docChg chg="addSld delSld modSld">
      <pc:chgData name="Merethe Anette Ryen" userId="S::merethear@uia.no::1a0d79ba-99a9-4ffc-bb02-a2067f6f93d6" providerId="AD" clId="Web-{DB42F7B5-374D-47A8-BA9E-2D1F88C0432A}" dt="2022-04-05T10:40:09.851" v="282"/>
      <pc:docMkLst>
        <pc:docMk/>
      </pc:docMkLst>
      <pc:sldChg chg="addSp delSp modSp">
        <pc:chgData name="Merethe Anette Ryen" userId="S::merethear@uia.no::1a0d79ba-99a9-4ffc-bb02-a2067f6f93d6" providerId="AD" clId="Web-{DB42F7B5-374D-47A8-BA9E-2D1F88C0432A}" dt="2022-04-05T10:39:17.726" v="280"/>
        <pc:sldMkLst>
          <pc:docMk/>
          <pc:sldMk cId="1369826454" sldId="621"/>
        </pc:sldMkLst>
      </pc:sldChg>
      <pc:sldChg chg="modSp">
        <pc:chgData name="Merethe Anette Ryen" userId="S::merethear@uia.no::1a0d79ba-99a9-4ffc-bb02-a2067f6f93d6" providerId="AD" clId="Web-{DB42F7B5-374D-47A8-BA9E-2D1F88C0432A}" dt="2022-04-05T10:33:12.455" v="230" actId="20577"/>
        <pc:sldMkLst>
          <pc:docMk/>
          <pc:sldMk cId="2062943582" sldId="647"/>
        </pc:sldMkLst>
      </pc:sldChg>
      <pc:sldChg chg="add del replId">
        <pc:chgData name="Merethe Anette Ryen" userId="S::merethear@uia.no::1a0d79ba-99a9-4ffc-bb02-a2067f6f93d6" providerId="AD" clId="Web-{DB42F7B5-374D-47A8-BA9E-2D1F88C0432A}" dt="2022-04-05T10:40:09.851" v="282"/>
        <pc:sldMkLst>
          <pc:docMk/>
          <pc:sldMk cId="3966062119" sldId="653"/>
        </pc:sldMkLst>
      </pc:sldChg>
    </pc:docChg>
  </pc:docChgLst>
  <pc:docChgLst>
    <pc:chgData name="Merethe Anette Ryen" userId="S::merethear@uia.no::1a0d79ba-99a9-4ffc-bb02-a2067f6f93d6" providerId="AD" clId="Web-{B0193E8F-B047-4E8B-9AD4-82555D2ACCF8}"/>
    <pc:docChg chg="addSld modSld modSection">
      <pc:chgData name="Merethe Anette Ryen" userId="S::merethear@uia.no::1a0d79ba-99a9-4ffc-bb02-a2067f6f93d6" providerId="AD" clId="Web-{B0193E8F-B047-4E8B-9AD4-82555D2ACCF8}" dt="2024-04-17T13:08:09.838" v="2" actId="14100"/>
      <pc:docMkLst>
        <pc:docMk/>
      </pc:docMkLst>
      <pc:sldChg chg="modSp add">
        <pc:chgData name="Merethe Anette Ryen" userId="S::merethear@uia.no::1a0d79ba-99a9-4ffc-bb02-a2067f6f93d6" providerId="AD" clId="Web-{B0193E8F-B047-4E8B-9AD4-82555D2ACCF8}" dt="2024-04-17T13:08:09.838" v="2" actId="14100"/>
        <pc:sldMkLst>
          <pc:docMk/>
          <pc:sldMk cId="730021153" sldId="2147374747"/>
        </pc:sldMkLst>
      </pc:sldChg>
      <pc:sldChg chg="add">
        <pc:chgData name="Merethe Anette Ryen" userId="S::merethear@uia.no::1a0d79ba-99a9-4ffc-bb02-a2067f6f93d6" providerId="AD" clId="Web-{B0193E8F-B047-4E8B-9AD4-82555D2ACCF8}" dt="2024-04-17T13:07:51.712" v="1"/>
        <pc:sldMkLst>
          <pc:docMk/>
          <pc:sldMk cId="622105495" sldId="2147374825"/>
        </pc:sldMkLst>
      </pc:sldChg>
    </pc:docChg>
  </pc:docChgLst>
  <pc:docChgLst>
    <pc:chgData name="Merethe Anette Ryen" userId="S::merethear@uia.no::1a0d79ba-99a9-4ffc-bb02-a2067f6f93d6" providerId="AD" clId="Web-{847AB9FA-293B-4B02-967A-9F0955866AFF}"/>
    <pc:docChg chg="addSld delSld modSld">
      <pc:chgData name="Merethe Anette Ryen" userId="S::merethear@uia.no::1a0d79ba-99a9-4ffc-bb02-a2067f6f93d6" providerId="AD" clId="Web-{847AB9FA-293B-4B02-967A-9F0955866AFF}" dt="2022-03-24T19:59:05.710" v="9"/>
      <pc:docMkLst>
        <pc:docMk/>
      </pc:docMkLst>
      <pc:sldChg chg="modNotes">
        <pc:chgData name="Merethe Anette Ryen" userId="S::merethear@uia.no::1a0d79ba-99a9-4ffc-bb02-a2067f6f93d6" providerId="AD" clId="Web-{847AB9FA-293B-4B02-967A-9F0955866AFF}" dt="2022-03-24T19:58:23.709" v="7"/>
        <pc:sldMkLst>
          <pc:docMk/>
          <pc:sldMk cId="1038982187" sldId="616"/>
        </pc:sldMkLst>
      </pc:sldChg>
      <pc:sldChg chg="new del">
        <pc:chgData name="Merethe Anette Ryen" userId="S::merethear@uia.no::1a0d79ba-99a9-4ffc-bb02-a2067f6f93d6" providerId="AD" clId="Web-{847AB9FA-293B-4B02-967A-9F0955866AFF}" dt="2022-03-24T19:59:05.710" v="9"/>
        <pc:sldMkLst>
          <pc:docMk/>
          <pc:sldMk cId="707417233" sldId="647"/>
        </pc:sldMkLst>
      </pc:sldChg>
    </pc:docChg>
  </pc:docChgLst>
  <pc:docChgLst>
    <pc:chgData name="Merethe Anette Ryen" userId="S::merethear@uia.no::1a0d79ba-99a9-4ffc-bb02-a2067f6f93d6" providerId="AD" clId="Web-{C6D6ABC5-E186-4D84-9353-EA2992D6F982}"/>
    <pc:docChg chg="addSld modSld modSection">
      <pc:chgData name="Merethe Anette Ryen" userId="S::merethear@uia.no::1a0d79ba-99a9-4ffc-bb02-a2067f6f93d6" providerId="AD" clId="Web-{C6D6ABC5-E186-4D84-9353-EA2992D6F982}" dt="2024-11-21T12:22:09.211" v="19"/>
      <pc:docMkLst>
        <pc:docMk/>
      </pc:docMkLst>
      <pc:sldChg chg="modSp">
        <pc:chgData name="Merethe Anette Ryen" userId="S::merethear@uia.no::1a0d79ba-99a9-4ffc-bb02-a2067f6f93d6" providerId="AD" clId="Web-{C6D6ABC5-E186-4D84-9353-EA2992D6F982}" dt="2024-11-21T12:22:09.211" v="19"/>
        <pc:sldMkLst>
          <pc:docMk/>
          <pc:sldMk cId="1502138902" sldId="2147374762"/>
        </pc:sldMkLst>
      </pc:sldChg>
      <pc:sldChg chg="addSp delSp modSp new mod modClrScheme chgLayout">
        <pc:chgData name="Merethe Anette Ryen" userId="S::merethear@uia.no::1a0d79ba-99a9-4ffc-bb02-a2067f6f93d6" providerId="AD" clId="Web-{C6D6ABC5-E186-4D84-9353-EA2992D6F982}" dt="2024-11-21T12:21:25.710" v="17" actId="14100"/>
        <pc:sldMkLst>
          <pc:docMk/>
          <pc:sldMk cId="2061532063" sldId="2147374995"/>
        </pc:sldMkLst>
      </pc:sldChg>
    </pc:docChg>
  </pc:docChgLst>
  <pc:docChgLst>
    <pc:chgData name="Merethe Anette Ryen" userId="S::merethear@uia.no::1a0d79ba-99a9-4ffc-bb02-a2067f6f93d6" providerId="AD" clId="Web-{1EF0CE0C-CA5D-4F53-AB70-08B44D81F302}"/>
    <pc:docChg chg="modSld">
      <pc:chgData name="Merethe Anette Ryen" userId="S::merethear@uia.no::1a0d79ba-99a9-4ffc-bb02-a2067f6f93d6" providerId="AD" clId="Web-{1EF0CE0C-CA5D-4F53-AB70-08B44D81F302}" dt="2024-08-26T08:30:50.814" v="1" actId="20577"/>
      <pc:docMkLst>
        <pc:docMk/>
      </pc:docMkLst>
      <pc:sldChg chg="modSp">
        <pc:chgData name="Merethe Anette Ryen" userId="S::merethear@uia.no::1a0d79ba-99a9-4ffc-bb02-a2067f6f93d6" providerId="AD" clId="Web-{1EF0CE0C-CA5D-4F53-AB70-08B44D81F302}" dt="2024-08-26T08:30:50.814" v="1" actId="20577"/>
        <pc:sldMkLst>
          <pc:docMk/>
          <pc:sldMk cId="3535660268" sldId="2147374820"/>
        </pc:sldMkLst>
      </pc:sldChg>
    </pc:docChg>
  </pc:docChgLst>
  <pc:docChgLst>
    <pc:chgData name="Merethe Anette Ryen" userId="S::merethear@uia.no::1a0d79ba-99a9-4ffc-bb02-a2067f6f93d6" providerId="AD" clId="Web-{FCA21C0C-37D9-4721-ADDC-685D58B9FE83}"/>
    <pc:docChg chg="addSld modSld modSection">
      <pc:chgData name="Merethe Anette Ryen" userId="S::merethear@uia.no::1a0d79ba-99a9-4ffc-bb02-a2067f6f93d6" providerId="AD" clId="Web-{FCA21C0C-37D9-4721-ADDC-685D58B9FE83}" dt="2025-06-02T14:58:26.892" v="27" actId="20577"/>
      <pc:docMkLst>
        <pc:docMk/>
      </pc:docMkLst>
      <pc:sldChg chg="add">
        <pc:chgData name="Merethe Anette Ryen" userId="S::merethear@uia.no::1a0d79ba-99a9-4ffc-bb02-a2067f6f93d6" providerId="AD" clId="Web-{FCA21C0C-37D9-4721-ADDC-685D58B9FE83}" dt="2025-06-02T14:57:48.157" v="4"/>
        <pc:sldMkLst>
          <pc:docMk/>
          <pc:sldMk cId="1502138902" sldId="2147374762"/>
        </pc:sldMkLst>
      </pc:sldChg>
      <pc:sldChg chg="add">
        <pc:chgData name="Merethe Anette Ryen" userId="S::merethear@uia.no::1a0d79ba-99a9-4ffc-bb02-a2067f6f93d6" providerId="AD" clId="Web-{FCA21C0C-37D9-4721-ADDC-685D58B9FE83}" dt="2025-06-02T14:57:48.204" v="6"/>
        <pc:sldMkLst>
          <pc:docMk/>
          <pc:sldMk cId="521742448" sldId="2147374763"/>
        </pc:sldMkLst>
      </pc:sldChg>
      <pc:sldChg chg="add">
        <pc:chgData name="Merethe Anette Ryen" userId="S::merethear@uia.no::1a0d79ba-99a9-4ffc-bb02-a2067f6f93d6" providerId="AD" clId="Web-{FCA21C0C-37D9-4721-ADDC-685D58B9FE83}" dt="2025-06-02T14:57:48.173" v="5"/>
        <pc:sldMkLst>
          <pc:docMk/>
          <pc:sldMk cId="2061532063" sldId="2147374995"/>
        </pc:sldMkLst>
      </pc:sldChg>
      <pc:sldChg chg="add">
        <pc:chgData name="Merethe Anette Ryen" userId="S::merethear@uia.no::1a0d79ba-99a9-4ffc-bb02-a2067f6f93d6" providerId="AD" clId="Web-{FCA21C0C-37D9-4721-ADDC-685D58B9FE83}" dt="2025-06-02T14:57:48.126" v="3"/>
        <pc:sldMkLst>
          <pc:docMk/>
          <pc:sldMk cId="1602767407" sldId="2147374996"/>
        </pc:sldMkLst>
      </pc:sldChg>
      <pc:sldChg chg="add">
        <pc:chgData name="Merethe Anette Ryen" userId="S::merethear@uia.no::1a0d79ba-99a9-4ffc-bb02-a2067f6f93d6" providerId="AD" clId="Web-{FCA21C0C-37D9-4721-ADDC-685D58B9FE83}" dt="2025-06-02T14:57:48.079" v="1"/>
        <pc:sldMkLst>
          <pc:docMk/>
          <pc:sldMk cId="3246603094" sldId="2147375194"/>
        </pc:sldMkLst>
      </pc:sldChg>
      <pc:sldChg chg="add">
        <pc:chgData name="Merethe Anette Ryen" userId="S::merethear@uia.no::1a0d79ba-99a9-4ffc-bb02-a2067f6f93d6" providerId="AD" clId="Web-{FCA21C0C-37D9-4721-ADDC-685D58B9FE83}" dt="2025-06-02T14:57:48.110" v="2"/>
        <pc:sldMkLst>
          <pc:docMk/>
          <pc:sldMk cId="2567212871" sldId="2147375196"/>
        </pc:sldMkLst>
      </pc:sldChg>
      <pc:sldChg chg="modSp">
        <pc:chgData name="Merethe Anette Ryen" userId="S::merethear@uia.no::1a0d79ba-99a9-4ffc-bb02-a2067f6f93d6" providerId="AD" clId="Web-{FCA21C0C-37D9-4721-ADDC-685D58B9FE83}" dt="2025-06-02T14:58:26.892" v="27" actId="20577"/>
        <pc:sldMkLst>
          <pc:docMk/>
          <pc:sldMk cId="3160440642" sldId="2147375207"/>
        </pc:sldMkLst>
        <pc:spChg chg="mod">
          <ac:chgData name="Merethe Anette Ryen" userId="S::merethear@uia.no::1a0d79ba-99a9-4ffc-bb02-a2067f6f93d6" providerId="AD" clId="Web-{FCA21C0C-37D9-4721-ADDC-685D58B9FE83}" dt="2025-06-02T14:58:26.892" v="27" actId="20577"/>
          <ac:spMkLst>
            <pc:docMk/>
            <pc:sldMk cId="3160440642" sldId="2147375207"/>
            <ac:spMk id="3" creationId="{19EA8EE4-2325-171E-5A75-CC31C33A3018}"/>
          </ac:spMkLst>
        </pc:spChg>
      </pc:sldChg>
      <pc:sldChg chg="add">
        <pc:chgData name="Merethe Anette Ryen" userId="S::merethear@uia.no::1a0d79ba-99a9-4ffc-bb02-a2067f6f93d6" providerId="AD" clId="Web-{FCA21C0C-37D9-4721-ADDC-685D58B9FE83}" dt="2025-06-02T14:57:48.063" v="0"/>
        <pc:sldMkLst>
          <pc:docMk/>
          <pc:sldMk cId="2377273920" sldId="2147375216"/>
        </pc:sldMkLst>
      </pc:sldChg>
    </pc:docChg>
  </pc:docChgLst>
  <pc:docChgLst>
    <pc:chgData name="Greta Hilding" userId="S::gretah@uia.no::e340b5e1-9405-46f9-a5f4-ac04561009e2" providerId="AD" clId="Web-{873DED37-8E6F-DA54-ECD0-962A28A4A616}"/>
    <pc:docChg chg="mod modSld">
      <pc:chgData name="Greta Hilding" userId="S::gretah@uia.no::e340b5e1-9405-46f9-a5f4-ac04561009e2" providerId="AD" clId="Web-{873DED37-8E6F-DA54-ECD0-962A28A4A616}" dt="2023-01-11T15:41:09.710" v="20"/>
      <pc:docMkLst>
        <pc:docMk/>
      </pc:docMkLst>
      <pc:sldChg chg="modSp addCm modCm">
        <pc:chgData name="Greta Hilding" userId="S::gretah@uia.no::e340b5e1-9405-46f9-a5f4-ac04561009e2" providerId="AD" clId="Web-{873DED37-8E6F-DA54-ECD0-962A28A4A616}" dt="2023-01-11T15:41:09.710" v="20"/>
        <pc:sldMkLst>
          <pc:docMk/>
          <pc:sldMk cId="3797389154" sldId="2147374705"/>
        </pc:sldMkLst>
      </pc:sldChg>
    </pc:docChg>
  </pc:docChgLst>
  <pc:docChgLst>
    <pc:chgData name="Merethe Anette Ryen" userId="1a0d79ba-99a9-4ffc-bb02-a2067f6f93d6" providerId="ADAL" clId="{A3DAF1CE-E1A5-4FC2-A11B-B7E14185EE48}"/>
    <pc:docChg chg="undo custSel addSld delSld modSld sldOrd modSection">
      <pc:chgData name="Merethe Anette Ryen" userId="1a0d79ba-99a9-4ffc-bb02-a2067f6f93d6" providerId="ADAL" clId="{A3DAF1CE-E1A5-4FC2-A11B-B7E14185EE48}" dt="2023-01-12T11:23:49.109" v="27894" actId="20577"/>
      <pc:docMkLst>
        <pc:docMk/>
      </pc:docMkLst>
      <pc:sldChg chg="add del">
        <pc:chgData name="Merethe Anette Ryen" userId="1a0d79ba-99a9-4ffc-bb02-a2067f6f93d6" providerId="ADAL" clId="{A3DAF1CE-E1A5-4FC2-A11B-B7E14185EE48}" dt="2023-01-10T15:16:40.900" v="18797" actId="2696"/>
        <pc:sldMkLst>
          <pc:docMk/>
          <pc:sldMk cId="923979976" sldId="2147374579"/>
        </pc:sldMkLst>
      </pc:sldChg>
      <pc:sldChg chg="modSp add del mod ord modShow">
        <pc:chgData name="Merethe Anette Ryen" userId="1a0d79ba-99a9-4ffc-bb02-a2067f6f93d6" providerId="ADAL" clId="{A3DAF1CE-E1A5-4FC2-A11B-B7E14185EE48}" dt="2023-01-10T15:23:59.030" v="18843" actId="2696"/>
        <pc:sldMkLst>
          <pc:docMk/>
          <pc:sldMk cId="2073893665" sldId="2147374584"/>
        </pc:sldMkLst>
      </pc:sldChg>
      <pc:sldChg chg="modSp add del mod">
        <pc:chgData name="Merethe Anette Ryen" userId="1a0d79ba-99a9-4ffc-bb02-a2067f6f93d6" providerId="ADAL" clId="{A3DAF1CE-E1A5-4FC2-A11B-B7E14185EE48}" dt="2023-01-04T09:43:21.799" v="3099" actId="2696"/>
        <pc:sldMkLst>
          <pc:docMk/>
          <pc:sldMk cId="3078276306" sldId="2147374596"/>
        </pc:sldMkLst>
      </pc:sldChg>
      <pc:sldChg chg="modSp del mod modShow">
        <pc:chgData name="Merethe Anette Ryen" userId="1a0d79ba-99a9-4ffc-bb02-a2067f6f93d6" providerId="ADAL" clId="{A3DAF1CE-E1A5-4FC2-A11B-B7E14185EE48}" dt="2023-01-11T07:55:50.962" v="20311" actId="2696"/>
        <pc:sldMkLst>
          <pc:docMk/>
          <pc:sldMk cId="1101722672" sldId="2147374605"/>
        </pc:sldMkLst>
      </pc:sldChg>
      <pc:sldChg chg="modSp mod modNotesTx">
        <pc:chgData name="Merethe Anette Ryen" userId="1a0d79ba-99a9-4ffc-bb02-a2067f6f93d6" providerId="ADAL" clId="{A3DAF1CE-E1A5-4FC2-A11B-B7E14185EE48}" dt="2023-01-11T22:11:45.005" v="25560" actId="20577"/>
        <pc:sldMkLst>
          <pc:docMk/>
          <pc:sldMk cId="1767342062" sldId="2147374611"/>
        </pc:sldMkLst>
      </pc:sldChg>
      <pc:sldChg chg="modSp add del mod ord modShow">
        <pc:chgData name="Merethe Anette Ryen" userId="1a0d79ba-99a9-4ffc-bb02-a2067f6f93d6" providerId="ADAL" clId="{A3DAF1CE-E1A5-4FC2-A11B-B7E14185EE48}" dt="2023-01-10T15:17:01.716" v="18798" actId="2696"/>
        <pc:sldMkLst>
          <pc:docMk/>
          <pc:sldMk cId="3451858624" sldId="2147374654"/>
        </pc:sldMkLst>
      </pc:sldChg>
      <pc:sldChg chg="modSp add mod ord modShow delCm modNotesTx">
        <pc:chgData name="Merethe Anette Ryen" userId="1a0d79ba-99a9-4ffc-bb02-a2067f6f93d6" providerId="ADAL" clId="{A3DAF1CE-E1A5-4FC2-A11B-B7E14185EE48}" dt="2023-01-12T11:23:49.109" v="27894" actId="20577"/>
        <pc:sldMkLst>
          <pc:docMk/>
          <pc:sldMk cId="3831654902" sldId="2147374654"/>
        </pc:sldMkLst>
      </pc:sldChg>
      <pc:sldChg chg="modSp mod modNotesTx">
        <pc:chgData name="Merethe Anette Ryen" userId="1a0d79ba-99a9-4ffc-bb02-a2067f6f93d6" providerId="ADAL" clId="{A3DAF1CE-E1A5-4FC2-A11B-B7E14185EE48}" dt="2023-01-11T07:41:53.328" v="20194" actId="20577"/>
        <pc:sldMkLst>
          <pc:docMk/>
          <pc:sldMk cId="759042129" sldId="2147374657"/>
        </pc:sldMkLst>
      </pc:sldChg>
      <pc:sldChg chg="addSp modSp del mod ord modShow modNotesTx">
        <pc:chgData name="Merethe Anette Ryen" userId="1a0d79ba-99a9-4ffc-bb02-a2067f6f93d6" providerId="ADAL" clId="{A3DAF1CE-E1A5-4FC2-A11B-B7E14185EE48}" dt="2023-01-10T15:23:59.030" v="18843" actId="2696"/>
        <pc:sldMkLst>
          <pc:docMk/>
          <pc:sldMk cId="519138555" sldId="2147374658"/>
        </pc:sldMkLst>
      </pc:sldChg>
      <pc:sldChg chg="del">
        <pc:chgData name="Merethe Anette Ryen" userId="1a0d79ba-99a9-4ffc-bb02-a2067f6f93d6" providerId="ADAL" clId="{A3DAF1CE-E1A5-4FC2-A11B-B7E14185EE48}" dt="2023-01-04T07:29:21.929" v="723" actId="2696"/>
        <pc:sldMkLst>
          <pc:docMk/>
          <pc:sldMk cId="3416326604" sldId="2147374659"/>
        </pc:sldMkLst>
      </pc:sldChg>
      <pc:sldChg chg="del">
        <pc:chgData name="Merethe Anette Ryen" userId="1a0d79ba-99a9-4ffc-bb02-a2067f6f93d6" providerId="ADAL" clId="{A3DAF1CE-E1A5-4FC2-A11B-B7E14185EE48}" dt="2023-01-04T07:24:40.062" v="683" actId="2696"/>
        <pc:sldMkLst>
          <pc:docMk/>
          <pc:sldMk cId="2872670597" sldId="2147374660"/>
        </pc:sldMkLst>
      </pc:sldChg>
      <pc:sldChg chg="addSp delSp modSp mod delCm modNotesTx">
        <pc:chgData name="Merethe Anette Ryen" userId="1a0d79ba-99a9-4ffc-bb02-a2067f6f93d6" providerId="ADAL" clId="{A3DAF1CE-E1A5-4FC2-A11B-B7E14185EE48}" dt="2023-01-12T08:08:31.083" v="25932"/>
        <pc:sldMkLst>
          <pc:docMk/>
          <pc:sldMk cId="123381338" sldId="2147374661"/>
        </pc:sldMkLst>
      </pc:sldChg>
      <pc:sldChg chg="del mod modShow">
        <pc:chgData name="Merethe Anette Ryen" userId="1a0d79ba-99a9-4ffc-bb02-a2067f6f93d6" providerId="ADAL" clId="{A3DAF1CE-E1A5-4FC2-A11B-B7E14185EE48}" dt="2023-01-11T07:55:50.962" v="20311" actId="2696"/>
        <pc:sldMkLst>
          <pc:docMk/>
          <pc:sldMk cId="671905836" sldId="2147374662"/>
        </pc:sldMkLst>
      </pc:sldChg>
      <pc:sldChg chg="modSp mod ord modShow modNotesTx">
        <pc:chgData name="Merethe Anette Ryen" userId="1a0d79ba-99a9-4ffc-bb02-a2067f6f93d6" providerId="ADAL" clId="{A3DAF1CE-E1A5-4FC2-A11B-B7E14185EE48}" dt="2023-01-12T11:22:57.729" v="27855" actId="729"/>
        <pc:sldMkLst>
          <pc:docMk/>
          <pc:sldMk cId="4074921465" sldId="2147374663"/>
        </pc:sldMkLst>
      </pc:sldChg>
      <pc:sldChg chg="modSp mod modNotesTx">
        <pc:chgData name="Merethe Anette Ryen" userId="1a0d79ba-99a9-4ffc-bb02-a2067f6f93d6" providerId="ADAL" clId="{A3DAF1CE-E1A5-4FC2-A11B-B7E14185EE48}" dt="2023-01-10T13:48:25.186" v="17820" actId="20577"/>
        <pc:sldMkLst>
          <pc:docMk/>
          <pc:sldMk cId="538561828" sldId="2147374664"/>
        </pc:sldMkLst>
      </pc:sldChg>
      <pc:sldChg chg="modSp mod ord">
        <pc:chgData name="Merethe Anette Ryen" userId="1a0d79ba-99a9-4ffc-bb02-a2067f6f93d6" providerId="ADAL" clId="{A3DAF1CE-E1A5-4FC2-A11B-B7E14185EE48}" dt="2023-01-10T13:53:04.153" v="17877"/>
        <pc:sldMkLst>
          <pc:docMk/>
          <pc:sldMk cId="1482755450" sldId="2147374665"/>
        </pc:sldMkLst>
      </pc:sldChg>
      <pc:sldChg chg="delSp modSp add del mod">
        <pc:chgData name="Merethe Anette Ryen" userId="1a0d79ba-99a9-4ffc-bb02-a2067f6f93d6" providerId="ADAL" clId="{A3DAF1CE-E1A5-4FC2-A11B-B7E14185EE48}" dt="2023-01-04T10:22:56.384" v="4389" actId="2696"/>
        <pc:sldMkLst>
          <pc:docMk/>
          <pc:sldMk cId="785152369" sldId="2147374666"/>
        </pc:sldMkLst>
      </pc:sldChg>
      <pc:sldChg chg="modSp add mod ord modNotesTx">
        <pc:chgData name="Merethe Anette Ryen" userId="1a0d79ba-99a9-4ffc-bb02-a2067f6f93d6" providerId="ADAL" clId="{A3DAF1CE-E1A5-4FC2-A11B-B7E14185EE48}" dt="2023-01-12T11:22:15.383" v="27854" actId="20577"/>
        <pc:sldMkLst>
          <pc:docMk/>
          <pc:sldMk cId="331861770" sldId="2147374667"/>
        </pc:sldMkLst>
      </pc:sldChg>
      <pc:sldChg chg="modSp add del mod">
        <pc:chgData name="Merethe Anette Ryen" userId="1a0d79ba-99a9-4ffc-bb02-a2067f6f93d6" providerId="ADAL" clId="{A3DAF1CE-E1A5-4FC2-A11B-B7E14185EE48}" dt="2023-01-04T07:51:31.993" v="1652" actId="2696"/>
        <pc:sldMkLst>
          <pc:docMk/>
          <pc:sldMk cId="2441382081" sldId="2147374668"/>
        </pc:sldMkLst>
      </pc:sldChg>
      <pc:sldChg chg="modSp add del mod ord modNotesTx">
        <pc:chgData name="Merethe Anette Ryen" userId="1a0d79ba-99a9-4ffc-bb02-a2067f6f93d6" providerId="ADAL" clId="{A3DAF1CE-E1A5-4FC2-A11B-B7E14185EE48}" dt="2023-01-10T15:17:01.716" v="18798" actId="2696"/>
        <pc:sldMkLst>
          <pc:docMk/>
          <pc:sldMk cId="944357904" sldId="2147374669"/>
        </pc:sldMkLst>
      </pc:sldChg>
      <pc:sldChg chg="modSp add mod ord delCm modCm">
        <pc:chgData name="Merethe Anette Ryen" userId="1a0d79ba-99a9-4ffc-bb02-a2067f6f93d6" providerId="ADAL" clId="{A3DAF1CE-E1A5-4FC2-A11B-B7E14185EE48}" dt="2023-01-12T08:15:08.638" v="25975" actId="20577"/>
        <pc:sldMkLst>
          <pc:docMk/>
          <pc:sldMk cId="2977622334" sldId="2147374669"/>
        </pc:sldMkLst>
      </pc:sldChg>
      <pc:sldChg chg="modSp add del mod">
        <pc:chgData name="Merethe Anette Ryen" userId="1a0d79ba-99a9-4ffc-bb02-a2067f6f93d6" providerId="ADAL" clId="{A3DAF1CE-E1A5-4FC2-A11B-B7E14185EE48}" dt="2023-01-04T10:22:50.674" v="4388" actId="2696"/>
        <pc:sldMkLst>
          <pc:docMk/>
          <pc:sldMk cId="2284198281" sldId="2147374670"/>
        </pc:sldMkLst>
      </pc:sldChg>
      <pc:sldChg chg="modSp add del mod modNotesTx">
        <pc:chgData name="Merethe Anette Ryen" userId="1a0d79ba-99a9-4ffc-bb02-a2067f6f93d6" providerId="ADAL" clId="{A3DAF1CE-E1A5-4FC2-A11B-B7E14185EE48}" dt="2023-01-10T15:17:01.716" v="18798" actId="2696"/>
        <pc:sldMkLst>
          <pc:docMk/>
          <pc:sldMk cId="2417283657" sldId="2147374671"/>
        </pc:sldMkLst>
      </pc:sldChg>
      <pc:sldChg chg="modSp add mod ord delCm modNotesTx">
        <pc:chgData name="Merethe Anette Ryen" userId="1a0d79ba-99a9-4ffc-bb02-a2067f6f93d6" providerId="ADAL" clId="{A3DAF1CE-E1A5-4FC2-A11B-B7E14185EE48}" dt="2023-01-12T08:08:47.489" v="25935"/>
        <pc:sldMkLst>
          <pc:docMk/>
          <pc:sldMk cId="3002960549" sldId="2147374671"/>
        </pc:sldMkLst>
      </pc:sldChg>
      <pc:sldChg chg="modSp add del mod ord modNotesTx">
        <pc:chgData name="Merethe Anette Ryen" userId="1a0d79ba-99a9-4ffc-bb02-a2067f6f93d6" providerId="ADAL" clId="{A3DAF1CE-E1A5-4FC2-A11B-B7E14185EE48}" dt="2023-01-10T13:51:44.275" v="17837" actId="2696"/>
        <pc:sldMkLst>
          <pc:docMk/>
          <pc:sldMk cId="1530477132" sldId="2147374672"/>
        </pc:sldMkLst>
      </pc:sldChg>
      <pc:sldChg chg="modSp add mod">
        <pc:chgData name="Merethe Anette Ryen" userId="1a0d79ba-99a9-4ffc-bb02-a2067f6f93d6" providerId="ADAL" clId="{A3DAF1CE-E1A5-4FC2-A11B-B7E14185EE48}" dt="2023-01-11T22:11:59.812" v="25561" actId="20577"/>
        <pc:sldMkLst>
          <pc:docMk/>
          <pc:sldMk cId="3333214467" sldId="2147374672"/>
        </pc:sldMkLst>
      </pc:sldChg>
      <pc:sldChg chg="modSp add del mod modNotesTx">
        <pc:chgData name="Merethe Anette Ryen" userId="1a0d79ba-99a9-4ffc-bb02-a2067f6f93d6" providerId="ADAL" clId="{A3DAF1CE-E1A5-4FC2-A11B-B7E14185EE48}" dt="2023-01-10T14:00:08.705" v="18260" actId="2696"/>
        <pc:sldMkLst>
          <pc:docMk/>
          <pc:sldMk cId="1757305201" sldId="2147374673"/>
        </pc:sldMkLst>
      </pc:sldChg>
      <pc:sldChg chg="modSp add mod modNotesTx">
        <pc:chgData name="Merethe Anette Ryen" userId="1a0d79ba-99a9-4ffc-bb02-a2067f6f93d6" providerId="ADAL" clId="{A3DAF1CE-E1A5-4FC2-A11B-B7E14185EE48}" dt="2023-01-11T09:45:32.612" v="21016" actId="20577"/>
        <pc:sldMkLst>
          <pc:docMk/>
          <pc:sldMk cId="3556898349" sldId="2147374673"/>
        </pc:sldMkLst>
      </pc:sldChg>
      <pc:sldChg chg="add del">
        <pc:chgData name="Merethe Anette Ryen" userId="1a0d79ba-99a9-4ffc-bb02-a2067f6f93d6" providerId="ADAL" clId="{A3DAF1CE-E1A5-4FC2-A11B-B7E14185EE48}" dt="2023-01-04T07:48:42.083" v="1482"/>
        <pc:sldMkLst>
          <pc:docMk/>
          <pc:sldMk cId="1240277329" sldId="2147374674"/>
        </pc:sldMkLst>
      </pc:sldChg>
      <pc:sldChg chg="modSp add del mod">
        <pc:chgData name="Merethe Anette Ryen" userId="1a0d79ba-99a9-4ffc-bb02-a2067f6f93d6" providerId="ADAL" clId="{A3DAF1CE-E1A5-4FC2-A11B-B7E14185EE48}" dt="2023-01-04T10:35:32.240" v="4762" actId="2696"/>
        <pc:sldMkLst>
          <pc:docMk/>
          <pc:sldMk cId="2401968325" sldId="2147374674"/>
        </pc:sldMkLst>
      </pc:sldChg>
      <pc:sldChg chg="modSp add del mod">
        <pc:chgData name="Merethe Anette Ryen" userId="1a0d79ba-99a9-4ffc-bb02-a2067f6f93d6" providerId="ADAL" clId="{A3DAF1CE-E1A5-4FC2-A11B-B7E14185EE48}" dt="2023-01-04T10:35:34.621" v="4763" actId="2696"/>
        <pc:sldMkLst>
          <pc:docMk/>
          <pc:sldMk cId="2172904589" sldId="2147374675"/>
        </pc:sldMkLst>
      </pc:sldChg>
      <pc:sldChg chg="modSp add del mod">
        <pc:chgData name="Merethe Anette Ryen" userId="1a0d79ba-99a9-4ffc-bb02-a2067f6f93d6" providerId="ADAL" clId="{A3DAF1CE-E1A5-4FC2-A11B-B7E14185EE48}" dt="2023-01-04T10:35:37.431" v="4764" actId="2696"/>
        <pc:sldMkLst>
          <pc:docMk/>
          <pc:sldMk cId="2193914874" sldId="2147374676"/>
        </pc:sldMkLst>
      </pc:sldChg>
      <pc:sldChg chg="modSp add del mod ord">
        <pc:chgData name="Merethe Anette Ryen" userId="1a0d79ba-99a9-4ffc-bb02-a2067f6f93d6" providerId="ADAL" clId="{A3DAF1CE-E1A5-4FC2-A11B-B7E14185EE48}" dt="2023-01-04T10:47:43.180" v="5074" actId="2696"/>
        <pc:sldMkLst>
          <pc:docMk/>
          <pc:sldMk cId="1201841746" sldId="2147374699"/>
        </pc:sldMkLst>
      </pc:sldChg>
      <pc:sldChg chg="addSp delSp modSp add del mod">
        <pc:chgData name="Merethe Anette Ryen" userId="1a0d79ba-99a9-4ffc-bb02-a2067f6f93d6" providerId="ADAL" clId="{A3DAF1CE-E1A5-4FC2-A11B-B7E14185EE48}" dt="2023-01-10T14:02:40.917" v="18366" actId="2696"/>
        <pc:sldMkLst>
          <pc:docMk/>
          <pc:sldMk cId="2250424533" sldId="2147374700"/>
        </pc:sldMkLst>
      </pc:sldChg>
      <pc:sldChg chg="new del">
        <pc:chgData name="Merethe Anette Ryen" userId="1a0d79ba-99a9-4ffc-bb02-a2067f6f93d6" providerId="ADAL" clId="{A3DAF1CE-E1A5-4FC2-A11B-B7E14185EE48}" dt="2023-01-04T10:06:56.700" v="3759" actId="680"/>
        <pc:sldMkLst>
          <pc:docMk/>
          <pc:sldMk cId="944270008" sldId="2147374701"/>
        </pc:sldMkLst>
      </pc:sldChg>
      <pc:sldChg chg="addSp delSp modSp add mod">
        <pc:chgData name="Merethe Anette Ryen" userId="1a0d79ba-99a9-4ffc-bb02-a2067f6f93d6" providerId="ADAL" clId="{A3DAF1CE-E1A5-4FC2-A11B-B7E14185EE48}" dt="2023-01-04T10:48:50.225" v="5157" actId="1035"/>
        <pc:sldMkLst>
          <pc:docMk/>
          <pc:sldMk cId="1564289054" sldId="2147374701"/>
        </pc:sldMkLst>
      </pc:sldChg>
      <pc:sldChg chg="new del">
        <pc:chgData name="Merethe Anette Ryen" userId="1a0d79ba-99a9-4ffc-bb02-a2067f6f93d6" providerId="ADAL" clId="{A3DAF1CE-E1A5-4FC2-A11B-B7E14185EE48}" dt="2023-01-04T10:06:38.823" v="3757" actId="2696"/>
        <pc:sldMkLst>
          <pc:docMk/>
          <pc:sldMk cId="2454962856" sldId="2147374701"/>
        </pc:sldMkLst>
      </pc:sldChg>
      <pc:sldChg chg="modSp mod ord modShow modNotesTx">
        <pc:chgData name="Merethe Anette Ryen" userId="1a0d79ba-99a9-4ffc-bb02-a2067f6f93d6" providerId="ADAL" clId="{A3DAF1CE-E1A5-4FC2-A11B-B7E14185EE48}" dt="2023-01-11T13:45:16.556" v="24943" actId="20577"/>
        <pc:sldMkLst>
          <pc:docMk/>
          <pc:sldMk cId="1564289054" sldId="2147374702"/>
        </pc:sldMkLst>
      </pc:sldChg>
      <pc:sldChg chg="add modNotesTx">
        <pc:chgData name="Merethe Anette Ryen" userId="1a0d79ba-99a9-4ffc-bb02-a2067f6f93d6" providerId="ADAL" clId="{A3DAF1CE-E1A5-4FC2-A11B-B7E14185EE48}" dt="2023-01-11T11:15:44.245" v="24255" actId="113"/>
        <pc:sldMkLst>
          <pc:docMk/>
          <pc:sldMk cId="252140480" sldId="2147374703"/>
        </pc:sldMkLst>
      </pc:sldChg>
      <pc:sldChg chg="new del">
        <pc:chgData name="Merethe Anette Ryen" userId="1a0d79ba-99a9-4ffc-bb02-a2067f6f93d6" providerId="ADAL" clId="{A3DAF1CE-E1A5-4FC2-A11B-B7E14185EE48}" dt="2023-01-05T07:56:57.881" v="6699" actId="680"/>
        <pc:sldMkLst>
          <pc:docMk/>
          <pc:sldMk cId="808174283" sldId="2147374703"/>
        </pc:sldMkLst>
      </pc:sldChg>
      <pc:sldChg chg="addSp delSp modSp new del mod">
        <pc:chgData name="Merethe Anette Ryen" userId="1a0d79ba-99a9-4ffc-bb02-a2067f6f93d6" providerId="ADAL" clId="{A3DAF1CE-E1A5-4FC2-A11B-B7E14185EE48}" dt="2023-01-10T13:54:29.910" v="17878" actId="2696"/>
        <pc:sldMkLst>
          <pc:docMk/>
          <pc:sldMk cId="1955741850" sldId="2147374703"/>
        </pc:sldMkLst>
      </pc:sldChg>
      <pc:sldChg chg="add del mod modShow">
        <pc:chgData name="Merethe Anette Ryen" userId="1a0d79ba-99a9-4ffc-bb02-a2067f6f93d6" providerId="ADAL" clId="{A3DAF1CE-E1A5-4FC2-A11B-B7E14185EE48}" dt="2023-01-10T15:17:01.716" v="18798" actId="2696"/>
        <pc:sldMkLst>
          <pc:docMk/>
          <pc:sldMk cId="2322311329" sldId="2147374703"/>
        </pc:sldMkLst>
      </pc:sldChg>
      <pc:sldChg chg="addSp delSp modSp add del mod modClrScheme chgLayout modNotesTx">
        <pc:chgData name="Merethe Anette Ryen" userId="1a0d79ba-99a9-4ffc-bb02-a2067f6f93d6" providerId="ADAL" clId="{A3DAF1CE-E1A5-4FC2-A11B-B7E14185EE48}" dt="2023-01-10T13:54:29.910" v="17878" actId="2696"/>
        <pc:sldMkLst>
          <pc:docMk/>
          <pc:sldMk cId="3234134864" sldId="2147374704"/>
        </pc:sldMkLst>
      </pc:sldChg>
      <pc:sldChg chg="add del mod modShow">
        <pc:chgData name="Merethe Anette Ryen" userId="1a0d79ba-99a9-4ffc-bb02-a2067f6f93d6" providerId="ADAL" clId="{A3DAF1CE-E1A5-4FC2-A11B-B7E14185EE48}" dt="2023-01-10T15:17:01.716" v="18798" actId="2696"/>
        <pc:sldMkLst>
          <pc:docMk/>
          <pc:sldMk cId="3497599479" sldId="2147374704"/>
        </pc:sldMkLst>
      </pc:sldChg>
      <pc:sldChg chg="add modNotesTx">
        <pc:chgData name="Merethe Anette Ryen" userId="1a0d79ba-99a9-4ffc-bb02-a2067f6f93d6" providerId="ADAL" clId="{A3DAF1CE-E1A5-4FC2-A11B-B7E14185EE48}" dt="2023-01-10T15:28:06.303" v="19168" actId="20577"/>
        <pc:sldMkLst>
          <pc:docMk/>
          <pc:sldMk cId="4287631818" sldId="2147374704"/>
        </pc:sldMkLst>
      </pc:sldChg>
      <pc:sldChg chg="modSp add del mod ord modNotesTx">
        <pc:chgData name="Merethe Anette Ryen" userId="1a0d79ba-99a9-4ffc-bb02-a2067f6f93d6" providerId="ADAL" clId="{A3DAF1CE-E1A5-4FC2-A11B-B7E14185EE48}" dt="2023-01-10T13:51:44.275" v="17837" actId="2696"/>
        <pc:sldMkLst>
          <pc:docMk/>
          <pc:sldMk cId="379757154" sldId="2147374705"/>
        </pc:sldMkLst>
      </pc:sldChg>
      <pc:sldChg chg="modSp add mod modCm">
        <pc:chgData name="Merethe Anette Ryen" userId="1a0d79ba-99a9-4ffc-bb02-a2067f6f93d6" providerId="ADAL" clId="{A3DAF1CE-E1A5-4FC2-A11B-B7E14185EE48}" dt="2023-01-12T08:06:35.906" v="25904" actId="207"/>
        <pc:sldMkLst>
          <pc:docMk/>
          <pc:sldMk cId="3797389154" sldId="2147374705"/>
        </pc:sldMkLst>
      </pc:sldChg>
      <pc:sldChg chg="modSp add mod ord modNotesTx">
        <pc:chgData name="Merethe Anette Ryen" userId="1a0d79ba-99a9-4ffc-bb02-a2067f6f93d6" providerId="ADAL" clId="{A3DAF1CE-E1A5-4FC2-A11B-B7E14185EE48}" dt="2023-01-11T22:16:55.905" v="25845" actId="20577"/>
        <pc:sldMkLst>
          <pc:docMk/>
          <pc:sldMk cId="1196820253" sldId="2147374706"/>
        </pc:sldMkLst>
      </pc:sldChg>
      <pc:sldChg chg="modSp add del mod">
        <pc:chgData name="Merethe Anette Ryen" userId="1a0d79ba-99a9-4ffc-bb02-a2067f6f93d6" providerId="ADAL" clId="{A3DAF1CE-E1A5-4FC2-A11B-B7E14185EE48}" dt="2023-01-10T15:17:01.716" v="18798" actId="2696"/>
        <pc:sldMkLst>
          <pc:docMk/>
          <pc:sldMk cId="4279737035" sldId="2147374706"/>
        </pc:sldMkLst>
      </pc:sldChg>
      <pc:sldChg chg="modSp add mod ord modNotesTx">
        <pc:chgData name="Merethe Anette Ryen" userId="1a0d79ba-99a9-4ffc-bb02-a2067f6f93d6" providerId="ADAL" clId="{A3DAF1CE-E1A5-4FC2-A11B-B7E14185EE48}" dt="2023-01-11T13:45:10.278" v="24925" actId="20577"/>
        <pc:sldMkLst>
          <pc:docMk/>
          <pc:sldMk cId="1247638121" sldId="2147374707"/>
        </pc:sldMkLst>
      </pc:sldChg>
      <pc:sldChg chg="modSp add del mod modNotesTx">
        <pc:chgData name="Merethe Anette Ryen" userId="1a0d79ba-99a9-4ffc-bb02-a2067f6f93d6" providerId="ADAL" clId="{A3DAF1CE-E1A5-4FC2-A11B-B7E14185EE48}" dt="2023-01-10T14:00:08.705" v="18260" actId="2696"/>
        <pc:sldMkLst>
          <pc:docMk/>
          <pc:sldMk cId="218218202" sldId="2147374708"/>
        </pc:sldMkLst>
      </pc:sldChg>
      <pc:sldChg chg="modSp add mod delCm modCm modNotesTx">
        <pc:chgData name="Merethe Anette Ryen" userId="1a0d79ba-99a9-4ffc-bb02-a2067f6f93d6" providerId="ADAL" clId="{A3DAF1CE-E1A5-4FC2-A11B-B7E14185EE48}" dt="2023-01-12T09:47:08.159" v="26520" actId="20577"/>
        <pc:sldMkLst>
          <pc:docMk/>
          <pc:sldMk cId="1986306149" sldId="2147374708"/>
        </pc:sldMkLst>
      </pc:sldChg>
      <pc:sldChg chg="addSp delSp modSp new mod ord modClrScheme chgLayout modNotesTx">
        <pc:chgData name="Merethe Anette Ryen" userId="1a0d79ba-99a9-4ffc-bb02-a2067f6f93d6" providerId="ADAL" clId="{A3DAF1CE-E1A5-4FC2-A11B-B7E14185EE48}" dt="2023-01-11T11:21:55.120" v="24486" actId="20577"/>
        <pc:sldMkLst>
          <pc:docMk/>
          <pc:sldMk cId="3386158656" sldId="2147374709"/>
        </pc:sldMkLst>
      </pc:sldChg>
      <pc:sldChg chg="modSp add del mod">
        <pc:chgData name="Merethe Anette Ryen" userId="1a0d79ba-99a9-4ffc-bb02-a2067f6f93d6" providerId="ADAL" clId="{A3DAF1CE-E1A5-4FC2-A11B-B7E14185EE48}" dt="2023-01-10T15:17:01.716" v="18798" actId="2696"/>
        <pc:sldMkLst>
          <pc:docMk/>
          <pc:sldMk cId="814466450" sldId="2147374710"/>
        </pc:sldMkLst>
      </pc:sldChg>
      <pc:sldChg chg="modSp add mod delCm modCm modNotesTx">
        <pc:chgData name="Merethe Anette Ryen" userId="1a0d79ba-99a9-4ffc-bb02-a2067f6f93d6" providerId="ADAL" clId="{A3DAF1CE-E1A5-4FC2-A11B-B7E14185EE48}" dt="2023-01-12T11:20:28.815" v="27850"/>
        <pc:sldMkLst>
          <pc:docMk/>
          <pc:sldMk cId="4210626817" sldId="2147374710"/>
        </pc:sldMkLst>
      </pc:sldChg>
      <pc:sldChg chg="modSp add del mod modNotesTx">
        <pc:chgData name="Merethe Anette Ryen" userId="1a0d79ba-99a9-4ffc-bb02-a2067f6f93d6" providerId="ADAL" clId="{A3DAF1CE-E1A5-4FC2-A11B-B7E14185EE48}" dt="2023-01-10T15:27:02.175" v="19022" actId="2696"/>
        <pc:sldMkLst>
          <pc:docMk/>
          <pc:sldMk cId="840173559" sldId="2147374711"/>
        </pc:sldMkLst>
      </pc:sldChg>
      <pc:sldChg chg="new del">
        <pc:chgData name="Merethe Anette Ryen" userId="1a0d79ba-99a9-4ffc-bb02-a2067f6f93d6" providerId="ADAL" clId="{A3DAF1CE-E1A5-4FC2-A11B-B7E14185EE48}" dt="2023-01-11T07:42:09.516" v="20196" actId="680"/>
        <pc:sldMkLst>
          <pc:docMk/>
          <pc:sldMk cId="1729103450" sldId="2147374711"/>
        </pc:sldMkLst>
      </pc:sldChg>
      <pc:sldChg chg="modSp add mod">
        <pc:chgData name="Merethe Anette Ryen" userId="1a0d79ba-99a9-4ffc-bb02-a2067f6f93d6" providerId="ADAL" clId="{A3DAF1CE-E1A5-4FC2-A11B-B7E14185EE48}" dt="2023-01-11T09:39:13.281" v="20831"/>
        <pc:sldMkLst>
          <pc:docMk/>
          <pc:sldMk cId="2073397333" sldId="2147374711"/>
        </pc:sldMkLst>
      </pc:sldChg>
      <pc:sldChg chg="addSp delSp modSp new mod modShow modNotesTx">
        <pc:chgData name="Merethe Anette Ryen" userId="1a0d79ba-99a9-4ffc-bb02-a2067f6f93d6" providerId="ADAL" clId="{A3DAF1CE-E1A5-4FC2-A11B-B7E14185EE48}" dt="2023-01-12T09:37:32.915" v="26232" actId="20577"/>
        <pc:sldMkLst>
          <pc:docMk/>
          <pc:sldMk cId="982334305" sldId="2147374712"/>
        </pc:sldMkLst>
      </pc:sldChg>
      <pc:sldChg chg="addSp modSp new del mod modShow modNotesTx">
        <pc:chgData name="Merethe Anette Ryen" userId="1a0d79ba-99a9-4ffc-bb02-a2067f6f93d6" providerId="ADAL" clId="{A3DAF1CE-E1A5-4FC2-A11B-B7E14185EE48}" dt="2023-01-11T22:17:35.505" v="25846" actId="2696"/>
        <pc:sldMkLst>
          <pc:docMk/>
          <pc:sldMk cId="777578398" sldId="2147374713"/>
        </pc:sldMkLst>
      </pc:sldChg>
      <pc:sldChg chg="new del">
        <pc:chgData name="Merethe Anette Ryen" userId="1a0d79ba-99a9-4ffc-bb02-a2067f6f93d6" providerId="ADAL" clId="{A3DAF1CE-E1A5-4FC2-A11B-B7E14185EE48}" dt="2023-01-11T22:17:35.505" v="25846" actId="2696"/>
        <pc:sldMkLst>
          <pc:docMk/>
          <pc:sldMk cId="3296112408" sldId="2147374714"/>
        </pc:sldMkLst>
      </pc:sldChg>
    </pc:docChg>
  </pc:docChgLst>
  <pc:docChgLst>
    <pc:chgData name="Merethe Anette Ryen" userId="S::merethear@uia.no::1a0d79ba-99a9-4ffc-bb02-a2067f6f93d6" providerId="AD" clId="Web-{FBA32F39-3D87-4468-BA07-7455376E93AE}"/>
    <pc:docChg chg="modSld">
      <pc:chgData name="Merethe Anette Ryen" userId="S::merethear@uia.no::1a0d79ba-99a9-4ffc-bb02-a2067f6f93d6" providerId="AD" clId="Web-{FBA32F39-3D87-4468-BA07-7455376E93AE}" dt="2023-03-08T11:52:03.182" v="35" actId="20577"/>
      <pc:docMkLst>
        <pc:docMk/>
      </pc:docMkLst>
      <pc:sldChg chg="modSp">
        <pc:chgData name="Merethe Anette Ryen" userId="S::merethear@uia.no::1a0d79ba-99a9-4ffc-bb02-a2067f6f93d6" providerId="AD" clId="Web-{FBA32F39-3D87-4468-BA07-7455376E93AE}" dt="2023-03-08T11:52:03.182" v="35" actId="20577"/>
        <pc:sldMkLst>
          <pc:docMk/>
          <pc:sldMk cId="1247638121" sldId="2147374707"/>
        </pc:sldMkLst>
      </pc:sldChg>
    </pc:docChg>
  </pc:docChgLst>
  <pc:docChgLst>
    <pc:chgData name="Merethe Anette Ryen" userId="S::merethear@uia.no::1a0d79ba-99a9-4ffc-bb02-a2067f6f93d6" providerId="AD" clId="Web-{B4B10315-19DD-49CA-9CD8-1C2E0A9CBAEB}"/>
    <pc:docChg chg="delSld modSld sldOrd modSection">
      <pc:chgData name="Merethe Anette Ryen" userId="S::merethear@uia.no::1a0d79ba-99a9-4ffc-bb02-a2067f6f93d6" providerId="AD" clId="Web-{B4B10315-19DD-49CA-9CD8-1C2E0A9CBAEB}" dt="2025-06-03T18:10:07.274" v="155"/>
      <pc:docMkLst>
        <pc:docMk/>
      </pc:docMkLst>
      <pc:sldChg chg="del">
        <pc:chgData name="Merethe Anette Ryen" userId="S::merethear@uia.no::1a0d79ba-99a9-4ffc-bb02-a2067f6f93d6" providerId="AD" clId="Web-{B4B10315-19DD-49CA-9CD8-1C2E0A9CBAEB}" dt="2025-06-03T18:00:47.007" v="17"/>
        <pc:sldMkLst>
          <pc:docMk/>
          <pc:sldMk cId="437186577" sldId="461"/>
        </pc:sldMkLst>
      </pc:sldChg>
      <pc:sldChg chg="del">
        <pc:chgData name="Merethe Anette Ryen" userId="S::merethear@uia.no::1a0d79ba-99a9-4ffc-bb02-a2067f6f93d6" providerId="AD" clId="Web-{B4B10315-19DD-49CA-9CD8-1C2E0A9CBAEB}" dt="2025-06-03T18:03:47.901" v="59"/>
        <pc:sldMkLst>
          <pc:docMk/>
          <pc:sldMk cId="756642279" sldId="2147375015"/>
        </pc:sldMkLst>
      </pc:sldChg>
      <pc:sldChg chg="modSp">
        <pc:chgData name="Merethe Anette Ryen" userId="S::merethear@uia.no::1a0d79ba-99a9-4ffc-bb02-a2067f6f93d6" providerId="AD" clId="Web-{B4B10315-19DD-49CA-9CD8-1C2E0A9CBAEB}" dt="2025-06-03T18:03:42.604" v="58" actId="20577"/>
        <pc:sldMkLst>
          <pc:docMk/>
          <pc:sldMk cId="879967502" sldId="2147375055"/>
        </pc:sldMkLst>
        <pc:spChg chg="mod">
          <ac:chgData name="Merethe Anette Ryen" userId="S::merethear@uia.no::1a0d79ba-99a9-4ffc-bb02-a2067f6f93d6" providerId="AD" clId="Web-{B4B10315-19DD-49CA-9CD8-1C2E0A9CBAEB}" dt="2025-06-03T18:03:42.604" v="58" actId="20577"/>
          <ac:spMkLst>
            <pc:docMk/>
            <pc:sldMk cId="879967502" sldId="2147375055"/>
            <ac:spMk id="2" creationId="{54A08EDB-31A3-B12E-A84B-D97365BDCAEC}"/>
          </ac:spMkLst>
        </pc:spChg>
      </pc:sldChg>
      <pc:sldChg chg="del">
        <pc:chgData name="Merethe Anette Ryen" userId="S::merethear@uia.no::1a0d79ba-99a9-4ffc-bb02-a2067f6f93d6" providerId="AD" clId="Web-{B4B10315-19DD-49CA-9CD8-1C2E0A9CBAEB}" dt="2025-06-03T18:03:01.603" v="49"/>
        <pc:sldMkLst>
          <pc:docMk/>
          <pc:sldMk cId="2501908809" sldId="2147375085"/>
        </pc:sldMkLst>
      </pc:sldChg>
      <pc:sldChg chg="modSp">
        <pc:chgData name="Merethe Anette Ryen" userId="S::merethear@uia.no::1a0d79ba-99a9-4ffc-bb02-a2067f6f93d6" providerId="AD" clId="Web-{B4B10315-19DD-49CA-9CD8-1C2E0A9CBAEB}" dt="2025-06-03T18:05:14.487" v="67" actId="20577"/>
        <pc:sldMkLst>
          <pc:docMk/>
          <pc:sldMk cId="231304892" sldId="2147375152"/>
        </pc:sldMkLst>
        <pc:spChg chg="mod">
          <ac:chgData name="Merethe Anette Ryen" userId="S::merethear@uia.no::1a0d79ba-99a9-4ffc-bb02-a2067f6f93d6" providerId="AD" clId="Web-{B4B10315-19DD-49CA-9CD8-1C2E0A9CBAEB}" dt="2025-06-03T18:05:14.487" v="67" actId="20577"/>
          <ac:spMkLst>
            <pc:docMk/>
            <pc:sldMk cId="231304892" sldId="2147375152"/>
            <ac:spMk id="2" creationId="{6DE50591-6D5F-C8A0-BF86-E12FFABCE0E3}"/>
          </ac:spMkLst>
        </pc:spChg>
      </pc:sldChg>
      <pc:sldChg chg="modSp">
        <pc:chgData name="Merethe Anette Ryen" userId="S::merethear@uia.no::1a0d79ba-99a9-4ffc-bb02-a2067f6f93d6" providerId="AD" clId="Web-{B4B10315-19DD-49CA-9CD8-1C2E0A9CBAEB}" dt="2025-06-03T18:09:03.882" v="137" actId="20577"/>
        <pc:sldMkLst>
          <pc:docMk/>
          <pc:sldMk cId="1696758875" sldId="2147375157"/>
        </pc:sldMkLst>
        <pc:spChg chg="mod">
          <ac:chgData name="Merethe Anette Ryen" userId="S::merethear@uia.no::1a0d79ba-99a9-4ffc-bb02-a2067f6f93d6" providerId="AD" clId="Web-{B4B10315-19DD-49CA-9CD8-1C2E0A9CBAEB}" dt="2025-06-03T18:00:08.444" v="16" actId="20577"/>
          <ac:spMkLst>
            <pc:docMk/>
            <pc:sldMk cId="1696758875" sldId="2147375157"/>
            <ac:spMk id="2" creationId="{171368E3-D0F6-5889-A01C-43A1F1148847}"/>
          </ac:spMkLst>
        </pc:spChg>
        <pc:spChg chg="mod">
          <ac:chgData name="Merethe Anette Ryen" userId="S::merethear@uia.no::1a0d79ba-99a9-4ffc-bb02-a2067f6f93d6" providerId="AD" clId="Web-{B4B10315-19DD-49CA-9CD8-1C2E0A9CBAEB}" dt="2025-06-03T18:09:03.882" v="137" actId="20577"/>
          <ac:spMkLst>
            <pc:docMk/>
            <pc:sldMk cId="1696758875" sldId="2147375157"/>
            <ac:spMk id="4" creationId="{5FF00ED8-7DA6-A44D-420B-D135EAF291D0}"/>
          </ac:spMkLst>
        </pc:spChg>
      </pc:sldChg>
      <pc:sldChg chg="del">
        <pc:chgData name="Merethe Anette Ryen" userId="S::merethear@uia.no::1a0d79ba-99a9-4ffc-bb02-a2067f6f93d6" providerId="AD" clId="Web-{B4B10315-19DD-49CA-9CD8-1C2E0A9CBAEB}" dt="2025-06-03T18:00:59.163" v="18"/>
        <pc:sldMkLst>
          <pc:docMk/>
          <pc:sldMk cId="359354578" sldId="2147375161"/>
        </pc:sldMkLst>
      </pc:sldChg>
      <pc:sldChg chg="del">
        <pc:chgData name="Merethe Anette Ryen" userId="S::merethear@uia.no::1a0d79ba-99a9-4ffc-bb02-a2067f6f93d6" providerId="AD" clId="Web-{B4B10315-19DD-49CA-9CD8-1C2E0A9CBAEB}" dt="2025-06-03T18:02:15.446" v="45"/>
        <pc:sldMkLst>
          <pc:docMk/>
          <pc:sldMk cId="962034206" sldId="2147375180"/>
        </pc:sldMkLst>
      </pc:sldChg>
      <pc:sldChg chg="del">
        <pc:chgData name="Merethe Anette Ryen" userId="S::merethear@uia.no::1a0d79ba-99a9-4ffc-bb02-a2067f6f93d6" providerId="AD" clId="Web-{B4B10315-19DD-49CA-9CD8-1C2E0A9CBAEB}" dt="2025-06-03T18:04:01.386" v="60"/>
        <pc:sldMkLst>
          <pc:docMk/>
          <pc:sldMk cId="815281044" sldId="2147375190"/>
        </pc:sldMkLst>
      </pc:sldChg>
      <pc:sldChg chg="del">
        <pc:chgData name="Merethe Anette Ryen" userId="S::merethear@uia.no::1a0d79ba-99a9-4ffc-bb02-a2067f6f93d6" providerId="AD" clId="Web-{B4B10315-19DD-49CA-9CD8-1C2E0A9CBAEB}" dt="2025-06-03T18:02:12.462" v="44"/>
        <pc:sldMkLst>
          <pc:docMk/>
          <pc:sldMk cId="4028817226" sldId="2147375195"/>
        </pc:sldMkLst>
      </pc:sldChg>
      <pc:sldChg chg="delSp modSp">
        <pc:chgData name="Merethe Anette Ryen" userId="S::merethear@uia.no::1a0d79ba-99a9-4ffc-bb02-a2067f6f93d6" providerId="AD" clId="Web-{B4B10315-19DD-49CA-9CD8-1C2E0A9CBAEB}" dt="2025-06-03T18:10:07.274" v="155"/>
        <pc:sldMkLst>
          <pc:docMk/>
          <pc:sldMk cId="3842845515" sldId="2147375197"/>
        </pc:sldMkLst>
        <pc:spChg chg="mod">
          <ac:chgData name="Merethe Anette Ryen" userId="S::merethear@uia.no::1a0d79ba-99a9-4ffc-bb02-a2067f6f93d6" providerId="AD" clId="Web-{B4B10315-19DD-49CA-9CD8-1C2E0A9CBAEB}" dt="2025-06-03T18:01:50.414" v="43" actId="20577"/>
          <ac:spMkLst>
            <pc:docMk/>
            <pc:sldMk cId="3842845515" sldId="2147375197"/>
            <ac:spMk id="2" creationId="{F2373052-9B60-62E7-0132-9127355A906D}"/>
          </ac:spMkLst>
        </pc:spChg>
        <pc:spChg chg="del mod">
          <ac:chgData name="Merethe Anette Ryen" userId="S::merethear@uia.no::1a0d79ba-99a9-4ffc-bb02-a2067f6f93d6" providerId="AD" clId="Web-{B4B10315-19DD-49CA-9CD8-1C2E0A9CBAEB}" dt="2025-06-03T18:10:01.352" v="151"/>
          <ac:spMkLst>
            <pc:docMk/>
            <pc:sldMk cId="3842845515" sldId="2147375197"/>
            <ac:spMk id="9" creationId="{AA4DDF73-8139-2106-B0EF-A3E34D5D8B7C}"/>
          </ac:spMkLst>
        </pc:spChg>
        <pc:spChg chg="del mod">
          <ac:chgData name="Merethe Anette Ryen" userId="S::merethear@uia.no::1a0d79ba-99a9-4ffc-bb02-a2067f6f93d6" providerId="AD" clId="Web-{B4B10315-19DD-49CA-9CD8-1C2E0A9CBAEB}" dt="2025-06-03T18:09:37.992" v="139"/>
          <ac:spMkLst>
            <pc:docMk/>
            <pc:sldMk cId="3842845515" sldId="2147375197"/>
            <ac:spMk id="11" creationId="{C57931AB-C93D-8C57-DD4B-BB5576359AA4}"/>
          </ac:spMkLst>
        </pc:spChg>
        <pc:spChg chg="del mod">
          <ac:chgData name="Merethe Anette Ryen" userId="S::merethear@uia.no::1a0d79ba-99a9-4ffc-bb02-a2067f6f93d6" providerId="AD" clId="Web-{B4B10315-19DD-49CA-9CD8-1C2E0A9CBAEB}" dt="2025-06-03T18:09:45.399" v="143"/>
          <ac:spMkLst>
            <pc:docMk/>
            <pc:sldMk cId="3842845515" sldId="2147375197"/>
            <ac:spMk id="13" creationId="{7DDB6D04-28AD-1489-063F-48B4F74DC47A}"/>
          </ac:spMkLst>
        </pc:spChg>
        <pc:spChg chg="del mod">
          <ac:chgData name="Merethe Anette Ryen" userId="S::merethear@uia.no::1a0d79ba-99a9-4ffc-bb02-a2067f6f93d6" providerId="AD" clId="Web-{B4B10315-19DD-49CA-9CD8-1C2E0A9CBAEB}" dt="2025-06-03T18:09:48.164" v="145"/>
          <ac:spMkLst>
            <pc:docMk/>
            <pc:sldMk cId="3842845515" sldId="2147375197"/>
            <ac:spMk id="15" creationId="{EC466D51-7306-6CA5-470F-09EAEA0C5260}"/>
          </ac:spMkLst>
        </pc:spChg>
        <pc:spChg chg="del mod">
          <ac:chgData name="Merethe Anette Ryen" userId="S::merethear@uia.no::1a0d79ba-99a9-4ffc-bb02-a2067f6f93d6" providerId="AD" clId="Web-{B4B10315-19DD-49CA-9CD8-1C2E0A9CBAEB}" dt="2025-06-03T18:09:50.742" v="147"/>
          <ac:spMkLst>
            <pc:docMk/>
            <pc:sldMk cId="3842845515" sldId="2147375197"/>
            <ac:spMk id="17" creationId="{A07E8FF2-1452-240E-3320-CBA802EF7849}"/>
          </ac:spMkLst>
        </pc:spChg>
        <pc:spChg chg="del mod">
          <ac:chgData name="Merethe Anette Ryen" userId="S::merethear@uia.no::1a0d79ba-99a9-4ffc-bb02-a2067f6f93d6" providerId="AD" clId="Web-{B4B10315-19DD-49CA-9CD8-1C2E0A9CBAEB}" dt="2025-06-03T18:10:07.274" v="155"/>
          <ac:spMkLst>
            <pc:docMk/>
            <pc:sldMk cId="3842845515" sldId="2147375197"/>
            <ac:spMk id="19" creationId="{93E72C25-6DE9-022E-3C9C-A07AB53B2182}"/>
          </ac:spMkLst>
        </pc:spChg>
        <pc:spChg chg="del mod">
          <ac:chgData name="Merethe Anette Ryen" userId="S::merethear@uia.no::1a0d79ba-99a9-4ffc-bb02-a2067f6f93d6" providerId="AD" clId="Web-{B4B10315-19DD-49CA-9CD8-1C2E0A9CBAEB}" dt="2025-06-03T18:09:57.555" v="149"/>
          <ac:spMkLst>
            <pc:docMk/>
            <pc:sldMk cId="3842845515" sldId="2147375197"/>
            <ac:spMk id="21" creationId="{C3EC431D-181D-E2B9-E4AB-E17030638891}"/>
          </ac:spMkLst>
        </pc:spChg>
        <pc:spChg chg="del mod">
          <ac:chgData name="Merethe Anette Ryen" userId="S::merethear@uia.no::1a0d79ba-99a9-4ffc-bb02-a2067f6f93d6" providerId="AD" clId="Web-{B4B10315-19DD-49CA-9CD8-1C2E0A9CBAEB}" dt="2025-06-03T18:09:40.727" v="141"/>
          <ac:spMkLst>
            <pc:docMk/>
            <pc:sldMk cId="3842845515" sldId="2147375197"/>
            <ac:spMk id="23" creationId="{90B385BA-F44C-9965-3D26-4D311626E5DE}"/>
          </ac:spMkLst>
        </pc:spChg>
        <pc:spChg chg="del mod">
          <ac:chgData name="Merethe Anette Ryen" userId="S::merethear@uia.no::1a0d79ba-99a9-4ffc-bb02-a2067f6f93d6" providerId="AD" clId="Web-{B4B10315-19DD-49CA-9CD8-1C2E0A9CBAEB}" dt="2025-06-03T18:10:04.461" v="153"/>
          <ac:spMkLst>
            <pc:docMk/>
            <pc:sldMk cId="3842845515" sldId="2147375197"/>
            <ac:spMk id="25" creationId="{D068F719-D7B5-CED0-B80A-A88F2196939F}"/>
          </ac:spMkLst>
        </pc:spChg>
        <pc:picChg chg="del">
          <ac:chgData name="Merethe Anette Ryen" userId="S::merethear@uia.no::1a0d79ba-99a9-4ffc-bb02-a2067f6f93d6" providerId="AD" clId="Web-{B4B10315-19DD-49CA-9CD8-1C2E0A9CBAEB}" dt="2025-06-03T18:01:21.976" v="19"/>
          <ac:picMkLst>
            <pc:docMk/>
            <pc:sldMk cId="3842845515" sldId="2147375197"/>
            <ac:picMk id="5" creationId="{AD8F73A4-C6DA-ED25-C3A7-9EE16DF83EE9}"/>
          </ac:picMkLst>
        </pc:picChg>
      </pc:sldChg>
      <pc:sldChg chg="modSp">
        <pc:chgData name="Merethe Anette Ryen" userId="S::merethear@uia.no::1a0d79ba-99a9-4ffc-bb02-a2067f6f93d6" providerId="AD" clId="Web-{B4B10315-19DD-49CA-9CD8-1C2E0A9CBAEB}" dt="2025-06-03T18:06:08.253" v="80" actId="20577"/>
        <pc:sldMkLst>
          <pc:docMk/>
          <pc:sldMk cId="897738225" sldId="2147375199"/>
        </pc:sldMkLst>
        <pc:spChg chg="mod">
          <ac:chgData name="Merethe Anette Ryen" userId="S::merethear@uia.no::1a0d79ba-99a9-4ffc-bb02-a2067f6f93d6" providerId="AD" clId="Web-{B4B10315-19DD-49CA-9CD8-1C2E0A9CBAEB}" dt="2025-06-03T18:06:08.253" v="80" actId="20577"/>
          <ac:spMkLst>
            <pc:docMk/>
            <pc:sldMk cId="897738225" sldId="2147375199"/>
            <ac:spMk id="2" creationId="{3BA21078-1951-F119-C0E0-34B28BD894A1}"/>
          </ac:spMkLst>
        </pc:spChg>
      </pc:sldChg>
      <pc:sldChg chg="del">
        <pc:chgData name="Merethe Anette Ryen" userId="S::merethear@uia.no::1a0d79ba-99a9-4ffc-bb02-a2067f6f93d6" providerId="AD" clId="Web-{B4B10315-19DD-49CA-9CD8-1C2E0A9CBAEB}" dt="2025-06-03T18:05:32.393" v="68"/>
        <pc:sldMkLst>
          <pc:docMk/>
          <pc:sldMk cId="2931271630" sldId="2147375209"/>
        </pc:sldMkLst>
      </pc:sldChg>
      <pc:sldChg chg="del">
        <pc:chgData name="Merethe Anette Ryen" userId="S::merethear@uia.no::1a0d79ba-99a9-4ffc-bb02-a2067f6f93d6" providerId="AD" clId="Web-{B4B10315-19DD-49CA-9CD8-1C2E0A9CBAEB}" dt="2025-06-03T18:05:51.816" v="69"/>
        <pc:sldMkLst>
          <pc:docMk/>
          <pc:sldMk cId="2490821703" sldId="2147375212"/>
        </pc:sldMkLst>
      </pc:sldChg>
      <pc:sldChg chg="del">
        <pc:chgData name="Merethe Anette Ryen" userId="S::merethear@uia.no::1a0d79ba-99a9-4ffc-bb02-a2067f6f93d6" providerId="AD" clId="Web-{B4B10315-19DD-49CA-9CD8-1C2E0A9CBAEB}" dt="2025-06-03T18:02:33.509" v="46"/>
        <pc:sldMkLst>
          <pc:docMk/>
          <pc:sldMk cId="4241256649" sldId="2147375219"/>
        </pc:sldMkLst>
      </pc:sldChg>
      <pc:sldChg chg="del">
        <pc:chgData name="Merethe Anette Ryen" userId="S::merethear@uia.no::1a0d79ba-99a9-4ffc-bb02-a2067f6f93d6" providerId="AD" clId="Web-{B4B10315-19DD-49CA-9CD8-1C2E0A9CBAEB}" dt="2025-06-03T18:02:38.400" v="48"/>
        <pc:sldMkLst>
          <pc:docMk/>
          <pc:sldMk cId="2273544740" sldId="2147375220"/>
        </pc:sldMkLst>
      </pc:sldChg>
      <pc:sldChg chg="del">
        <pc:chgData name="Merethe Anette Ryen" userId="S::merethear@uia.no::1a0d79ba-99a9-4ffc-bb02-a2067f6f93d6" providerId="AD" clId="Web-{B4B10315-19DD-49CA-9CD8-1C2E0A9CBAEB}" dt="2025-06-03T18:02:35.618" v="47"/>
        <pc:sldMkLst>
          <pc:docMk/>
          <pc:sldMk cId="3414040605" sldId="2147375221"/>
        </pc:sldMkLst>
      </pc:sldChg>
      <pc:sldChg chg="modSp">
        <pc:chgData name="Merethe Anette Ryen" userId="S::merethear@uia.no::1a0d79ba-99a9-4ffc-bb02-a2067f6f93d6" providerId="AD" clId="Web-{B4B10315-19DD-49CA-9CD8-1C2E0A9CBAEB}" dt="2025-06-03T18:04:31.699" v="65" actId="14100"/>
        <pc:sldMkLst>
          <pc:docMk/>
          <pc:sldMk cId="499016443" sldId="2147375222"/>
        </pc:sldMkLst>
        <pc:spChg chg="mod">
          <ac:chgData name="Merethe Anette Ryen" userId="S::merethear@uia.no::1a0d79ba-99a9-4ffc-bb02-a2067f6f93d6" providerId="AD" clId="Web-{B4B10315-19DD-49CA-9CD8-1C2E0A9CBAEB}" dt="2025-06-03T18:04:31.699" v="65" actId="14100"/>
          <ac:spMkLst>
            <pc:docMk/>
            <pc:sldMk cId="499016443" sldId="2147375222"/>
            <ac:spMk id="12" creationId="{A0E0BE06-F279-6FCB-42C3-AB0052D1CAEF}"/>
          </ac:spMkLst>
        </pc:spChg>
      </pc:sldChg>
      <pc:sldChg chg="ord">
        <pc:chgData name="Merethe Anette Ryen" userId="S::merethear@uia.no::1a0d79ba-99a9-4ffc-bb02-a2067f6f93d6" providerId="AD" clId="Web-{B4B10315-19DD-49CA-9CD8-1C2E0A9CBAEB}" dt="2025-06-03T18:04:52.215" v="66"/>
        <pc:sldMkLst>
          <pc:docMk/>
          <pc:sldMk cId="2455824913" sldId="2147375224"/>
        </pc:sldMkLst>
      </pc:sldChg>
    </pc:docChg>
  </pc:docChgLst>
  <pc:docChgLst>
    <pc:chgData name="Merethe Anette Ryen" userId="S::merethear@uia.no::1a0d79ba-99a9-4ffc-bb02-a2067f6f93d6" providerId="AD" clId="Web-{945E33A3-3AF2-4491-A296-8FE8720F11F8}"/>
    <pc:docChg chg="addSld delSld modSld sldOrd modSection">
      <pc:chgData name="Merethe Anette Ryen" userId="S::merethear@uia.no::1a0d79ba-99a9-4ffc-bb02-a2067f6f93d6" providerId="AD" clId="Web-{945E33A3-3AF2-4491-A296-8FE8720F11F8}" dt="2025-05-30T09:41:24.443" v="657" actId="20577"/>
      <pc:docMkLst>
        <pc:docMk/>
      </pc:docMkLst>
      <pc:sldChg chg="ord">
        <pc:chgData name="Merethe Anette Ryen" userId="S::merethear@uia.no::1a0d79ba-99a9-4ffc-bb02-a2067f6f93d6" providerId="AD" clId="Web-{945E33A3-3AF2-4491-A296-8FE8720F11F8}" dt="2025-05-30T09:29:30.007" v="625"/>
        <pc:sldMkLst>
          <pc:docMk/>
          <pc:sldMk cId="2842637619" sldId="2147374776"/>
        </pc:sldMkLst>
      </pc:sldChg>
      <pc:sldChg chg="mod modShow">
        <pc:chgData name="Merethe Anette Ryen" userId="S::merethear@uia.no::1a0d79ba-99a9-4ffc-bb02-a2067f6f93d6" providerId="AD" clId="Web-{945E33A3-3AF2-4491-A296-8FE8720F11F8}" dt="2025-05-30T08:19:45.125" v="70"/>
        <pc:sldMkLst>
          <pc:docMk/>
          <pc:sldMk cId="2659945597" sldId="2147374800"/>
        </pc:sldMkLst>
      </pc:sldChg>
      <pc:sldChg chg="modSp ord">
        <pc:chgData name="Merethe Anette Ryen" userId="S::merethear@uia.no::1a0d79ba-99a9-4ffc-bb02-a2067f6f93d6" providerId="AD" clId="Web-{945E33A3-3AF2-4491-A296-8FE8720F11F8}" dt="2025-05-30T08:25:49.866" v="248" actId="20577"/>
        <pc:sldMkLst>
          <pc:docMk/>
          <pc:sldMk cId="3623317499" sldId="2147374872"/>
        </pc:sldMkLst>
      </pc:sldChg>
      <pc:sldChg chg="ord modNotes">
        <pc:chgData name="Merethe Anette Ryen" userId="S::merethear@uia.no::1a0d79ba-99a9-4ffc-bb02-a2067f6f93d6" providerId="AD" clId="Web-{945E33A3-3AF2-4491-A296-8FE8720F11F8}" dt="2025-05-30T08:21:38.565" v="144"/>
        <pc:sldMkLst>
          <pc:docMk/>
          <pc:sldMk cId="2061532063" sldId="2147374995"/>
        </pc:sldMkLst>
      </pc:sldChg>
      <pc:sldChg chg="ord modNotes">
        <pc:chgData name="Merethe Anette Ryen" userId="S::merethear@uia.no::1a0d79ba-99a9-4ffc-bb02-a2067f6f93d6" providerId="AD" clId="Web-{945E33A3-3AF2-4491-A296-8FE8720F11F8}" dt="2025-05-30T08:22:54.378" v="181"/>
        <pc:sldMkLst>
          <pc:docMk/>
          <pc:sldMk cId="1602767407" sldId="2147374996"/>
        </pc:sldMkLst>
      </pc:sldChg>
      <pc:sldChg chg="modSp">
        <pc:chgData name="Merethe Anette Ryen" userId="S::merethear@uia.no::1a0d79ba-99a9-4ffc-bb02-a2067f6f93d6" providerId="AD" clId="Web-{945E33A3-3AF2-4491-A296-8FE8720F11F8}" dt="2025-05-30T08:26:03.897" v="250" actId="20577"/>
        <pc:sldMkLst>
          <pc:docMk/>
          <pc:sldMk cId="1508937140" sldId="2147374998"/>
        </pc:sldMkLst>
      </pc:sldChg>
      <pc:sldChg chg="modNotes">
        <pc:chgData name="Merethe Anette Ryen" userId="S::merethear@uia.no::1a0d79ba-99a9-4ffc-bb02-a2067f6f93d6" providerId="AD" clId="Web-{945E33A3-3AF2-4491-A296-8FE8720F11F8}" dt="2025-05-30T08:38:28.559" v="506"/>
        <pc:sldMkLst>
          <pc:docMk/>
          <pc:sldMk cId="879967502" sldId="2147375055"/>
        </pc:sldMkLst>
      </pc:sldChg>
      <pc:sldChg chg="modSp">
        <pc:chgData name="Merethe Anette Ryen" userId="S::merethear@uia.no::1a0d79ba-99a9-4ffc-bb02-a2067f6f93d6" providerId="AD" clId="Web-{945E33A3-3AF2-4491-A296-8FE8720F11F8}" dt="2025-05-30T08:43:19.909" v="605" actId="20577"/>
        <pc:sldMkLst>
          <pc:docMk/>
          <pc:sldMk cId="3034621226" sldId="2147375063"/>
        </pc:sldMkLst>
      </pc:sldChg>
      <pc:sldChg chg="modSp">
        <pc:chgData name="Merethe Anette Ryen" userId="S::merethear@uia.no::1a0d79ba-99a9-4ffc-bb02-a2067f6f93d6" providerId="AD" clId="Web-{945E33A3-3AF2-4491-A296-8FE8720F11F8}" dt="2025-05-30T09:28:48.240" v="622" actId="20577"/>
        <pc:sldMkLst>
          <pc:docMk/>
          <pc:sldMk cId="3885972685" sldId="2147375073"/>
        </pc:sldMkLst>
      </pc:sldChg>
      <pc:sldChg chg="modSp">
        <pc:chgData name="Merethe Anette Ryen" userId="S::merethear@uia.no::1a0d79ba-99a9-4ffc-bb02-a2067f6f93d6" providerId="AD" clId="Web-{945E33A3-3AF2-4491-A296-8FE8720F11F8}" dt="2025-05-30T08:28:21.415" v="403" actId="20577"/>
        <pc:sldMkLst>
          <pc:docMk/>
          <pc:sldMk cId="4265070244" sldId="2147375074"/>
        </pc:sldMkLst>
      </pc:sldChg>
      <pc:sldChg chg="del">
        <pc:chgData name="Merethe Anette Ryen" userId="S::merethear@uia.no::1a0d79ba-99a9-4ffc-bb02-a2067f6f93d6" providerId="AD" clId="Web-{945E33A3-3AF2-4491-A296-8FE8720F11F8}" dt="2025-05-30T08:34:15.648" v="455"/>
        <pc:sldMkLst>
          <pc:docMk/>
          <pc:sldMk cId="1586203247" sldId="2147375082"/>
        </pc:sldMkLst>
      </pc:sldChg>
      <pc:sldChg chg="modSp add ord">
        <pc:chgData name="Merethe Anette Ryen" userId="S::merethear@uia.no::1a0d79ba-99a9-4ffc-bb02-a2067f6f93d6" providerId="AD" clId="Web-{945E33A3-3AF2-4491-A296-8FE8720F11F8}" dt="2025-05-30T09:29:23.632" v="624" actId="1076"/>
        <pc:sldMkLst>
          <pc:docMk/>
          <pc:sldMk cId="3034621226" sldId="2147375087"/>
        </pc:sldMkLst>
      </pc:sldChg>
      <pc:sldChg chg="ord">
        <pc:chgData name="Merethe Anette Ryen" userId="S::merethear@uia.no::1a0d79ba-99a9-4ffc-bb02-a2067f6f93d6" providerId="AD" clId="Web-{945E33A3-3AF2-4491-A296-8FE8720F11F8}" dt="2025-05-30T08:20:19.766" v="73"/>
        <pc:sldMkLst>
          <pc:docMk/>
          <pc:sldMk cId="1839101476" sldId="2147375111"/>
        </pc:sldMkLst>
      </pc:sldChg>
      <pc:sldChg chg="modSp modNotes">
        <pc:chgData name="Merethe Anette Ryen" userId="S::merethear@uia.no::1a0d79ba-99a9-4ffc-bb02-a2067f6f93d6" providerId="AD" clId="Web-{945E33A3-3AF2-4491-A296-8FE8720F11F8}" dt="2025-05-30T08:38:17.716" v="505"/>
        <pc:sldMkLst>
          <pc:docMk/>
          <pc:sldMk cId="2939038888" sldId="2147375116"/>
        </pc:sldMkLst>
      </pc:sldChg>
      <pc:sldChg chg="ord">
        <pc:chgData name="Merethe Anette Ryen" userId="S::merethear@uia.no::1a0d79ba-99a9-4ffc-bb02-a2067f6f93d6" providerId="AD" clId="Web-{945E33A3-3AF2-4491-A296-8FE8720F11F8}" dt="2025-05-30T08:19:58.657" v="71"/>
        <pc:sldMkLst>
          <pc:docMk/>
          <pc:sldMk cId="3343054734" sldId="2147375119"/>
        </pc:sldMkLst>
      </pc:sldChg>
      <pc:sldChg chg="addSp modSp add">
        <pc:chgData name="Merethe Anette Ryen" userId="S::merethear@uia.no::1a0d79ba-99a9-4ffc-bb02-a2067f6f93d6" providerId="AD" clId="Web-{945E33A3-3AF2-4491-A296-8FE8720F11F8}" dt="2025-05-30T08:32:44.428" v="425" actId="20577"/>
        <pc:sldMkLst>
          <pc:docMk/>
          <pc:sldMk cId="803540075" sldId="2147375120"/>
        </pc:sldMkLst>
      </pc:sldChg>
      <pc:sldChg chg="addSp delSp modSp modNotes">
        <pc:chgData name="Merethe Anette Ryen" userId="S::merethear@uia.no::1a0d79ba-99a9-4ffc-bb02-a2067f6f93d6" providerId="AD" clId="Web-{945E33A3-3AF2-4491-A296-8FE8720F11F8}" dt="2025-05-30T08:36:13.619" v="490"/>
        <pc:sldMkLst>
          <pc:docMk/>
          <pc:sldMk cId="1666903675" sldId="2147375121"/>
        </pc:sldMkLst>
      </pc:sldChg>
      <pc:sldChg chg="ord">
        <pc:chgData name="Merethe Anette Ryen" userId="S::merethear@uia.no::1a0d79ba-99a9-4ffc-bb02-a2067f6f93d6" providerId="AD" clId="Web-{945E33A3-3AF2-4491-A296-8FE8720F11F8}" dt="2025-05-30T08:24:52.271" v="231"/>
        <pc:sldMkLst>
          <pc:docMk/>
          <pc:sldMk cId="721586311" sldId="2147375177"/>
        </pc:sldMkLst>
      </pc:sldChg>
      <pc:sldChg chg="delSp modSp">
        <pc:chgData name="Merethe Anette Ryen" userId="S::merethear@uia.no::1a0d79ba-99a9-4ffc-bb02-a2067f6f93d6" providerId="AD" clId="Web-{945E33A3-3AF2-4491-A296-8FE8720F11F8}" dt="2025-05-30T09:31:31.618" v="653" actId="20577"/>
        <pc:sldMkLst>
          <pc:docMk/>
          <pc:sldMk cId="2454095915" sldId="2147375178"/>
        </pc:sldMkLst>
      </pc:sldChg>
      <pc:sldChg chg="modSp ord">
        <pc:chgData name="Merethe Anette Ryen" userId="S::merethear@uia.no::1a0d79ba-99a9-4ffc-bb02-a2067f6f93d6" providerId="AD" clId="Web-{945E33A3-3AF2-4491-A296-8FE8720F11F8}" dt="2025-05-30T08:24:35.786" v="230" actId="20577"/>
        <pc:sldMkLst>
          <pc:docMk/>
          <pc:sldMk cId="2839225290" sldId="2147375188"/>
        </pc:sldMkLst>
      </pc:sldChg>
      <pc:sldChg chg="modSp">
        <pc:chgData name="Merethe Anette Ryen" userId="S::merethear@uia.no::1a0d79ba-99a9-4ffc-bb02-a2067f6f93d6" providerId="AD" clId="Web-{945E33A3-3AF2-4491-A296-8FE8720F11F8}" dt="2025-05-30T09:41:24.443" v="657" actId="20577"/>
        <pc:sldMkLst>
          <pc:docMk/>
          <pc:sldMk cId="3174468571" sldId="2147375190"/>
        </pc:sldMkLst>
      </pc:sldChg>
      <pc:sldChg chg="modSp add replId">
        <pc:chgData name="Merethe Anette Ryen" userId="S::merethear@uia.no::1a0d79ba-99a9-4ffc-bb02-a2067f6f93d6" providerId="AD" clId="Web-{945E33A3-3AF2-4491-A296-8FE8720F11F8}" dt="2025-05-30T08:22:24.690" v="170" actId="1076"/>
        <pc:sldMkLst>
          <pc:docMk/>
          <pc:sldMk cId="3246603094" sldId="2147375194"/>
        </pc:sldMkLst>
        <pc:spChg chg="mod">
          <ac:chgData name="Merethe Anette Ryen" userId="S::merethear@uia.no::1a0d79ba-99a9-4ffc-bb02-a2067f6f93d6" providerId="AD" clId="Web-{945E33A3-3AF2-4491-A296-8FE8720F11F8}" dt="2025-05-30T08:22:24.690" v="170" actId="1076"/>
          <ac:spMkLst>
            <pc:docMk/>
            <pc:sldMk cId="3246603094" sldId="2147375194"/>
            <ac:spMk id="2" creationId="{21A8B34E-13E8-154B-9A05-DBB033D46A28}"/>
          </ac:spMkLst>
        </pc:spChg>
      </pc:sldChg>
    </pc:docChg>
  </pc:docChgLst>
  <pc:docChgLst>
    <pc:chgData name="Merethe Anette Ryen" userId="1a0d79ba-99a9-4ffc-bb02-a2067f6f93d6" providerId="ADAL" clId="{14DC626D-74AD-4ADC-AC68-5A1B27C24761}"/>
    <pc:docChg chg="custSel addSld delSld modSld sldOrd">
      <pc:chgData name="Merethe Anette Ryen" userId="1a0d79ba-99a9-4ffc-bb02-a2067f6f93d6" providerId="ADAL" clId="{14DC626D-74AD-4ADC-AC68-5A1B27C24761}" dt="2022-01-21T12:52:20.070" v="796" actId="20577"/>
      <pc:docMkLst>
        <pc:docMk/>
      </pc:docMkLst>
    </pc:docChg>
  </pc:docChgLst>
  <pc:docChgLst>
    <pc:chgData name="Greta Hilding" userId="e340b5e1-9405-46f9-a5f4-ac04561009e2" providerId="ADAL" clId="{A3968911-4AC2-44A2-BD5A-1485F7B8098F}"/>
    <pc:docChg chg="modSld">
      <pc:chgData name="Greta Hilding" userId="e340b5e1-9405-46f9-a5f4-ac04561009e2" providerId="ADAL" clId="{A3968911-4AC2-44A2-BD5A-1485F7B8098F}" dt="2022-02-17T10:18:52.767" v="0" actId="1076"/>
      <pc:docMkLst>
        <pc:docMk/>
      </pc:docMkLst>
    </pc:docChg>
  </pc:docChgLst>
  <pc:docChgLst>
    <pc:chgData name="Merethe Anette Ryen" userId="1a0d79ba-99a9-4ffc-bb02-a2067f6f93d6" providerId="ADAL" clId="{F378FA98-C1B4-4DF6-92BF-6A796F555C81}"/>
    <pc:docChg chg="custSel addSld delSld modSld sldOrd modSection">
      <pc:chgData name="Merethe Anette Ryen" userId="1a0d79ba-99a9-4ffc-bb02-a2067f6f93d6" providerId="ADAL" clId="{F378FA98-C1B4-4DF6-92BF-6A796F555C81}" dt="2023-03-15T20:19:11.448" v="134"/>
      <pc:docMkLst>
        <pc:docMk/>
      </pc:docMkLst>
      <pc:sldChg chg="add ord">
        <pc:chgData name="Merethe Anette Ryen" userId="1a0d79ba-99a9-4ffc-bb02-a2067f6f93d6" providerId="ADAL" clId="{F378FA98-C1B4-4DF6-92BF-6A796F555C81}" dt="2023-03-15T20:04:51.510" v="112"/>
        <pc:sldMkLst>
          <pc:docMk/>
          <pc:sldMk cId="334357058" sldId="274"/>
        </pc:sldMkLst>
      </pc:sldChg>
      <pc:sldChg chg="modSp mod">
        <pc:chgData name="Merethe Anette Ryen" userId="1a0d79ba-99a9-4ffc-bb02-a2067f6f93d6" providerId="ADAL" clId="{F378FA98-C1B4-4DF6-92BF-6A796F555C81}" dt="2023-03-15T20:07:51.972" v="133" actId="20577"/>
        <pc:sldMkLst>
          <pc:docMk/>
          <pc:sldMk cId="1767342062" sldId="2147374611"/>
        </pc:sldMkLst>
      </pc:sldChg>
      <pc:sldChg chg="del">
        <pc:chgData name="Merethe Anette Ryen" userId="1a0d79ba-99a9-4ffc-bb02-a2067f6f93d6" providerId="ADAL" clId="{F378FA98-C1B4-4DF6-92BF-6A796F555C81}" dt="2023-03-15T20:05:05.823" v="115" actId="2696"/>
        <pc:sldMkLst>
          <pc:docMk/>
          <pc:sldMk cId="538561828" sldId="2147374664"/>
        </pc:sldMkLst>
      </pc:sldChg>
      <pc:sldChg chg="ord">
        <pc:chgData name="Merethe Anette Ryen" userId="1a0d79ba-99a9-4ffc-bb02-a2067f6f93d6" providerId="ADAL" clId="{F378FA98-C1B4-4DF6-92BF-6A796F555C81}" dt="2023-03-15T20:05:13.716" v="117"/>
        <pc:sldMkLst>
          <pc:docMk/>
          <pc:sldMk cId="2073397333" sldId="2147374711"/>
        </pc:sldMkLst>
      </pc:sldChg>
      <pc:sldChg chg="del">
        <pc:chgData name="Merethe Anette Ryen" userId="1a0d79ba-99a9-4ffc-bb02-a2067f6f93d6" providerId="ADAL" clId="{F378FA98-C1B4-4DF6-92BF-6A796F555C81}" dt="2023-03-15T20:06:44.296" v="122" actId="2696"/>
        <pc:sldMkLst>
          <pc:docMk/>
          <pc:sldMk cId="4191925542" sldId="2147374744"/>
        </pc:sldMkLst>
      </pc:sldChg>
      <pc:sldChg chg="del">
        <pc:chgData name="Merethe Anette Ryen" userId="1a0d79ba-99a9-4ffc-bb02-a2067f6f93d6" providerId="ADAL" clId="{F378FA98-C1B4-4DF6-92BF-6A796F555C81}" dt="2023-03-15T20:07:22.332" v="125" actId="2696"/>
        <pc:sldMkLst>
          <pc:docMk/>
          <pc:sldMk cId="2596450455" sldId="2147374751"/>
        </pc:sldMkLst>
      </pc:sldChg>
      <pc:sldChg chg="del ord">
        <pc:chgData name="Merethe Anette Ryen" userId="1a0d79ba-99a9-4ffc-bb02-a2067f6f93d6" providerId="ADAL" clId="{F378FA98-C1B4-4DF6-92BF-6A796F555C81}" dt="2023-03-15T20:05:44.376" v="120" actId="2696"/>
        <pc:sldMkLst>
          <pc:docMk/>
          <pc:sldMk cId="1341815956" sldId="2147374757"/>
        </pc:sldMkLst>
      </pc:sldChg>
      <pc:sldChg chg="del">
        <pc:chgData name="Merethe Anette Ryen" userId="1a0d79ba-99a9-4ffc-bb02-a2067f6f93d6" providerId="ADAL" clId="{F378FA98-C1B4-4DF6-92BF-6A796F555C81}" dt="2023-03-15T20:05:46.576" v="121" actId="2696"/>
        <pc:sldMkLst>
          <pc:docMk/>
          <pc:sldMk cId="3960728995" sldId="2147374758"/>
        </pc:sldMkLst>
      </pc:sldChg>
      <pc:sldChg chg="addSp delSp modSp add mod modClrScheme chgLayout">
        <pc:chgData name="Merethe Anette Ryen" userId="1a0d79ba-99a9-4ffc-bb02-a2067f6f93d6" providerId="ADAL" clId="{F378FA98-C1B4-4DF6-92BF-6A796F555C81}" dt="2023-03-15T20:03:38.049" v="109" actId="255"/>
        <pc:sldMkLst>
          <pc:docMk/>
          <pc:sldMk cId="655577239" sldId="2147374759"/>
        </pc:sldMkLst>
      </pc:sldChg>
      <pc:sldChg chg="add ord">
        <pc:chgData name="Merethe Anette Ryen" userId="1a0d79ba-99a9-4ffc-bb02-a2067f6f93d6" providerId="ADAL" clId="{F378FA98-C1B4-4DF6-92BF-6A796F555C81}" dt="2023-03-15T20:04:51.510" v="112"/>
        <pc:sldMkLst>
          <pc:docMk/>
          <pc:sldMk cId="3789113678" sldId="2147374760"/>
        </pc:sldMkLst>
      </pc:sldChg>
      <pc:sldChg chg="add ord">
        <pc:chgData name="Merethe Anette Ryen" userId="1a0d79ba-99a9-4ffc-bb02-a2067f6f93d6" providerId="ADAL" clId="{F378FA98-C1B4-4DF6-92BF-6A796F555C81}" dt="2023-03-15T20:04:56.932" v="114"/>
        <pc:sldMkLst>
          <pc:docMk/>
          <pc:sldMk cId="2769493404" sldId="2147374761"/>
        </pc:sldMkLst>
      </pc:sldChg>
      <pc:sldChg chg="add ord">
        <pc:chgData name="Merethe Anette Ryen" userId="1a0d79ba-99a9-4ffc-bb02-a2067f6f93d6" providerId="ADAL" clId="{F378FA98-C1B4-4DF6-92BF-6A796F555C81}" dt="2023-03-15T20:07:19.785" v="124"/>
        <pc:sldMkLst>
          <pc:docMk/>
          <pc:sldMk cId="2255202888" sldId="2147374771"/>
        </pc:sldMkLst>
      </pc:sldChg>
      <pc:sldChg chg="add">
        <pc:chgData name="Merethe Anette Ryen" userId="1a0d79ba-99a9-4ffc-bb02-a2067f6f93d6" providerId="ADAL" clId="{F378FA98-C1B4-4DF6-92BF-6A796F555C81}" dt="2023-03-15T20:19:11.448" v="134"/>
        <pc:sldMkLst>
          <pc:docMk/>
          <pc:sldMk cId="73473699" sldId="2147374772"/>
        </pc:sldMkLst>
      </pc:sldChg>
    </pc:docChg>
  </pc:docChgLst>
  <pc:docChgLst>
    <pc:chgData name="Merethe Anette Ryen" userId="S::merethear@uia.no::1a0d79ba-99a9-4ffc-bb02-a2067f6f93d6" providerId="AD" clId="Web-{55781ECE-76B2-4B2D-8822-A1EC42EF6B44}"/>
    <pc:docChg chg="addSld sldOrd modSection">
      <pc:chgData name="Merethe Anette Ryen" userId="S::merethear@uia.no::1a0d79ba-99a9-4ffc-bb02-a2067f6f93d6" providerId="AD" clId="Web-{55781ECE-76B2-4B2D-8822-A1EC42EF6B44}" dt="2023-07-19T08:06:29.701" v="2"/>
      <pc:docMkLst>
        <pc:docMk/>
      </pc:docMkLst>
      <pc:sldChg chg="add ord">
        <pc:chgData name="Merethe Anette Ryen" userId="S::merethear@uia.no::1a0d79ba-99a9-4ffc-bb02-a2067f6f93d6" providerId="AD" clId="Web-{55781ECE-76B2-4B2D-8822-A1EC42EF6B44}" dt="2023-07-19T08:05:44.013" v="1"/>
        <pc:sldMkLst>
          <pc:docMk/>
          <pc:sldMk cId="4276704890" sldId="2147374788"/>
        </pc:sldMkLst>
      </pc:sldChg>
      <pc:sldChg chg="add">
        <pc:chgData name="Merethe Anette Ryen" userId="S::merethear@uia.no::1a0d79ba-99a9-4ffc-bb02-a2067f6f93d6" providerId="AD" clId="Web-{55781ECE-76B2-4B2D-8822-A1EC42EF6B44}" dt="2023-07-19T08:06:29.701" v="2"/>
        <pc:sldMkLst>
          <pc:docMk/>
          <pc:sldMk cId="1473054025" sldId="2147374789"/>
        </pc:sldMkLst>
      </pc:sldChg>
    </pc:docChg>
  </pc:docChgLst>
  <pc:docChgLst>
    <pc:chgData name="Merethe Anette Ryen" userId="1a0d79ba-99a9-4ffc-bb02-a2067f6f93d6" providerId="ADAL" clId="{33257692-A294-479B-9E65-2EAC17DF9609}"/>
    <pc:docChg chg="undo custSel addSld delSld modSld">
      <pc:chgData name="Merethe Anette Ryen" userId="1a0d79ba-99a9-4ffc-bb02-a2067f6f93d6" providerId="ADAL" clId="{33257692-A294-479B-9E65-2EAC17DF9609}" dt="2022-04-06T11:17:49.740" v="7181" actId="729"/>
      <pc:docMkLst>
        <pc:docMk/>
      </pc:docMkLst>
      <pc:sldChg chg="add">
        <pc:chgData name="Merethe Anette Ryen" userId="1a0d79ba-99a9-4ffc-bb02-a2067f6f93d6" providerId="ADAL" clId="{33257692-A294-479B-9E65-2EAC17DF9609}" dt="2022-04-05T12:49:32.234" v="5179"/>
        <pc:sldMkLst>
          <pc:docMk/>
          <pc:sldMk cId="1885806652" sldId="619"/>
        </pc:sldMkLst>
      </pc:sldChg>
      <pc:sldChg chg="del">
        <pc:chgData name="Merethe Anette Ryen" userId="1a0d79ba-99a9-4ffc-bb02-a2067f6f93d6" providerId="ADAL" clId="{33257692-A294-479B-9E65-2EAC17DF9609}" dt="2022-04-05T12:01:02.360" v="2381" actId="2696"/>
        <pc:sldMkLst>
          <pc:docMk/>
          <pc:sldMk cId="1369826454" sldId="621"/>
        </pc:sldMkLst>
      </pc:sldChg>
      <pc:sldChg chg="modSp mod">
        <pc:chgData name="Merethe Anette Ryen" userId="1a0d79ba-99a9-4ffc-bb02-a2067f6f93d6" providerId="ADAL" clId="{33257692-A294-479B-9E65-2EAC17DF9609}" dt="2022-04-06T11:01:05.796" v="6412" actId="20577"/>
        <pc:sldMkLst>
          <pc:docMk/>
          <pc:sldMk cId="687476664" sldId="644"/>
        </pc:sldMkLst>
      </pc:sldChg>
      <pc:sldChg chg="modSp mod">
        <pc:chgData name="Merethe Anette Ryen" userId="1a0d79ba-99a9-4ffc-bb02-a2067f6f93d6" providerId="ADAL" clId="{33257692-A294-479B-9E65-2EAC17DF9609}" dt="2022-04-06T10:45:08.802" v="5945" actId="20577"/>
        <pc:sldMkLst>
          <pc:docMk/>
          <pc:sldMk cId="2062943582" sldId="647"/>
        </pc:sldMkLst>
      </pc:sldChg>
      <pc:sldChg chg="modSp mod modNotesTx">
        <pc:chgData name="Merethe Anette Ryen" userId="1a0d79ba-99a9-4ffc-bb02-a2067f6f93d6" providerId="ADAL" clId="{33257692-A294-479B-9E65-2EAC17DF9609}" dt="2022-04-06T11:09:02.680" v="6694" actId="20577"/>
        <pc:sldMkLst>
          <pc:docMk/>
          <pc:sldMk cId="3666750332" sldId="651"/>
        </pc:sldMkLst>
      </pc:sldChg>
      <pc:sldChg chg="addSp delSp modSp mod">
        <pc:chgData name="Merethe Anette Ryen" userId="1a0d79ba-99a9-4ffc-bb02-a2067f6f93d6" providerId="ADAL" clId="{33257692-A294-479B-9E65-2EAC17DF9609}" dt="2022-04-06T10:58:49.063" v="6258" actId="21"/>
        <pc:sldMkLst>
          <pc:docMk/>
          <pc:sldMk cId="910242368" sldId="652"/>
        </pc:sldMkLst>
      </pc:sldChg>
      <pc:sldChg chg="addSp delSp modSp add mod modNotesTx">
        <pc:chgData name="Merethe Anette Ryen" userId="1a0d79ba-99a9-4ffc-bb02-a2067f6f93d6" providerId="ADAL" clId="{33257692-A294-479B-9E65-2EAC17DF9609}" dt="2022-04-06T10:53:33.532" v="6149" actId="20577"/>
        <pc:sldMkLst>
          <pc:docMk/>
          <pc:sldMk cId="2882871590" sldId="653"/>
        </pc:sldMkLst>
      </pc:sldChg>
      <pc:sldChg chg="delSp modSp new mod modShow">
        <pc:chgData name="Merethe Anette Ryen" userId="1a0d79ba-99a9-4ffc-bb02-a2067f6f93d6" providerId="ADAL" clId="{33257692-A294-479B-9E65-2EAC17DF9609}" dt="2022-04-06T10:49:40.967" v="6088" actId="729"/>
        <pc:sldMkLst>
          <pc:docMk/>
          <pc:sldMk cId="3782338146" sldId="654"/>
        </pc:sldMkLst>
      </pc:sldChg>
      <pc:sldChg chg="modSp add mod modShow">
        <pc:chgData name="Merethe Anette Ryen" userId="1a0d79ba-99a9-4ffc-bb02-a2067f6f93d6" providerId="ADAL" clId="{33257692-A294-479B-9E65-2EAC17DF9609}" dt="2022-04-06T10:49:42.894" v="6089" actId="729"/>
        <pc:sldMkLst>
          <pc:docMk/>
          <pc:sldMk cId="2100427848" sldId="655"/>
        </pc:sldMkLst>
      </pc:sldChg>
      <pc:sldChg chg="addSp delSp modSp add mod modNotesTx">
        <pc:chgData name="Merethe Anette Ryen" userId="1a0d79ba-99a9-4ffc-bb02-a2067f6f93d6" providerId="ADAL" clId="{33257692-A294-479B-9E65-2EAC17DF9609}" dt="2022-04-05T12:49:38.909" v="5181" actId="20577"/>
        <pc:sldMkLst>
          <pc:docMk/>
          <pc:sldMk cId="4153301124" sldId="656"/>
        </pc:sldMkLst>
      </pc:sldChg>
      <pc:sldChg chg="modSp add mod">
        <pc:chgData name="Merethe Anette Ryen" userId="1a0d79ba-99a9-4ffc-bb02-a2067f6f93d6" providerId="ADAL" clId="{33257692-A294-479B-9E65-2EAC17DF9609}" dt="2022-04-06T10:48:01.095" v="6028" actId="20577"/>
        <pc:sldMkLst>
          <pc:docMk/>
          <pc:sldMk cId="4030368331" sldId="657"/>
        </pc:sldMkLst>
      </pc:sldChg>
      <pc:sldChg chg="modSp add mod modShow">
        <pc:chgData name="Merethe Anette Ryen" userId="1a0d79ba-99a9-4ffc-bb02-a2067f6f93d6" providerId="ADAL" clId="{33257692-A294-479B-9E65-2EAC17DF9609}" dt="2022-04-06T10:59:07.573" v="6259" actId="729"/>
        <pc:sldMkLst>
          <pc:docMk/>
          <pc:sldMk cId="2292237339" sldId="658"/>
        </pc:sldMkLst>
      </pc:sldChg>
      <pc:sldChg chg="modSp add mod modNotesTx">
        <pc:chgData name="Merethe Anette Ryen" userId="1a0d79ba-99a9-4ffc-bb02-a2067f6f93d6" providerId="ADAL" clId="{33257692-A294-479B-9E65-2EAC17DF9609}" dt="2022-04-06T11:02:06.138" v="6492" actId="20577"/>
        <pc:sldMkLst>
          <pc:docMk/>
          <pc:sldMk cId="899491690" sldId="659"/>
        </pc:sldMkLst>
      </pc:sldChg>
      <pc:sldChg chg="modSp add mod">
        <pc:chgData name="Merethe Anette Ryen" userId="1a0d79ba-99a9-4ffc-bb02-a2067f6f93d6" providerId="ADAL" clId="{33257692-A294-479B-9E65-2EAC17DF9609}" dt="2022-04-06T11:02:20.584" v="6500" actId="20577"/>
        <pc:sldMkLst>
          <pc:docMk/>
          <pc:sldMk cId="1053346591" sldId="660"/>
        </pc:sldMkLst>
      </pc:sldChg>
      <pc:sldChg chg="modSp add mod">
        <pc:chgData name="Merethe Anette Ryen" userId="1a0d79ba-99a9-4ffc-bb02-a2067f6f93d6" providerId="ADAL" clId="{33257692-A294-479B-9E65-2EAC17DF9609}" dt="2022-04-06T11:15:27.047" v="7098" actId="20577"/>
        <pc:sldMkLst>
          <pc:docMk/>
          <pc:sldMk cId="834140655" sldId="661"/>
        </pc:sldMkLst>
      </pc:sldChg>
      <pc:sldChg chg="addSp delSp modSp new mod modAnim modShow">
        <pc:chgData name="Merethe Anette Ryen" userId="1a0d79ba-99a9-4ffc-bb02-a2067f6f93d6" providerId="ADAL" clId="{33257692-A294-479B-9E65-2EAC17DF9609}" dt="2022-04-06T11:17:49.740" v="7181" actId="729"/>
        <pc:sldMkLst>
          <pc:docMk/>
          <pc:sldMk cId="472483902" sldId="662"/>
        </pc:sldMkLst>
      </pc:sldChg>
      <pc:sldChg chg="modSp add mod modShow">
        <pc:chgData name="Merethe Anette Ryen" userId="1a0d79ba-99a9-4ffc-bb02-a2067f6f93d6" providerId="ADAL" clId="{33257692-A294-479B-9E65-2EAC17DF9609}" dt="2022-04-06T11:08:42.878" v="6656" actId="729"/>
        <pc:sldMkLst>
          <pc:docMk/>
          <pc:sldMk cId="4124668116" sldId="663"/>
        </pc:sldMkLst>
      </pc:sldChg>
      <pc:sldChg chg="modSp add mod modShow">
        <pc:chgData name="Merethe Anette Ryen" userId="1a0d79ba-99a9-4ffc-bb02-a2067f6f93d6" providerId="ADAL" clId="{33257692-A294-479B-9E65-2EAC17DF9609}" dt="2022-04-06T11:10:36.730" v="6744" actId="729"/>
        <pc:sldMkLst>
          <pc:docMk/>
          <pc:sldMk cId="347704646" sldId="664"/>
        </pc:sldMkLst>
      </pc:sldChg>
      <pc:sldChg chg="modSp add mod modShow">
        <pc:chgData name="Merethe Anette Ryen" userId="1a0d79ba-99a9-4ffc-bb02-a2067f6f93d6" providerId="ADAL" clId="{33257692-A294-479B-9E65-2EAC17DF9609}" dt="2022-04-06T11:14:16.212" v="6994" actId="729"/>
        <pc:sldMkLst>
          <pc:docMk/>
          <pc:sldMk cId="4055401451" sldId="665"/>
        </pc:sldMkLst>
      </pc:sldChg>
      <pc:sldChg chg="modSp add mod modShow">
        <pc:chgData name="Merethe Anette Ryen" userId="1a0d79ba-99a9-4ffc-bb02-a2067f6f93d6" providerId="ADAL" clId="{33257692-A294-479B-9E65-2EAC17DF9609}" dt="2022-04-06T11:15:01.157" v="7096" actId="20577"/>
        <pc:sldMkLst>
          <pc:docMk/>
          <pc:sldMk cId="1151057484" sldId="666"/>
        </pc:sldMkLst>
      </pc:sldChg>
      <pc:sldChg chg="modSp add mod">
        <pc:chgData name="Merethe Anette Ryen" userId="1a0d79ba-99a9-4ffc-bb02-a2067f6f93d6" providerId="ADAL" clId="{33257692-A294-479B-9E65-2EAC17DF9609}" dt="2022-04-06T11:14:33.935" v="7042" actId="20577"/>
        <pc:sldMkLst>
          <pc:docMk/>
          <pc:sldMk cId="3009101498" sldId="667"/>
        </pc:sldMkLst>
      </pc:sldChg>
    </pc:docChg>
  </pc:docChgLst>
  <pc:docChgLst>
    <pc:chgData name="Merethe Anette Ryen" userId="S::merethear@uia.no::1a0d79ba-99a9-4ffc-bb02-a2067f6f93d6" providerId="AD" clId="Web-{3415A214-43CA-4F43-8869-23B622B3C9B3}"/>
    <pc:docChg chg="delSld modSld">
      <pc:chgData name="Merethe Anette Ryen" userId="S::merethear@uia.no::1a0d79ba-99a9-4ffc-bb02-a2067f6f93d6" providerId="AD" clId="Web-{3415A214-43CA-4F43-8869-23B622B3C9B3}" dt="2022-08-26T10:22:10.117" v="45"/>
      <pc:docMkLst>
        <pc:docMk/>
      </pc:docMkLst>
      <pc:sldChg chg="del">
        <pc:chgData name="Merethe Anette Ryen" userId="S::merethear@uia.no::1a0d79ba-99a9-4ffc-bb02-a2067f6f93d6" providerId="AD" clId="Web-{3415A214-43CA-4F43-8869-23B622B3C9B3}" dt="2022-08-26T10:20:52.554" v="13"/>
        <pc:sldMkLst>
          <pc:docMk/>
          <pc:sldMk cId="1032388041" sldId="274"/>
        </pc:sldMkLst>
      </pc:sldChg>
      <pc:sldChg chg="del">
        <pc:chgData name="Merethe Anette Ryen" userId="S::merethear@uia.no::1a0d79ba-99a9-4ffc-bb02-a2067f6f93d6" providerId="AD" clId="Web-{3415A214-43CA-4F43-8869-23B622B3C9B3}" dt="2022-08-26T10:18:24.662" v="4"/>
        <pc:sldMkLst>
          <pc:docMk/>
          <pc:sldMk cId="385058923" sldId="506"/>
        </pc:sldMkLst>
      </pc:sldChg>
      <pc:sldChg chg="del">
        <pc:chgData name="Merethe Anette Ryen" userId="S::merethear@uia.no::1a0d79ba-99a9-4ffc-bb02-a2067f6f93d6" providerId="AD" clId="Web-{3415A214-43CA-4F43-8869-23B622B3C9B3}" dt="2022-08-26T10:20:52.554" v="11"/>
        <pc:sldMkLst>
          <pc:docMk/>
          <pc:sldMk cId="1296606219" sldId="570"/>
        </pc:sldMkLst>
      </pc:sldChg>
      <pc:sldChg chg="del">
        <pc:chgData name="Merethe Anette Ryen" userId="S::merethear@uia.no::1a0d79ba-99a9-4ffc-bb02-a2067f6f93d6" providerId="AD" clId="Web-{3415A214-43CA-4F43-8869-23B622B3C9B3}" dt="2022-08-26T10:21:25.101" v="20"/>
        <pc:sldMkLst>
          <pc:docMk/>
          <pc:sldMk cId="395828971" sldId="645"/>
        </pc:sldMkLst>
      </pc:sldChg>
      <pc:sldChg chg="del">
        <pc:chgData name="Merethe Anette Ryen" userId="S::merethear@uia.no::1a0d79ba-99a9-4ffc-bb02-a2067f6f93d6" providerId="AD" clId="Web-{3415A214-43CA-4F43-8869-23B622B3C9B3}" dt="2022-08-26T10:18:17.209" v="1"/>
        <pc:sldMkLst>
          <pc:docMk/>
          <pc:sldMk cId="3421155599" sldId="649"/>
        </pc:sldMkLst>
      </pc:sldChg>
      <pc:sldChg chg="del">
        <pc:chgData name="Merethe Anette Ryen" userId="S::merethear@uia.no::1a0d79ba-99a9-4ffc-bb02-a2067f6f93d6" providerId="AD" clId="Web-{3415A214-43CA-4F43-8869-23B622B3C9B3}" dt="2022-08-26T10:18:17.209" v="0"/>
        <pc:sldMkLst>
          <pc:docMk/>
          <pc:sldMk cId="982403725" sldId="650"/>
        </pc:sldMkLst>
      </pc:sldChg>
      <pc:sldChg chg="del">
        <pc:chgData name="Merethe Anette Ryen" userId="S::merethear@uia.no::1a0d79ba-99a9-4ffc-bb02-a2067f6f93d6" providerId="AD" clId="Web-{3415A214-43CA-4F43-8869-23B622B3C9B3}" dt="2022-08-26T10:18:24.662" v="5"/>
        <pc:sldMkLst>
          <pc:docMk/>
          <pc:sldMk cId="3666750332" sldId="651"/>
        </pc:sldMkLst>
      </pc:sldChg>
      <pc:sldChg chg="del">
        <pc:chgData name="Merethe Anette Ryen" userId="S::merethear@uia.no::1a0d79ba-99a9-4ffc-bb02-a2067f6f93d6" providerId="AD" clId="Web-{3415A214-43CA-4F43-8869-23B622B3C9B3}" dt="2022-08-26T10:18:17.209" v="3"/>
        <pc:sldMkLst>
          <pc:docMk/>
          <pc:sldMk cId="902008106" sldId="2147374556"/>
        </pc:sldMkLst>
      </pc:sldChg>
      <pc:sldChg chg="del">
        <pc:chgData name="Merethe Anette Ryen" userId="S::merethear@uia.no::1a0d79ba-99a9-4ffc-bb02-a2067f6f93d6" providerId="AD" clId="Web-{3415A214-43CA-4F43-8869-23B622B3C9B3}" dt="2022-08-26T10:20:35.897" v="7"/>
        <pc:sldMkLst>
          <pc:docMk/>
          <pc:sldMk cId="4096004787" sldId="2147374558"/>
        </pc:sldMkLst>
      </pc:sldChg>
      <pc:sldChg chg="del">
        <pc:chgData name="Merethe Anette Ryen" userId="S::merethear@uia.no::1a0d79ba-99a9-4ffc-bb02-a2067f6f93d6" providerId="AD" clId="Web-{3415A214-43CA-4F43-8869-23B622B3C9B3}" dt="2022-08-26T10:20:35.897" v="6"/>
        <pc:sldMkLst>
          <pc:docMk/>
          <pc:sldMk cId="469665742" sldId="2147374559"/>
        </pc:sldMkLst>
      </pc:sldChg>
      <pc:sldChg chg="del">
        <pc:chgData name="Merethe Anette Ryen" userId="S::merethear@uia.no::1a0d79ba-99a9-4ffc-bb02-a2067f6f93d6" providerId="AD" clId="Web-{3415A214-43CA-4F43-8869-23B622B3C9B3}" dt="2022-08-26T10:21:25.101" v="19"/>
        <pc:sldMkLst>
          <pc:docMk/>
          <pc:sldMk cId="3422907646" sldId="2147374561"/>
        </pc:sldMkLst>
      </pc:sldChg>
      <pc:sldChg chg="del">
        <pc:chgData name="Merethe Anette Ryen" userId="S::merethear@uia.no::1a0d79ba-99a9-4ffc-bb02-a2067f6f93d6" providerId="AD" clId="Web-{3415A214-43CA-4F43-8869-23B622B3C9B3}" dt="2022-08-26T10:18:17.209" v="2"/>
        <pc:sldMkLst>
          <pc:docMk/>
          <pc:sldMk cId="3160256720" sldId="2147374563"/>
        </pc:sldMkLst>
      </pc:sldChg>
      <pc:sldChg chg="del">
        <pc:chgData name="Merethe Anette Ryen" userId="S::merethear@uia.no::1a0d79ba-99a9-4ffc-bb02-a2067f6f93d6" providerId="AD" clId="Web-{3415A214-43CA-4F43-8869-23B622B3C9B3}" dt="2022-08-26T10:21:05.507" v="16"/>
        <pc:sldMkLst>
          <pc:docMk/>
          <pc:sldMk cId="498394197" sldId="2147374566"/>
        </pc:sldMkLst>
      </pc:sldChg>
      <pc:sldChg chg="del">
        <pc:chgData name="Merethe Anette Ryen" userId="S::merethear@uia.no::1a0d79ba-99a9-4ffc-bb02-a2067f6f93d6" providerId="AD" clId="Web-{3415A214-43CA-4F43-8869-23B622B3C9B3}" dt="2022-08-26T10:21:05.507" v="18"/>
        <pc:sldMkLst>
          <pc:docMk/>
          <pc:sldMk cId="3000317915" sldId="2147374567"/>
        </pc:sldMkLst>
      </pc:sldChg>
      <pc:sldChg chg="del">
        <pc:chgData name="Merethe Anette Ryen" userId="S::merethear@uia.no::1a0d79ba-99a9-4ffc-bb02-a2067f6f93d6" providerId="AD" clId="Web-{3415A214-43CA-4F43-8869-23B622B3C9B3}" dt="2022-08-26T10:21:05.491" v="15"/>
        <pc:sldMkLst>
          <pc:docMk/>
          <pc:sldMk cId="1407368484" sldId="2147374568"/>
        </pc:sldMkLst>
      </pc:sldChg>
      <pc:sldChg chg="del">
        <pc:chgData name="Merethe Anette Ryen" userId="S::merethear@uia.no::1a0d79ba-99a9-4ffc-bb02-a2067f6f93d6" providerId="AD" clId="Web-{3415A214-43CA-4F43-8869-23B622B3C9B3}" dt="2022-08-26T10:20:52.554" v="12"/>
        <pc:sldMkLst>
          <pc:docMk/>
          <pc:sldMk cId="645862851" sldId="2147374570"/>
        </pc:sldMkLst>
      </pc:sldChg>
      <pc:sldChg chg="del">
        <pc:chgData name="Merethe Anette Ryen" userId="S::merethear@uia.no::1a0d79ba-99a9-4ffc-bb02-a2067f6f93d6" providerId="AD" clId="Web-{3415A214-43CA-4F43-8869-23B622B3C9B3}" dt="2022-08-26T10:20:52.554" v="10"/>
        <pc:sldMkLst>
          <pc:docMk/>
          <pc:sldMk cId="1407275225" sldId="2147374571"/>
        </pc:sldMkLst>
      </pc:sldChg>
      <pc:sldChg chg="del">
        <pc:chgData name="Merethe Anette Ryen" userId="S::merethear@uia.no::1a0d79ba-99a9-4ffc-bb02-a2067f6f93d6" providerId="AD" clId="Web-{3415A214-43CA-4F43-8869-23B622B3C9B3}" dt="2022-08-26T10:20:52.554" v="9"/>
        <pc:sldMkLst>
          <pc:docMk/>
          <pc:sldMk cId="2481899166" sldId="2147374572"/>
        </pc:sldMkLst>
      </pc:sldChg>
      <pc:sldChg chg="del">
        <pc:chgData name="Merethe Anette Ryen" userId="S::merethear@uia.no::1a0d79ba-99a9-4ffc-bb02-a2067f6f93d6" providerId="AD" clId="Web-{3415A214-43CA-4F43-8869-23B622B3C9B3}" dt="2022-08-26T10:21:05.507" v="17"/>
        <pc:sldMkLst>
          <pc:docMk/>
          <pc:sldMk cId="3248577633" sldId="2147374573"/>
        </pc:sldMkLst>
      </pc:sldChg>
      <pc:sldChg chg="del">
        <pc:chgData name="Merethe Anette Ryen" userId="S::merethear@uia.no::1a0d79ba-99a9-4ffc-bb02-a2067f6f93d6" providerId="AD" clId="Web-{3415A214-43CA-4F43-8869-23B622B3C9B3}" dt="2022-08-26T10:21:05.491" v="14"/>
        <pc:sldMkLst>
          <pc:docMk/>
          <pc:sldMk cId="3683982116" sldId="2147374574"/>
        </pc:sldMkLst>
      </pc:sldChg>
      <pc:sldChg chg="modSp">
        <pc:chgData name="Merethe Anette Ryen" userId="S::merethear@uia.no::1a0d79ba-99a9-4ffc-bb02-a2067f6f93d6" providerId="AD" clId="Web-{3415A214-43CA-4F43-8869-23B622B3C9B3}" dt="2022-08-26T10:22:07.554" v="44" actId="20577"/>
        <pc:sldMkLst>
          <pc:docMk/>
          <pc:sldMk cId="2457360883" sldId="2147374575"/>
        </pc:sldMkLst>
      </pc:sldChg>
      <pc:sldChg chg="del">
        <pc:chgData name="Merethe Anette Ryen" userId="S::merethear@uia.no::1a0d79ba-99a9-4ffc-bb02-a2067f6f93d6" providerId="AD" clId="Web-{3415A214-43CA-4F43-8869-23B622B3C9B3}" dt="2022-08-26T10:20:52.554" v="8"/>
        <pc:sldMkLst>
          <pc:docMk/>
          <pc:sldMk cId="3905172052" sldId="2147374576"/>
        </pc:sldMkLst>
      </pc:sldChg>
      <pc:sldChg chg="del">
        <pc:chgData name="Merethe Anette Ryen" userId="S::merethear@uia.no::1a0d79ba-99a9-4ffc-bb02-a2067f6f93d6" providerId="AD" clId="Web-{3415A214-43CA-4F43-8869-23B622B3C9B3}" dt="2022-08-26T10:22:10.117" v="45"/>
        <pc:sldMkLst>
          <pc:docMk/>
          <pc:sldMk cId="368194438" sldId="2147374578"/>
        </pc:sldMkLst>
      </pc:sldChg>
    </pc:docChg>
  </pc:docChgLst>
  <pc:docChgLst>
    <pc:chgData name="Greta Hilding" userId="S::gretah@uia.no::e340b5e1-9405-46f9-a5f4-ac04561009e2" providerId="AD" clId="Web-{0FBBBE4B-2022-7DDA-CC34-A7EB21F79583}"/>
    <pc:docChg chg="modSld">
      <pc:chgData name="Greta Hilding" userId="S::gretah@uia.no::e340b5e1-9405-46f9-a5f4-ac04561009e2" providerId="AD" clId="Web-{0FBBBE4B-2022-7DDA-CC34-A7EB21F79583}" dt="2023-01-11T15:35:59.274" v="0" actId="20577"/>
      <pc:docMkLst>
        <pc:docMk/>
      </pc:docMkLst>
      <pc:sldChg chg="modSp">
        <pc:chgData name="Greta Hilding" userId="S::gretah@uia.no::e340b5e1-9405-46f9-a5f4-ac04561009e2" providerId="AD" clId="Web-{0FBBBE4B-2022-7DDA-CC34-A7EB21F79583}" dt="2023-01-11T15:35:59.274" v="0" actId="20577"/>
        <pc:sldMkLst>
          <pc:docMk/>
          <pc:sldMk cId="3797389154" sldId="2147374705"/>
        </pc:sldMkLst>
      </pc:sldChg>
    </pc:docChg>
  </pc:docChgLst>
  <pc:docChgLst>
    <pc:chgData name="Merethe Anette Ryen" userId="1a0d79ba-99a9-4ffc-bb02-a2067f6f93d6" providerId="ADAL" clId="{30C01134-CBB3-4A8E-8BCC-BCAF4FC3730F}"/>
    <pc:docChg chg="undo custSel addSld delSld modSld sldOrd">
      <pc:chgData name="Merethe Anette Ryen" userId="1a0d79ba-99a9-4ffc-bb02-a2067f6f93d6" providerId="ADAL" clId="{30C01134-CBB3-4A8E-8BCC-BCAF4FC3730F}" dt="2022-02-21T19:51:18.803" v="2847"/>
      <pc:docMkLst>
        <pc:docMk/>
      </pc:docMkLst>
      <pc:sldChg chg="modSp mod modNotesTx">
        <pc:chgData name="Merethe Anette Ryen" userId="1a0d79ba-99a9-4ffc-bb02-a2067f6f93d6" providerId="ADAL" clId="{30C01134-CBB3-4A8E-8BCC-BCAF4FC3730F}" dt="2022-02-21T18:39:25.828" v="1460" actId="20577"/>
        <pc:sldMkLst>
          <pc:docMk/>
          <pc:sldMk cId="2732021727" sldId="633"/>
        </pc:sldMkLst>
      </pc:sldChg>
    </pc:docChg>
  </pc:docChgLst>
  <pc:docChgLst>
    <pc:chgData name="Merethe Anette Ryen" userId="S::merethear@uia.no::1a0d79ba-99a9-4ffc-bb02-a2067f6f93d6" providerId="AD" clId="Web-{3B2379CB-666A-4ABA-9377-88A86F30DAD4}"/>
    <pc:docChg chg="addSld modSection">
      <pc:chgData name="Merethe Anette Ryen" userId="S::merethear@uia.no::1a0d79ba-99a9-4ffc-bb02-a2067f6f93d6" providerId="AD" clId="Web-{3B2379CB-666A-4ABA-9377-88A86F30DAD4}" dt="2023-10-03T08:43:24.056" v="1"/>
      <pc:docMkLst>
        <pc:docMk/>
      </pc:docMkLst>
      <pc:sldChg chg="add">
        <pc:chgData name="Merethe Anette Ryen" userId="S::merethear@uia.no::1a0d79ba-99a9-4ffc-bb02-a2067f6f93d6" providerId="AD" clId="Web-{3B2379CB-666A-4ABA-9377-88A86F30DAD4}" dt="2023-10-03T08:43:10.852" v="0"/>
        <pc:sldMkLst>
          <pc:docMk/>
          <pc:sldMk cId="3340090609" sldId="2147374823"/>
        </pc:sldMkLst>
      </pc:sldChg>
      <pc:sldChg chg="add replId">
        <pc:chgData name="Merethe Anette Ryen" userId="S::merethear@uia.no::1a0d79ba-99a9-4ffc-bb02-a2067f6f93d6" providerId="AD" clId="Web-{3B2379CB-666A-4ABA-9377-88A86F30DAD4}" dt="2023-10-03T08:43:24.056" v="1"/>
        <pc:sldMkLst>
          <pc:docMk/>
          <pc:sldMk cId="1190518682" sldId="2147374824"/>
        </pc:sldMkLst>
      </pc:sldChg>
    </pc:docChg>
  </pc:docChgLst>
  <pc:docChgLst>
    <pc:chgData name="Merethe Anette Ryen" userId="S::merethear@uia.no::1a0d79ba-99a9-4ffc-bb02-a2067f6f93d6" providerId="AD" clId="Web-{E004444E-6BA2-481B-9A1A-7F75C3C2BBEB}"/>
    <pc:docChg chg="addSld modSld sldOrd">
      <pc:chgData name="Merethe Anette Ryen" userId="S::merethear@uia.no::1a0d79ba-99a9-4ffc-bb02-a2067f6f93d6" providerId="AD" clId="Web-{E004444E-6BA2-481B-9A1A-7F75C3C2BBEB}" dt="2022-03-25T09:03:41.725" v="842" actId="20577"/>
      <pc:docMkLst>
        <pc:docMk/>
      </pc:docMkLst>
      <pc:sldChg chg="modNotes">
        <pc:chgData name="Merethe Anette Ryen" userId="S::merethear@uia.no::1a0d79ba-99a9-4ffc-bb02-a2067f6f93d6" providerId="AD" clId="Web-{E004444E-6BA2-481B-9A1A-7F75C3C2BBEB}" dt="2022-03-25T08:41:09.547" v="610"/>
        <pc:sldMkLst>
          <pc:docMk/>
          <pc:sldMk cId="756669445" sldId="513"/>
        </pc:sldMkLst>
      </pc:sldChg>
      <pc:sldChg chg="modNotes">
        <pc:chgData name="Merethe Anette Ryen" userId="S::merethear@uia.no::1a0d79ba-99a9-4ffc-bb02-a2067f6f93d6" providerId="AD" clId="Web-{E004444E-6BA2-481B-9A1A-7F75C3C2BBEB}" dt="2022-03-25T08:34:03.536" v="539"/>
        <pc:sldMkLst>
          <pc:docMk/>
          <pc:sldMk cId="1038982187" sldId="616"/>
        </pc:sldMkLst>
      </pc:sldChg>
      <pc:sldChg chg="modSp">
        <pc:chgData name="Merethe Anette Ryen" userId="S::merethear@uia.no::1a0d79ba-99a9-4ffc-bb02-a2067f6f93d6" providerId="AD" clId="Web-{E004444E-6BA2-481B-9A1A-7F75C3C2BBEB}" dt="2022-03-25T09:03:41.725" v="842" actId="20577"/>
        <pc:sldMkLst>
          <pc:docMk/>
          <pc:sldMk cId="15618543" sldId="642"/>
        </pc:sldMkLst>
      </pc:sldChg>
      <pc:sldChg chg="modNotes">
        <pc:chgData name="Merethe Anette Ryen" userId="S::merethear@uia.no::1a0d79ba-99a9-4ffc-bb02-a2067f6f93d6" providerId="AD" clId="Web-{E004444E-6BA2-481B-9A1A-7F75C3C2BBEB}" dt="2022-03-25T08:58:25.107" v="766"/>
        <pc:sldMkLst>
          <pc:docMk/>
          <pc:sldMk cId="2656009895" sldId="643"/>
        </pc:sldMkLst>
      </pc:sldChg>
      <pc:sldChg chg="modSp">
        <pc:chgData name="Merethe Anette Ryen" userId="S::merethear@uia.no::1a0d79ba-99a9-4ffc-bb02-a2067f6f93d6" providerId="AD" clId="Web-{E004444E-6BA2-481B-9A1A-7F75C3C2BBEB}" dt="2022-03-25T08:59:00.045" v="769" actId="20577"/>
        <pc:sldMkLst>
          <pc:docMk/>
          <pc:sldMk cId="687476664" sldId="644"/>
        </pc:sldMkLst>
      </pc:sldChg>
      <pc:sldChg chg="modSp">
        <pc:chgData name="Merethe Anette Ryen" userId="S::merethear@uia.no::1a0d79ba-99a9-4ffc-bb02-a2067f6f93d6" providerId="AD" clId="Web-{E004444E-6BA2-481B-9A1A-7F75C3C2BBEB}" dt="2022-03-25T08:35:05.256" v="567" actId="20577"/>
        <pc:sldMkLst>
          <pc:docMk/>
          <pc:sldMk cId="2062943582" sldId="647"/>
        </pc:sldMkLst>
      </pc:sldChg>
      <pc:sldChg chg="addSp delSp modSp add ord replId">
        <pc:chgData name="Merethe Anette Ryen" userId="S::merethear@uia.no::1a0d79ba-99a9-4ffc-bb02-a2067f6f93d6" providerId="AD" clId="Web-{E004444E-6BA2-481B-9A1A-7F75C3C2BBEB}" dt="2022-03-25T09:00:28.454" v="804" actId="20577"/>
        <pc:sldMkLst>
          <pc:docMk/>
          <pc:sldMk cId="2083976786" sldId="648"/>
        </pc:sldMkLst>
      </pc:sldChg>
      <pc:sldChg chg="addSp delSp modSp add ord replId modNotes">
        <pc:chgData name="Merethe Anette Ryen" userId="S::merethear@uia.no::1a0d79ba-99a9-4ffc-bb02-a2067f6f93d6" providerId="AD" clId="Web-{E004444E-6BA2-481B-9A1A-7F75C3C2BBEB}" dt="2022-03-25T08:34:18.942" v="550"/>
        <pc:sldMkLst>
          <pc:docMk/>
          <pc:sldMk cId="3421155599" sldId="649"/>
        </pc:sldMkLst>
      </pc:sldChg>
      <pc:sldChg chg="modSp add replId modNotes">
        <pc:chgData name="Merethe Anette Ryen" userId="S::merethear@uia.no::1a0d79ba-99a9-4ffc-bb02-a2067f6f93d6" providerId="AD" clId="Web-{E004444E-6BA2-481B-9A1A-7F75C3C2BBEB}" dt="2022-03-25T08:38:27.496" v="602"/>
        <pc:sldMkLst>
          <pc:docMk/>
          <pc:sldMk cId="982403725" sldId="650"/>
        </pc:sldMkLst>
      </pc:sldChg>
    </pc:docChg>
  </pc:docChgLst>
  <pc:docChgLst>
    <pc:chgData name="Merethe Anette Ryen" userId="S::merethear@uia.no::1a0d79ba-99a9-4ffc-bb02-a2067f6f93d6" providerId="AD" clId="Web-{B7D52DFD-64B9-46B4-A5C3-CA7283031F61}"/>
    <pc:docChg chg="addSld modSld">
      <pc:chgData name="Merethe Anette Ryen" userId="S::merethear@uia.no::1a0d79ba-99a9-4ffc-bb02-a2067f6f93d6" providerId="AD" clId="Web-{B7D52DFD-64B9-46B4-A5C3-CA7283031F61}" dt="2022-08-25T11:26:02.554" v="720"/>
      <pc:docMkLst>
        <pc:docMk/>
      </pc:docMkLst>
      <pc:sldChg chg="addSp delSp modSp add replId modNotes">
        <pc:chgData name="Merethe Anette Ryen" userId="S::merethear@uia.no::1a0d79ba-99a9-4ffc-bb02-a2067f6f93d6" providerId="AD" clId="Web-{B7D52DFD-64B9-46B4-A5C3-CA7283031F61}" dt="2022-08-25T11:26:02.554" v="720"/>
        <pc:sldMkLst>
          <pc:docMk/>
          <pc:sldMk cId="3683982116" sldId="2147374574"/>
        </pc:sldMkLst>
      </pc:sldChg>
      <pc:sldChg chg="add replId">
        <pc:chgData name="Merethe Anette Ryen" userId="S::merethear@uia.no::1a0d79ba-99a9-4ffc-bb02-a2067f6f93d6" providerId="AD" clId="Web-{B7D52DFD-64B9-46B4-A5C3-CA7283031F61}" dt="2022-08-25T11:24:00.646" v="705"/>
        <pc:sldMkLst>
          <pc:docMk/>
          <pc:sldMk cId="2457360883" sldId="2147374575"/>
        </pc:sldMkLst>
      </pc:sldChg>
    </pc:docChg>
  </pc:docChgLst>
  <pc:docChgLst>
    <pc:chgData name="Merethe Anette Ryen" userId="S::merethear@uia.no::1a0d79ba-99a9-4ffc-bb02-a2067f6f93d6" providerId="AD" clId="Web-{98D30DB0-0DE8-4B5D-B06C-81CF2BA27882}"/>
    <pc:docChg chg="delSld modSld modSection">
      <pc:chgData name="Merethe Anette Ryen" userId="S::merethear@uia.no::1a0d79ba-99a9-4ffc-bb02-a2067f6f93d6" providerId="AD" clId="Web-{98D30DB0-0DE8-4B5D-B06C-81CF2BA27882}" dt="2024-12-09T10:19:34.520" v="103"/>
      <pc:docMkLst>
        <pc:docMk/>
      </pc:docMkLst>
      <pc:sldChg chg="del">
        <pc:chgData name="Merethe Anette Ryen" userId="S::merethear@uia.no::1a0d79ba-99a9-4ffc-bb02-a2067f6f93d6" providerId="AD" clId="Web-{98D30DB0-0DE8-4B5D-B06C-81CF2BA27882}" dt="2024-12-09T10:15:40.015" v="45"/>
        <pc:sldMkLst>
          <pc:docMk/>
          <pc:sldMk cId="2928301064" sldId="2147374561"/>
        </pc:sldMkLst>
      </pc:sldChg>
      <pc:sldChg chg="del">
        <pc:chgData name="Merethe Anette Ryen" userId="S::merethear@uia.no::1a0d79ba-99a9-4ffc-bb02-a2067f6f93d6" providerId="AD" clId="Web-{98D30DB0-0DE8-4B5D-B06C-81CF2BA27882}" dt="2024-12-09T10:15:40.015" v="46"/>
        <pc:sldMkLst>
          <pc:docMk/>
          <pc:sldMk cId="1639633253" sldId="2147374582"/>
        </pc:sldMkLst>
      </pc:sldChg>
      <pc:sldChg chg="del">
        <pc:chgData name="Merethe Anette Ryen" userId="S::merethear@uia.no::1a0d79ba-99a9-4ffc-bb02-a2067f6f93d6" providerId="AD" clId="Web-{98D30DB0-0DE8-4B5D-B06C-81CF2BA27882}" dt="2024-12-09T10:15:40.015" v="47"/>
        <pc:sldMkLst>
          <pc:docMk/>
          <pc:sldMk cId="2313574699" sldId="2147374586"/>
        </pc:sldMkLst>
      </pc:sldChg>
      <pc:sldChg chg="del">
        <pc:chgData name="Merethe Anette Ryen" userId="S::merethear@uia.no::1a0d79ba-99a9-4ffc-bb02-a2067f6f93d6" providerId="AD" clId="Web-{98D30DB0-0DE8-4B5D-B06C-81CF2BA27882}" dt="2024-12-09T10:15:39.921" v="28"/>
        <pc:sldMkLst>
          <pc:docMk/>
          <pc:sldMk cId="2415816426" sldId="2147374592"/>
        </pc:sldMkLst>
      </pc:sldChg>
      <pc:sldChg chg="del">
        <pc:chgData name="Merethe Anette Ryen" userId="S::merethear@uia.no::1a0d79ba-99a9-4ffc-bb02-a2067f6f93d6" providerId="AD" clId="Web-{98D30DB0-0DE8-4B5D-B06C-81CF2BA27882}" dt="2024-12-09T10:15:40.015" v="43"/>
        <pc:sldMkLst>
          <pc:docMk/>
          <pc:sldMk cId="1875268811" sldId="2147374598"/>
        </pc:sldMkLst>
      </pc:sldChg>
      <pc:sldChg chg="del">
        <pc:chgData name="Merethe Anette Ryen" userId="S::merethear@uia.no::1a0d79ba-99a9-4ffc-bb02-a2067f6f93d6" providerId="AD" clId="Web-{98D30DB0-0DE8-4B5D-B06C-81CF2BA27882}" dt="2024-12-09T10:15:39.968" v="31"/>
        <pc:sldMkLst>
          <pc:docMk/>
          <pc:sldMk cId="331861770" sldId="2147374667"/>
        </pc:sldMkLst>
      </pc:sldChg>
      <pc:sldChg chg="del">
        <pc:chgData name="Merethe Anette Ryen" userId="S::merethear@uia.no::1a0d79ba-99a9-4ffc-bb02-a2067f6f93d6" providerId="AD" clId="Web-{98D30DB0-0DE8-4B5D-B06C-81CF2BA27882}" dt="2024-12-09T10:15:39.984" v="38"/>
        <pc:sldMkLst>
          <pc:docMk/>
          <pc:sldMk cId="3556898349" sldId="2147374673"/>
        </pc:sldMkLst>
      </pc:sldChg>
      <pc:sldChg chg="del">
        <pc:chgData name="Merethe Anette Ryen" userId="S::merethear@uia.no::1a0d79ba-99a9-4ffc-bb02-a2067f6f93d6" providerId="AD" clId="Web-{98D30DB0-0DE8-4B5D-B06C-81CF2BA27882}" dt="2024-12-09T10:15:39.921" v="25"/>
        <pc:sldMkLst>
          <pc:docMk/>
          <pc:sldMk cId="3386158656" sldId="2147374709"/>
        </pc:sldMkLst>
      </pc:sldChg>
      <pc:sldChg chg="del">
        <pc:chgData name="Merethe Anette Ryen" userId="S::merethear@uia.no::1a0d79ba-99a9-4ffc-bb02-a2067f6f93d6" providerId="AD" clId="Web-{98D30DB0-0DE8-4B5D-B06C-81CF2BA27882}" dt="2024-12-09T10:15:39.921" v="29"/>
        <pc:sldMkLst>
          <pc:docMk/>
          <pc:sldMk cId="2754665174" sldId="2147374714"/>
        </pc:sldMkLst>
      </pc:sldChg>
      <pc:sldChg chg="del">
        <pc:chgData name="Merethe Anette Ryen" userId="S::merethear@uia.no::1a0d79ba-99a9-4ffc-bb02-a2067f6f93d6" providerId="AD" clId="Web-{98D30DB0-0DE8-4B5D-B06C-81CF2BA27882}" dt="2024-12-09T10:15:40" v="42"/>
        <pc:sldMkLst>
          <pc:docMk/>
          <pc:sldMk cId="1665364687" sldId="2147374720"/>
        </pc:sldMkLst>
      </pc:sldChg>
      <pc:sldChg chg="del">
        <pc:chgData name="Merethe Anette Ryen" userId="S::merethear@uia.no::1a0d79ba-99a9-4ffc-bb02-a2067f6f93d6" providerId="AD" clId="Web-{98D30DB0-0DE8-4B5D-B06C-81CF2BA27882}" dt="2024-12-09T10:15:40.031" v="48"/>
        <pc:sldMkLst>
          <pc:docMk/>
          <pc:sldMk cId="3763962846" sldId="2147374741"/>
        </pc:sldMkLst>
      </pc:sldChg>
      <pc:sldChg chg="del">
        <pc:chgData name="Merethe Anette Ryen" userId="S::merethear@uia.no::1a0d79ba-99a9-4ffc-bb02-a2067f6f93d6" providerId="AD" clId="Web-{98D30DB0-0DE8-4B5D-B06C-81CF2BA27882}" dt="2024-12-09T10:17:42.955" v="58"/>
        <pc:sldMkLst>
          <pc:docMk/>
          <pc:sldMk cId="730021153" sldId="2147374747"/>
        </pc:sldMkLst>
      </pc:sldChg>
      <pc:sldChg chg="del">
        <pc:chgData name="Merethe Anette Ryen" userId="S::merethear@uia.no::1a0d79ba-99a9-4ffc-bb02-a2067f6f93d6" providerId="AD" clId="Web-{98D30DB0-0DE8-4B5D-B06C-81CF2BA27882}" dt="2024-12-09T10:15:40.031" v="50"/>
        <pc:sldMkLst>
          <pc:docMk/>
          <pc:sldMk cId="962172493" sldId="2147374752"/>
        </pc:sldMkLst>
      </pc:sldChg>
      <pc:sldChg chg="del">
        <pc:chgData name="Merethe Anette Ryen" userId="S::merethear@uia.no::1a0d79ba-99a9-4ffc-bb02-a2067f6f93d6" providerId="AD" clId="Web-{98D30DB0-0DE8-4B5D-B06C-81CF2BA27882}" dt="2024-12-09T10:17:42.971" v="60"/>
        <pc:sldMkLst>
          <pc:docMk/>
          <pc:sldMk cId="1733708932" sldId="2147374753"/>
        </pc:sldMkLst>
      </pc:sldChg>
      <pc:sldChg chg="del">
        <pc:chgData name="Merethe Anette Ryen" userId="S::merethear@uia.no::1a0d79ba-99a9-4ffc-bb02-a2067f6f93d6" providerId="AD" clId="Web-{98D30DB0-0DE8-4B5D-B06C-81CF2BA27882}" dt="2024-12-09T10:15:39.921" v="24"/>
        <pc:sldMkLst>
          <pc:docMk/>
          <pc:sldMk cId="655577239" sldId="2147374759"/>
        </pc:sldMkLst>
      </pc:sldChg>
      <pc:sldChg chg="del">
        <pc:chgData name="Merethe Anette Ryen" userId="S::merethear@uia.no::1a0d79ba-99a9-4ffc-bb02-a2067f6f93d6" providerId="AD" clId="Web-{98D30DB0-0DE8-4B5D-B06C-81CF2BA27882}" dt="2024-12-09T10:17:42.971" v="63"/>
        <pc:sldMkLst>
          <pc:docMk/>
          <pc:sldMk cId="2108388287" sldId="2147374760"/>
        </pc:sldMkLst>
      </pc:sldChg>
      <pc:sldChg chg="modNotes">
        <pc:chgData name="Merethe Anette Ryen" userId="S::merethear@uia.no::1a0d79ba-99a9-4ffc-bb02-a2067f6f93d6" providerId="AD" clId="Web-{98D30DB0-0DE8-4B5D-B06C-81CF2BA27882}" dt="2024-12-09T10:19:34.520" v="103"/>
        <pc:sldMkLst>
          <pc:docMk/>
          <pc:sldMk cId="1502138902" sldId="2147374762"/>
        </pc:sldMkLst>
      </pc:sldChg>
      <pc:sldChg chg="del">
        <pc:chgData name="Merethe Anette Ryen" userId="S::merethear@uia.no::1a0d79ba-99a9-4ffc-bb02-a2067f6f93d6" providerId="AD" clId="Web-{98D30DB0-0DE8-4B5D-B06C-81CF2BA27882}" dt="2024-12-09T10:15:40.015" v="44"/>
        <pc:sldMkLst>
          <pc:docMk/>
          <pc:sldMk cId="4255206811" sldId="2147374766"/>
        </pc:sldMkLst>
      </pc:sldChg>
      <pc:sldChg chg="del">
        <pc:chgData name="Merethe Anette Ryen" userId="S::merethear@uia.no::1a0d79ba-99a9-4ffc-bb02-a2067f6f93d6" providerId="AD" clId="Web-{98D30DB0-0DE8-4B5D-B06C-81CF2BA27882}" dt="2024-12-09T10:15:39.984" v="35"/>
        <pc:sldMkLst>
          <pc:docMk/>
          <pc:sldMk cId="73473699" sldId="2147374772"/>
        </pc:sldMkLst>
      </pc:sldChg>
      <pc:sldChg chg="del">
        <pc:chgData name="Merethe Anette Ryen" userId="S::merethear@uia.no::1a0d79ba-99a9-4ffc-bb02-a2067f6f93d6" providerId="AD" clId="Web-{98D30DB0-0DE8-4B5D-B06C-81CF2BA27882}" dt="2024-12-09T10:15:39.953" v="30"/>
        <pc:sldMkLst>
          <pc:docMk/>
          <pc:sldMk cId="204792420" sldId="2147374773"/>
        </pc:sldMkLst>
      </pc:sldChg>
      <pc:sldChg chg="del">
        <pc:chgData name="Merethe Anette Ryen" userId="S::merethear@uia.no::1a0d79ba-99a9-4ffc-bb02-a2067f6f93d6" providerId="AD" clId="Web-{98D30DB0-0DE8-4B5D-B06C-81CF2BA27882}" dt="2024-12-09T10:15:39.984" v="34"/>
        <pc:sldMkLst>
          <pc:docMk/>
          <pc:sldMk cId="504011954" sldId="2147374775"/>
        </pc:sldMkLst>
      </pc:sldChg>
      <pc:sldChg chg="del">
        <pc:chgData name="Merethe Anette Ryen" userId="S::merethear@uia.no::1a0d79ba-99a9-4ffc-bb02-a2067f6f93d6" providerId="AD" clId="Web-{98D30DB0-0DE8-4B5D-B06C-81CF2BA27882}" dt="2024-12-09T10:15:39.984" v="36"/>
        <pc:sldMkLst>
          <pc:docMk/>
          <pc:sldMk cId="4103333047" sldId="2147374777"/>
        </pc:sldMkLst>
      </pc:sldChg>
      <pc:sldChg chg="del">
        <pc:chgData name="Merethe Anette Ryen" userId="S::merethear@uia.no::1a0d79ba-99a9-4ffc-bb02-a2067f6f93d6" providerId="AD" clId="Web-{98D30DB0-0DE8-4B5D-B06C-81CF2BA27882}" dt="2024-12-09T10:15:40.031" v="49"/>
        <pc:sldMkLst>
          <pc:docMk/>
          <pc:sldMk cId="2963479867" sldId="2147374778"/>
        </pc:sldMkLst>
      </pc:sldChg>
      <pc:sldChg chg="del">
        <pc:chgData name="Merethe Anette Ryen" userId="S::merethear@uia.no::1a0d79ba-99a9-4ffc-bb02-a2067f6f93d6" providerId="AD" clId="Web-{98D30DB0-0DE8-4B5D-B06C-81CF2BA27882}" dt="2024-12-09T10:15:39.984" v="37"/>
        <pc:sldMkLst>
          <pc:docMk/>
          <pc:sldMk cId="2057591130" sldId="2147374779"/>
        </pc:sldMkLst>
      </pc:sldChg>
      <pc:sldChg chg="del">
        <pc:chgData name="Merethe Anette Ryen" userId="S::merethear@uia.no::1a0d79ba-99a9-4ffc-bb02-a2067f6f93d6" providerId="AD" clId="Web-{98D30DB0-0DE8-4B5D-B06C-81CF2BA27882}" dt="2024-12-09T10:17:43.002" v="65"/>
        <pc:sldMkLst>
          <pc:docMk/>
          <pc:sldMk cId="286491522" sldId="2147374780"/>
        </pc:sldMkLst>
      </pc:sldChg>
      <pc:sldChg chg="del">
        <pc:chgData name="Merethe Anette Ryen" userId="S::merethear@uia.no::1a0d79ba-99a9-4ffc-bb02-a2067f6f93d6" providerId="AD" clId="Web-{98D30DB0-0DE8-4B5D-B06C-81CF2BA27882}" dt="2024-12-09T10:15:40" v="41"/>
        <pc:sldMkLst>
          <pc:docMk/>
          <pc:sldMk cId="2090358821" sldId="2147374781"/>
        </pc:sldMkLst>
      </pc:sldChg>
      <pc:sldChg chg="del">
        <pc:chgData name="Merethe Anette Ryen" userId="S::merethear@uia.no::1a0d79ba-99a9-4ffc-bb02-a2067f6f93d6" providerId="AD" clId="Web-{98D30DB0-0DE8-4B5D-B06C-81CF2BA27882}" dt="2024-12-09T10:15:39.984" v="40"/>
        <pc:sldMkLst>
          <pc:docMk/>
          <pc:sldMk cId="2066084783" sldId="2147374782"/>
        </pc:sldMkLst>
      </pc:sldChg>
      <pc:sldChg chg="del">
        <pc:chgData name="Merethe Anette Ryen" userId="S::merethear@uia.no::1a0d79ba-99a9-4ffc-bb02-a2067f6f93d6" providerId="AD" clId="Web-{98D30DB0-0DE8-4B5D-B06C-81CF2BA27882}" dt="2024-12-09T10:14:36.639" v="1"/>
        <pc:sldMkLst>
          <pc:docMk/>
          <pc:sldMk cId="2896500536" sldId="2147374783"/>
        </pc:sldMkLst>
      </pc:sldChg>
      <pc:sldChg chg="del">
        <pc:chgData name="Merethe Anette Ryen" userId="S::merethear@uia.no::1a0d79ba-99a9-4ffc-bb02-a2067f6f93d6" providerId="AD" clId="Web-{98D30DB0-0DE8-4B5D-B06C-81CF2BA27882}" dt="2024-12-09T10:15:39.984" v="33"/>
        <pc:sldMkLst>
          <pc:docMk/>
          <pc:sldMk cId="1389229827" sldId="2147374785"/>
        </pc:sldMkLst>
      </pc:sldChg>
      <pc:sldChg chg="del">
        <pc:chgData name="Merethe Anette Ryen" userId="S::merethear@uia.no::1a0d79ba-99a9-4ffc-bb02-a2067f6f93d6" providerId="AD" clId="Web-{98D30DB0-0DE8-4B5D-B06C-81CF2BA27882}" dt="2024-12-09T10:15:40.031" v="52"/>
        <pc:sldMkLst>
          <pc:docMk/>
          <pc:sldMk cId="1494005145" sldId="2147374786"/>
        </pc:sldMkLst>
      </pc:sldChg>
      <pc:sldChg chg="del">
        <pc:chgData name="Merethe Anette Ryen" userId="S::merethear@uia.no::1a0d79ba-99a9-4ffc-bb02-a2067f6f93d6" providerId="AD" clId="Web-{98D30DB0-0DE8-4B5D-B06C-81CF2BA27882}" dt="2024-12-09T10:15:40.031" v="51"/>
        <pc:sldMkLst>
          <pc:docMk/>
          <pc:sldMk cId="4275080738" sldId="2147374787"/>
        </pc:sldMkLst>
      </pc:sldChg>
      <pc:sldChg chg="del">
        <pc:chgData name="Merethe Anette Ryen" userId="S::merethear@uia.no::1a0d79ba-99a9-4ffc-bb02-a2067f6f93d6" providerId="AD" clId="Web-{98D30DB0-0DE8-4B5D-B06C-81CF2BA27882}" dt="2024-12-09T10:14:36.654" v="3"/>
        <pc:sldMkLst>
          <pc:docMk/>
          <pc:sldMk cId="4276704890" sldId="2147374788"/>
        </pc:sldMkLst>
      </pc:sldChg>
      <pc:sldChg chg="del">
        <pc:chgData name="Merethe Anette Ryen" userId="S::merethear@uia.no::1a0d79ba-99a9-4ffc-bb02-a2067f6f93d6" providerId="AD" clId="Web-{98D30DB0-0DE8-4B5D-B06C-81CF2BA27882}" dt="2024-12-09T10:14:36.639" v="0"/>
        <pc:sldMkLst>
          <pc:docMk/>
          <pc:sldMk cId="1473054025" sldId="2147374789"/>
        </pc:sldMkLst>
      </pc:sldChg>
      <pc:sldChg chg="del">
        <pc:chgData name="Merethe Anette Ryen" userId="S::merethear@uia.no::1a0d79ba-99a9-4ffc-bb02-a2067f6f93d6" providerId="AD" clId="Web-{98D30DB0-0DE8-4B5D-B06C-81CF2BA27882}" dt="2024-12-09T10:17:42.987" v="64"/>
        <pc:sldMkLst>
          <pc:docMk/>
          <pc:sldMk cId="4242337289" sldId="2147374790"/>
        </pc:sldMkLst>
      </pc:sldChg>
      <pc:sldChg chg="del">
        <pc:chgData name="Merethe Anette Ryen" userId="S::merethear@uia.no::1a0d79ba-99a9-4ffc-bb02-a2067f6f93d6" providerId="AD" clId="Web-{98D30DB0-0DE8-4B5D-B06C-81CF2BA27882}" dt="2024-12-09T10:14:36.639" v="2"/>
        <pc:sldMkLst>
          <pc:docMk/>
          <pc:sldMk cId="373699388" sldId="2147374792"/>
        </pc:sldMkLst>
      </pc:sldChg>
      <pc:sldChg chg="del">
        <pc:chgData name="Merethe Anette Ryen" userId="S::merethear@uia.no::1a0d79ba-99a9-4ffc-bb02-a2067f6f93d6" providerId="AD" clId="Web-{98D30DB0-0DE8-4B5D-B06C-81CF2BA27882}" dt="2024-12-09T10:15:39.906" v="23"/>
        <pc:sldMkLst>
          <pc:docMk/>
          <pc:sldMk cId="2459704082" sldId="2147374793"/>
        </pc:sldMkLst>
      </pc:sldChg>
      <pc:sldChg chg="modSp">
        <pc:chgData name="Merethe Anette Ryen" userId="S::merethear@uia.no::1a0d79ba-99a9-4ffc-bb02-a2067f6f93d6" providerId="AD" clId="Web-{98D30DB0-0DE8-4B5D-B06C-81CF2BA27882}" dt="2024-12-09T10:18:32.519" v="77" actId="20577"/>
        <pc:sldMkLst>
          <pc:docMk/>
          <pc:sldMk cId="2794289582" sldId="2147374794"/>
        </pc:sldMkLst>
      </pc:sldChg>
      <pc:sldChg chg="del">
        <pc:chgData name="Merethe Anette Ryen" userId="S::merethear@uia.no::1a0d79ba-99a9-4ffc-bb02-a2067f6f93d6" providerId="AD" clId="Web-{98D30DB0-0DE8-4B5D-B06C-81CF2BA27882}" dt="2024-12-09T10:15:39.921" v="26"/>
        <pc:sldMkLst>
          <pc:docMk/>
          <pc:sldMk cId="3781419074" sldId="2147374795"/>
        </pc:sldMkLst>
      </pc:sldChg>
      <pc:sldChg chg="del">
        <pc:chgData name="Merethe Anette Ryen" userId="S::merethear@uia.no::1a0d79ba-99a9-4ffc-bb02-a2067f6f93d6" providerId="AD" clId="Web-{98D30DB0-0DE8-4B5D-B06C-81CF2BA27882}" dt="2024-12-09T10:15:39.921" v="27"/>
        <pc:sldMkLst>
          <pc:docMk/>
          <pc:sldMk cId="352767079" sldId="2147374796"/>
        </pc:sldMkLst>
      </pc:sldChg>
      <pc:sldChg chg="del">
        <pc:chgData name="Merethe Anette Ryen" userId="S::merethear@uia.no::1a0d79ba-99a9-4ffc-bb02-a2067f6f93d6" providerId="AD" clId="Web-{98D30DB0-0DE8-4B5D-B06C-81CF2BA27882}" dt="2024-12-09T10:14:36.670" v="7"/>
        <pc:sldMkLst>
          <pc:docMk/>
          <pc:sldMk cId="1868172350" sldId="2147374797"/>
        </pc:sldMkLst>
      </pc:sldChg>
      <pc:sldChg chg="del">
        <pc:chgData name="Merethe Anette Ryen" userId="S::merethear@uia.no::1a0d79ba-99a9-4ffc-bb02-a2067f6f93d6" providerId="AD" clId="Web-{98D30DB0-0DE8-4B5D-B06C-81CF2BA27882}" dt="2024-12-09T10:14:36.686" v="8"/>
        <pc:sldMkLst>
          <pc:docMk/>
          <pc:sldMk cId="392872619" sldId="2147374798"/>
        </pc:sldMkLst>
      </pc:sldChg>
      <pc:sldChg chg="del">
        <pc:chgData name="Merethe Anette Ryen" userId="S::merethear@uia.no::1a0d79ba-99a9-4ffc-bb02-a2067f6f93d6" providerId="AD" clId="Web-{98D30DB0-0DE8-4B5D-B06C-81CF2BA27882}" dt="2024-12-09T10:14:36.701" v="9"/>
        <pc:sldMkLst>
          <pc:docMk/>
          <pc:sldMk cId="3870534475" sldId="2147374799"/>
        </pc:sldMkLst>
      </pc:sldChg>
      <pc:sldChg chg="del">
        <pc:chgData name="Merethe Anette Ryen" userId="S::merethear@uia.no::1a0d79ba-99a9-4ffc-bb02-a2067f6f93d6" providerId="AD" clId="Web-{98D30DB0-0DE8-4B5D-B06C-81CF2BA27882}" dt="2024-12-09T10:14:36.701" v="10"/>
        <pc:sldMkLst>
          <pc:docMk/>
          <pc:sldMk cId="2653381868" sldId="2147374801"/>
        </pc:sldMkLst>
      </pc:sldChg>
      <pc:sldChg chg="del">
        <pc:chgData name="Merethe Anette Ryen" userId="S::merethear@uia.no::1a0d79ba-99a9-4ffc-bb02-a2067f6f93d6" providerId="AD" clId="Web-{98D30DB0-0DE8-4B5D-B06C-81CF2BA27882}" dt="2024-12-09T10:15:40.031" v="53"/>
        <pc:sldMkLst>
          <pc:docMk/>
          <pc:sldMk cId="3102657866" sldId="2147374802"/>
        </pc:sldMkLst>
      </pc:sldChg>
      <pc:sldChg chg="del">
        <pc:chgData name="Merethe Anette Ryen" userId="S::merethear@uia.no::1a0d79ba-99a9-4ffc-bb02-a2067f6f93d6" providerId="AD" clId="Web-{98D30DB0-0DE8-4B5D-B06C-81CF2BA27882}" dt="2024-12-09T10:14:36.717" v="12"/>
        <pc:sldMkLst>
          <pc:docMk/>
          <pc:sldMk cId="67682127" sldId="2147374803"/>
        </pc:sldMkLst>
      </pc:sldChg>
      <pc:sldChg chg="del">
        <pc:chgData name="Merethe Anette Ryen" userId="S::merethear@uia.no::1a0d79ba-99a9-4ffc-bb02-a2067f6f93d6" providerId="AD" clId="Web-{98D30DB0-0DE8-4B5D-B06C-81CF2BA27882}" dt="2024-12-09T10:14:36.717" v="13"/>
        <pc:sldMkLst>
          <pc:docMk/>
          <pc:sldMk cId="207045797" sldId="2147374804"/>
        </pc:sldMkLst>
      </pc:sldChg>
      <pc:sldChg chg="del">
        <pc:chgData name="Merethe Anette Ryen" userId="S::merethear@uia.no::1a0d79ba-99a9-4ffc-bb02-a2067f6f93d6" providerId="AD" clId="Web-{98D30DB0-0DE8-4B5D-B06C-81CF2BA27882}" dt="2024-12-09T10:14:36.733" v="17"/>
        <pc:sldMkLst>
          <pc:docMk/>
          <pc:sldMk cId="579116564" sldId="2147374805"/>
        </pc:sldMkLst>
      </pc:sldChg>
      <pc:sldChg chg="del">
        <pc:chgData name="Merethe Anette Ryen" userId="S::merethear@uia.no::1a0d79ba-99a9-4ffc-bb02-a2067f6f93d6" providerId="AD" clId="Web-{98D30DB0-0DE8-4B5D-B06C-81CF2BA27882}" dt="2024-12-09T10:14:36.654" v="5"/>
        <pc:sldMkLst>
          <pc:docMk/>
          <pc:sldMk cId="4288747814" sldId="2147374806"/>
        </pc:sldMkLst>
      </pc:sldChg>
      <pc:sldChg chg="del">
        <pc:chgData name="Merethe Anette Ryen" userId="S::merethear@uia.no::1a0d79ba-99a9-4ffc-bb02-a2067f6f93d6" providerId="AD" clId="Web-{98D30DB0-0DE8-4B5D-B06C-81CF2BA27882}" dt="2024-12-09T10:14:36.654" v="4"/>
        <pc:sldMkLst>
          <pc:docMk/>
          <pc:sldMk cId="863494133" sldId="2147374807"/>
        </pc:sldMkLst>
      </pc:sldChg>
      <pc:sldChg chg="del">
        <pc:chgData name="Merethe Anette Ryen" userId="S::merethear@uia.no::1a0d79ba-99a9-4ffc-bb02-a2067f6f93d6" providerId="AD" clId="Web-{98D30DB0-0DE8-4B5D-B06C-81CF2BA27882}" dt="2024-12-09T10:14:36.670" v="6"/>
        <pc:sldMkLst>
          <pc:docMk/>
          <pc:sldMk cId="791772862" sldId="2147374808"/>
        </pc:sldMkLst>
      </pc:sldChg>
      <pc:sldChg chg="del">
        <pc:chgData name="Merethe Anette Ryen" userId="S::merethear@uia.no::1a0d79ba-99a9-4ffc-bb02-a2067f6f93d6" providerId="AD" clId="Web-{98D30DB0-0DE8-4B5D-B06C-81CF2BA27882}" dt="2024-12-09T10:14:36.748" v="19"/>
        <pc:sldMkLst>
          <pc:docMk/>
          <pc:sldMk cId="69644256" sldId="2147374809"/>
        </pc:sldMkLst>
      </pc:sldChg>
      <pc:sldChg chg="del">
        <pc:chgData name="Merethe Anette Ryen" userId="S::merethear@uia.no::1a0d79ba-99a9-4ffc-bb02-a2067f6f93d6" providerId="AD" clId="Web-{98D30DB0-0DE8-4B5D-B06C-81CF2BA27882}" dt="2024-12-09T10:14:36.733" v="14"/>
        <pc:sldMkLst>
          <pc:docMk/>
          <pc:sldMk cId="3870487394" sldId="2147374810"/>
        </pc:sldMkLst>
      </pc:sldChg>
      <pc:sldChg chg="del">
        <pc:chgData name="Merethe Anette Ryen" userId="S::merethear@uia.no::1a0d79ba-99a9-4ffc-bb02-a2067f6f93d6" providerId="AD" clId="Web-{98D30DB0-0DE8-4B5D-B06C-81CF2BA27882}" dt="2024-12-09T10:14:36.733" v="15"/>
        <pc:sldMkLst>
          <pc:docMk/>
          <pc:sldMk cId="2548073904" sldId="2147374811"/>
        </pc:sldMkLst>
      </pc:sldChg>
      <pc:sldChg chg="del">
        <pc:chgData name="Merethe Anette Ryen" userId="S::merethear@uia.no::1a0d79ba-99a9-4ffc-bb02-a2067f6f93d6" providerId="AD" clId="Web-{98D30DB0-0DE8-4B5D-B06C-81CF2BA27882}" dt="2024-12-09T10:14:36.733" v="16"/>
        <pc:sldMkLst>
          <pc:docMk/>
          <pc:sldMk cId="1419936958" sldId="2147374812"/>
        </pc:sldMkLst>
      </pc:sldChg>
      <pc:sldChg chg="del">
        <pc:chgData name="Merethe Anette Ryen" userId="S::merethear@uia.no::1a0d79ba-99a9-4ffc-bb02-a2067f6f93d6" providerId="AD" clId="Web-{98D30DB0-0DE8-4B5D-B06C-81CF2BA27882}" dt="2024-12-09T10:15:39.984" v="39"/>
        <pc:sldMkLst>
          <pc:docMk/>
          <pc:sldMk cId="4284494557" sldId="2147374813"/>
        </pc:sldMkLst>
      </pc:sldChg>
      <pc:sldChg chg="del">
        <pc:chgData name="Merethe Anette Ryen" userId="S::merethear@uia.no::1a0d79ba-99a9-4ffc-bb02-a2067f6f93d6" providerId="AD" clId="Web-{98D30DB0-0DE8-4B5D-B06C-81CF2BA27882}" dt="2024-12-09T10:15:40.046" v="54"/>
        <pc:sldMkLst>
          <pc:docMk/>
          <pc:sldMk cId="536972945" sldId="2147374814"/>
        </pc:sldMkLst>
      </pc:sldChg>
      <pc:sldChg chg="del">
        <pc:chgData name="Merethe Anette Ryen" userId="S::merethear@uia.no::1a0d79ba-99a9-4ffc-bb02-a2067f6f93d6" providerId="AD" clId="Web-{98D30DB0-0DE8-4B5D-B06C-81CF2BA27882}" dt="2024-12-09T10:14:36.701" v="11"/>
        <pc:sldMkLst>
          <pc:docMk/>
          <pc:sldMk cId="3938910380" sldId="2147374815"/>
        </pc:sldMkLst>
      </pc:sldChg>
      <pc:sldChg chg="del">
        <pc:chgData name="Merethe Anette Ryen" userId="S::merethear@uia.no::1a0d79ba-99a9-4ffc-bb02-a2067f6f93d6" providerId="AD" clId="Web-{98D30DB0-0DE8-4B5D-B06C-81CF2BA27882}" dt="2024-12-09T10:14:36.733" v="18"/>
        <pc:sldMkLst>
          <pc:docMk/>
          <pc:sldMk cId="4152910024" sldId="2147374816"/>
        </pc:sldMkLst>
      </pc:sldChg>
      <pc:sldChg chg="del">
        <pc:chgData name="Merethe Anette Ryen" userId="S::merethear@uia.no::1a0d79ba-99a9-4ffc-bb02-a2067f6f93d6" providerId="AD" clId="Web-{98D30DB0-0DE8-4B5D-B06C-81CF2BA27882}" dt="2024-12-09T10:15:39.906" v="20"/>
        <pc:sldMkLst>
          <pc:docMk/>
          <pc:sldMk cId="1683908542" sldId="2147374817"/>
        </pc:sldMkLst>
      </pc:sldChg>
      <pc:sldChg chg="del">
        <pc:chgData name="Merethe Anette Ryen" userId="S::merethear@uia.no::1a0d79ba-99a9-4ffc-bb02-a2067f6f93d6" providerId="AD" clId="Web-{98D30DB0-0DE8-4B5D-B06C-81CF2BA27882}" dt="2024-12-09T10:17:42.971" v="61"/>
        <pc:sldMkLst>
          <pc:docMk/>
          <pc:sldMk cId="4271150381" sldId="2147374818"/>
        </pc:sldMkLst>
      </pc:sldChg>
      <pc:sldChg chg="del">
        <pc:chgData name="Merethe Anette Ryen" userId="S::merethear@uia.no::1a0d79ba-99a9-4ffc-bb02-a2067f6f93d6" providerId="AD" clId="Web-{98D30DB0-0DE8-4B5D-B06C-81CF2BA27882}" dt="2024-12-09T10:17:42.971" v="62"/>
        <pc:sldMkLst>
          <pc:docMk/>
          <pc:sldMk cId="1351872084" sldId="2147374819"/>
        </pc:sldMkLst>
      </pc:sldChg>
      <pc:sldChg chg="del">
        <pc:chgData name="Merethe Anette Ryen" userId="S::merethear@uia.no::1a0d79ba-99a9-4ffc-bb02-a2067f6f93d6" providerId="AD" clId="Web-{98D30DB0-0DE8-4B5D-B06C-81CF2BA27882}" dt="2024-12-09T10:15:40.062" v="55"/>
        <pc:sldMkLst>
          <pc:docMk/>
          <pc:sldMk cId="3535660268" sldId="2147374820"/>
        </pc:sldMkLst>
      </pc:sldChg>
      <pc:sldChg chg="del">
        <pc:chgData name="Merethe Anette Ryen" userId="S::merethear@uia.no::1a0d79ba-99a9-4ffc-bb02-a2067f6f93d6" providerId="AD" clId="Web-{98D30DB0-0DE8-4B5D-B06C-81CF2BA27882}" dt="2024-12-09T10:15:39.906" v="22"/>
        <pc:sldMkLst>
          <pc:docMk/>
          <pc:sldMk cId="2805838328" sldId="2147374821"/>
        </pc:sldMkLst>
      </pc:sldChg>
      <pc:sldChg chg="del">
        <pc:chgData name="Merethe Anette Ryen" userId="S::merethear@uia.no::1a0d79ba-99a9-4ffc-bb02-a2067f6f93d6" providerId="AD" clId="Web-{98D30DB0-0DE8-4B5D-B06C-81CF2BA27882}" dt="2024-12-09T10:15:39.906" v="21"/>
        <pc:sldMkLst>
          <pc:docMk/>
          <pc:sldMk cId="2087646414" sldId="2147374822"/>
        </pc:sldMkLst>
      </pc:sldChg>
      <pc:sldChg chg="del">
        <pc:chgData name="Merethe Anette Ryen" userId="S::merethear@uia.no::1a0d79ba-99a9-4ffc-bb02-a2067f6f93d6" providerId="AD" clId="Web-{98D30DB0-0DE8-4B5D-B06C-81CF2BA27882}" dt="2024-12-09T10:17:42.955" v="57"/>
        <pc:sldMkLst>
          <pc:docMk/>
          <pc:sldMk cId="3340090609" sldId="2147374823"/>
        </pc:sldMkLst>
      </pc:sldChg>
      <pc:sldChg chg="del">
        <pc:chgData name="Merethe Anette Ryen" userId="S::merethear@uia.no::1a0d79ba-99a9-4ffc-bb02-a2067f6f93d6" providerId="AD" clId="Web-{98D30DB0-0DE8-4B5D-B06C-81CF2BA27882}" dt="2024-12-09T10:17:42.955" v="56"/>
        <pc:sldMkLst>
          <pc:docMk/>
          <pc:sldMk cId="1190518682" sldId="2147374824"/>
        </pc:sldMkLst>
      </pc:sldChg>
      <pc:sldChg chg="del">
        <pc:chgData name="Merethe Anette Ryen" userId="S::merethear@uia.no::1a0d79ba-99a9-4ffc-bb02-a2067f6f93d6" providerId="AD" clId="Web-{98D30DB0-0DE8-4B5D-B06C-81CF2BA27882}" dt="2024-12-09T10:17:42.971" v="59"/>
        <pc:sldMkLst>
          <pc:docMk/>
          <pc:sldMk cId="622105495" sldId="2147374825"/>
        </pc:sldMkLst>
      </pc:sldChg>
      <pc:sldChg chg="del">
        <pc:chgData name="Merethe Anette Ryen" userId="S::merethear@uia.no::1a0d79ba-99a9-4ffc-bb02-a2067f6f93d6" providerId="AD" clId="Web-{98D30DB0-0DE8-4B5D-B06C-81CF2BA27882}" dt="2024-12-09T10:15:39.968" v="32"/>
        <pc:sldMkLst>
          <pc:docMk/>
          <pc:sldMk cId="3951129262" sldId="2147374955"/>
        </pc:sldMkLst>
      </pc:sldChg>
    </pc:docChg>
  </pc:docChgLst>
  <pc:docChgLst>
    <pc:chgData name="Greta Hilding" userId="e340b5e1-9405-46f9-a5f4-ac04561009e2" providerId="ADAL" clId="{1128B1F9-E1B5-4ECE-B65F-727E1355073D}"/>
    <pc:docChg chg="undo redo custSel modSld">
      <pc:chgData name="Greta Hilding" userId="e340b5e1-9405-46f9-a5f4-ac04561009e2" providerId="ADAL" clId="{1128B1F9-E1B5-4ECE-B65F-727E1355073D}" dt="2023-01-12T09:02:10.921" v="160"/>
      <pc:docMkLst>
        <pc:docMk/>
      </pc:docMkLst>
      <pc:sldChg chg="addCm">
        <pc:chgData name="Greta Hilding" userId="e340b5e1-9405-46f9-a5f4-ac04561009e2" providerId="ADAL" clId="{1128B1F9-E1B5-4ECE-B65F-727E1355073D}" dt="2023-01-12T09:02:10.921" v="160"/>
        <pc:sldMkLst>
          <pc:docMk/>
          <pc:sldMk cId="3831654902" sldId="2147374654"/>
        </pc:sldMkLst>
      </pc:sldChg>
      <pc:sldChg chg="addCm modCm">
        <pc:chgData name="Greta Hilding" userId="e340b5e1-9405-46f9-a5f4-ac04561009e2" providerId="ADAL" clId="{1128B1F9-E1B5-4ECE-B65F-727E1355073D}" dt="2023-01-12T07:46:39.827" v="142"/>
        <pc:sldMkLst>
          <pc:docMk/>
          <pc:sldMk cId="123381338" sldId="2147374661"/>
        </pc:sldMkLst>
      </pc:sldChg>
      <pc:sldChg chg="addCm delCm modCm">
        <pc:chgData name="Greta Hilding" userId="e340b5e1-9405-46f9-a5f4-ac04561009e2" providerId="ADAL" clId="{1128B1F9-E1B5-4ECE-B65F-727E1355073D}" dt="2023-01-12T07:52:57.527" v="149"/>
        <pc:sldMkLst>
          <pc:docMk/>
          <pc:sldMk cId="2977622334" sldId="2147374669"/>
        </pc:sldMkLst>
      </pc:sldChg>
      <pc:sldChg chg="addCm">
        <pc:chgData name="Greta Hilding" userId="e340b5e1-9405-46f9-a5f4-ac04561009e2" providerId="ADAL" clId="{1128B1F9-E1B5-4ECE-B65F-727E1355073D}" dt="2023-01-12T07:48:30.240" v="143"/>
        <pc:sldMkLst>
          <pc:docMk/>
          <pc:sldMk cId="3002960549" sldId="2147374671"/>
        </pc:sldMkLst>
      </pc:sldChg>
      <pc:sldChg chg="modSp mod delCm modCm">
        <pc:chgData name="Greta Hilding" userId="e340b5e1-9405-46f9-a5f4-ac04561009e2" providerId="ADAL" clId="{1128B1F9-E1B5-4ECE-B65F-727E1355073D}" dt="2023-01-12T07:31:18.254" v="102" actId="20577"/>
        <pc:sldMkLst>
          <pc:docMk/>
          <pc:sldMk cId="3797389154" sldId="2147374705"/>
        </pc:sldMkLst>
      </pc:sldChg>
      <pc:sldChg chg="modSp mod addCm">
        <pc:chgData name="Greta Hilding" userId="e340b5e1-9405-46f9-a5f4-ac04561009e2" providerId="ADAL" clId="{1128B1F9-E1B5-4ECE-B65F-727E1355073D}" dt="2023-01-12T07:40:53.915" v="139"/>
        <pc:sldMkLst>
          <pc:docMk/>
          <pc:sldMk cId="1986306149" sldId="2147374708"/>
        </pc:sldMkLst>
      </pc:sldChg>
      <pc:sldChg chg="modSp mod addCm">
        <pc:chgData name="Greta Hilding" userId="e340b5e1-9405-46f9-a5f4-ac04561009e2" providerId="ADAL" clId="{1128B1F9-E1B5-4ECE-B65F-727E1355073D}" dt="2023-01-12T09:01:01.075" v="159"/>
        <pc:sldMkLst>
          <pc:docMk/>
          <pc:sldMk cId="4210626817" sldId="2147374710"/>
        </pc:sldMkLst>
      </pc:sldChg>
    </pc:docChg>
  </pc:docChgLst>
  <pc:docChgLst>
    <pc:chgData name="Merethe Anette Ryen" userId="S::merethear@uia.no::1a0d79ba-99a9-4ffc-bb02-a2067f6f93d6" providerId="AD" clId="Web-{D3A25081-D186-45CF-940B-F91C881114E3}"/>
    <pc:docChg chg="addSld delSld modSld sldOrd modSection">
      <pc:chgData name="Merethe Anette Ryen" userId="S::merethear@uia.no::1a0d79ba-99a9-4ffc-bb02-a2067f6f93d6" providerId="AD" clId="Web-{D3A25081-D186-45CF-940B-F91C881114E3}" dt="2023-07-19T12:22:56.875" v="7"/>
      <pc:docMkLst>
        <pc:docMk/>
      </pc:docMkLst>
      <pc:sldChg chg="modSp">
        <pc:chgData name="Merethe Anette Ryen" userId="S::merethear@uia.no::1a0d79ba-99a9-4ffc-bb02-a2067f6f93d6" providerId="AD" clId="Web-{D3A25081-D186-45CF-940B-F91C881114E3}" dt="2023-07-19T12:22:54.125" v="6" actId="20577"/>
        <pc:sldMkLst>
          <pc:docMk/>
          <pc:sldMk cId="1473054025" sldId="2147374789"/>
        </pc:sldMkLst>
      </pc:sldChg>
      <pc:sldChg chg="add del ord">
        <pc:chgData name="Merethe Anette Ryen" userId="S::merethear@uia.no::1a0d79ba-99a9-4ffc-bb02-a2067f6f93d6" providerId="AD" clId="Web-{D3A25081-D186-45CF-940B-F91C881114E3}" dt="2023-07-19T12:22:56.875" v="7"/>
        <pc:sldMkLst>
          <pc:docMk/>
          <pc:sldMk cId="1747252529" sldId="2147374791"/>
        </pc:sldMkLst>
      </pc:sldChg>
      <pc:sldChg chg="add">
        <pc:chgData name="Merethe Anette Ryen" userId="S::merethear@uia.no::1a0d79ba-99a9-4ffc-bb02-a2067f6f93d6" providerId="AD" clId="Web-{D3A25081-D186-45CF-940B-F91C881114E3}" dt="2023-07-19T12:22:14.780" v="1"/>
        <pc:sldMkLst>
          <pc:docMk/>
          <pc:sldMk cId="373699388" sldId="2147374792"/>
        </pc:sldMkLst>
      </pc:sldChg>
    </pc:docChg>
  </pc:docChgLst>
  <pc:docChgLst>
    <pc:chgData name="Merethe Anette Ryen" userId="S::merethear@uia.no::1a0d79ba-99a9-4ffc-bb02-a2067f6f93d6" providerId="AD" clId="Web-{A6601406-CF19-4E4B-9B30-D159BF2C5DDF}"/>
    <pc:docChg chg="addSld modSld modSection">
      <pc:chgData name="Merethe Anette Ryen" userId="S::merethear@uia.no::1a0d79ba-99a9-4ffc-bb02-a2067f6f93d6" providerId="AD" clId="Web-{A6601406-CF19-4E4B-9B30-D159BF2C5DDF}" dt="2024-04-17T14:12:17.621" v="5" actId="20577"/>
      <pc:docMkLst>
        <pc:docMk/>
      </pc:docMkLst>
      <pc:sldChg chg="modSp add">
        <pc:chgData name="Merethe Anette Ryen" userId="S::merethear@uia.no::1a0d79ba-99a9-4ffc-bb02-a2067f6f93d6" providerId="AD" clId="Web-{A6601406-CF19-4E4B-9B30-D159BF2C5DDF}" dt="2024-04-17T14:12:17.621" v="5" actId="20577"/>
        <pc:sldMkLst>
          <pc:docMk/>
          <pc:sldMk cId="2189398790" sldId="2147374994"/>
        </pc:sldMkLst>
      </pc:sldChg>
    </pc:docChg>
  </pc:docChgLst>
  <pc:docChgLst>
    <pc:chgData name="Merethe Anette Ryen" userId="1a0d79ba-99a9-4ffc-bb02-a2067f6f93d6" providerId="ADAL" clId="{5A44CB90-4EF9-4D50-B8A4-41B1396A4B89}"/>
    <pc:docChg chg="undo redo custSel addSld delSld modSld sldOrd">
      <pc:chgData name="Merethe Anette Ryen" userId="1a0d79ba-99a9-4ffc-bb02-a2067f6f93d6" providerId="ADAL" clId="{5A44CB90-4EF9-4D50-B8A4-41B1396A4B89}" dt="2022-02-18T12:46:15.208" v="28771" actId="167"/>
      <pc:docMkLst>
        <pc:docMk/>
      </pc:docMkLst>
      <pc:sldChg chg="modSp add mod ord modNotesTx">
        <pc:chgData name="Merethe Anette Ryen" userId="1a0d79ba-99a9-4ffc-bb02-a2067f6f93d6" providerId="ADAL" clId="{5A44CB90-4EF9-4D50-B8A4-41B1396A4B89}" dt="2022-02-17T11:07:18.037" v="28329"/>
        <pc:sldMkLst>
          <pc:docMk/>
          <pc:sldMk cId="2732021727" sldId="633"/>
        </pc:sldMkLst>
      </pc:sldChg>
    </pc:docChg>
  </pc:docChgLst>
  <pc:docChgLst>
    <pc:chgData name="Merethe Anette Ryen" userId="S::merethear@uia.no::1a0d79ba-99a9-4ffc-bb02-a2067f6f93d6" providerId="AD" clId="Web-{F0ADD3A8-5C0B-4D44-B7E8-D43068E12125}"/>
    <pc:docChg chg="addSld modSld sldOrd modMainMaster modSection">
      <pc:chgData name="Merethe Anette Ryen" userId="S::merethear@uia.no::1a0d79ba-99a9-4ffc-bb02-a2067f6f93d6" providerId="AD" clId="Web-{F0ADD3A8-5C0B-4D44-B7E8-D43068E12125}" dt="2023-04-18T08:53:59.633" v="10" actId="20577"/>
      <pc:docMkLst>
        <pc:docMk/>
      </pc:docMkLst>
      <pc:sldChg chg="modSp">
        <pc:chgData name="Merethe Anette Ryen" userId="S::merethear@uia.no::1a0d79ba-99a9-4ffc-bb02-a2067f6f93d6" providerId="AD" clId="Web-{F0ADD3A8-5C0B-4D44-B7E8-D43068E12125}" dt="2023-04-18T08:53:52.321" v="9" actId="20577"/>
        <pc:sldMkLst>
          <pc:docMk/>
          <pc:sldMk cId="334357058" sldId="274"/>
        </pc:sldMkLst>
      </pc:sldChg>
      <pc:sldChg chg="add ord">
        <pc:chgData name="Merethe Anette Ryen" userId="S::merethear@uia.no::1a0d79ba-99a9-4ffc-bb02-a2067f6f93d6" providerId="AD" clId="Web-{F0ADD3A8-5C0B-4D44-B7E8-D43068E12125}" dt="2023-04-18T08:53:28.820" v="2"/>
        <pc:sldMkLst>
          <pc:docMk/>
          <pc:sldMk cId="2896500536" sldId="2147374783"/>
        </pc:sldMkLst>
      </pc:sldChg>
      <pc:sldChg chg="modSp add ord">
        <pc:chgData name="Merethe Anette Ryen" userId="S::merethear@uia.no::1a0d79ba-99a9-4ffc-bb02-a2067f6f93d6" providerId="AD" clId="Web-{F0ADD3A8-5C0B-4D44-B7E8-D43068E12125}" dt="2023-04-18T08:53:59.633" v="10" actId="20577"/>
        <pc:sldMkLst>
          <pc:docMk/>
          <pc:sldMk cId="3139347322" sldId="2147374784"/>
        </pc:sldMkLst>
      </pc:sldChg>
      <pc:sldMasterChg chg="addSldLayout">
        <pc:chgData name="Merethe Anette Ryen" userId="S::merethear@uia.no::1a0d79ba-99a9-4ffc-bb02-a2067f6f93d6" providerId="AD" clId="Web-{F0ADD3A8-5C0B-4D44-B7E8-D43068E12125}" dt="2023-04-18T08:53:22.336" v="0"/>
        <pc:sldMasterMkLst>
          <pc:docMk/>
          <pc:sldMasterMk cId="1025947034" sldId="2147483648"/>
        </pc:sldMasterMkLst>
        <pc:sldLayoutChg chg="add">
          <pc:chgData name="Merethe Anette Ryen" userId="S::merethear@uia.no::1a0d79ba-99a9-4ffc-bb02-a2067f6f93d6" providerId="AD" clId="Web-{F0ADD3A8-5C0B-4D44-B7E8-D43068E12125}" dt="2023-04-18T08:53:22.336" v="0"/>
          <pc:sldLayoutMkLst>
            <pc:docMk/>
            <pc:sldMasterMk cId="1025947034" sldId="2147483648"/>
            <pc:sldLayoutMk cId="1876773288" sldId="2147483694"/>
          </pc:sldLayoutMkLst>
        </pc:sldLayoutChg>
      </pc:sldMasterChg>
      <pc:sldMasterChg chg="modSldLayout">
        <pc:chgData name="Merethe Anette Ryen" userId="S::merethear@uia.no::1a0d79ba-99a9-4ffc-bb02-a2067f6f93d6" providerId="AD" clId="Web-{F0ADD3A8-5C0B-4D44-B7E8-D43068E12125}" dt="2023-04-18T08:53:22.336" v="0"/>
        <pc:sldMasterMkLst>
          <pc:docMk/>
          <pc:sldMasterMk cId="1025947034" sldId="2147483723"/>
        </pc:sldMasterMkLst>
        <pc:sldLayoutChg chg="replId">
          <pc:chgData name="Merethe Anette Ryen" userId="S::merethear@uia.no::1a0d79ba-99a9-4ffc-bb02-a2067f6f93d6" providerId="AD" clId="Web-{F0ADD3A8-5C0B-4D44-B7E8-D43068E12125}" dt="2023-04-18T08:53:22.336" v="0"/>
          <pc:sldLayoutMkLst>
            <pc:docMk/>
            <pc:sldMasterMk cId="1025947034" sldId="2147483723"/>
            <pc:sldLayoutMk cId="1184177955" sldId="2147483736"/>
          </pc:sldLayoutMkLst>
        </pc:sldLayoutChg>
      </pc:sldMasterChg>
    </pc:docChg>
  </pc:docChgLst>
  <pc:docChgLst>
    <pc:chgData name="Merethe Anette Ryen" userId="S::merethear@uia.no::1a0d79ba-99a9-4ffc-bb02-a2067f6f93d6" providerId="AD" clId="Web-{1775D35A-9169-4742-ADD3-E1719A4C3357}"/>
    <pc:docChg chg="addSld delSld modSection">
      <pc:chgData name="Merethe Anette Ryen" userId="S::merethear@uia.no::1a0d79ba-99a9-4ffc-bb02-a2067f6f93d6" providerId="AD" clId="Web-{1775D35A-9169-4742-ADD3-E1719A4C3357}" dt="2025-06-02T12:47:07.262" v="1"/>
      <pc:docMkLst>
        <pc:docMk/>
      </pc:docMkLst>
      <pc:sldChg chg="del">
        <pc:chgData name="Merethe Anette Ryen" userId="S::merethear@uia.no::1a0d79ba-99a9-4ffc-bb02-a2067f6f93d6" providerId="AD" clId="Web-{1775D35A-9169-4742-ADD3-E1719A4C3357}" dt="2025-06-02T12:47:07.262" v="1"/>
        <pc:sldMkLst>
          <pc:docMk/>
          <pc:sldMk cId="1554515414" sldId="2147375206"/>
        </pc:sldMkLst>
      </pc:sldChg>
      <pc:sldChg chg="add">
        <pc:chgData name="Merethe Anette Ryen" userId="S::merethear@uia.no::1a0d79ba-99a9-4ffc-bb02-a2067f6f93d6" providerId="AD" clId="Web-{1775D35A-9169-4742-ADD3-E1719A4C3357}" dt="2025-06-02T12:47:02.512" v="0"/>
        <pc:sldMkLst>
          <pc:docMk/>
          <pc:sldMk cId="2530571900" sldId="2147375208"/>
        </pc:sldMkLst>
      </pc:sldChg>
    </pc:docChg>
  </pc:docChgLst>
  <pc:docChgLst>
    <pc:chgData name="Merethe Anette Ryen" userId="1a0d79ba-99a9-4ffc-bb02-a2067f6f93d6" providerId="ADAL" clId="{34F0E7DC-67FF-4BC9-BC9F-E4259D2AA083}"/>
    <pc:docChg chg="custSel addSld modSld modSection">
      <pc:chgData name="Merethe Anette Ryen" userId="1a0d79ba-99a9-4ffc-bb02-a2067f6f93d6" providerId="ADAL" clId="{34F0E7DC-67FF-4BC9-BC9F-E4259D2AA083}" dt="2023-10-03T08:44:16.280" v="793" actId="1366"/>
      <pc:docMkLst>
        <pc:docMk/>
      </pc:docMkLst>
      <pc:sldChg chg="addSp delSp modSp mod">
        <pc:chgData name="Merethe Anette Ryen" userId="1a0d79ba-99a9-4ffc-bb02-a2067f6f93d6" providerId="ADAL" clId="{34F0E7DC-67FF-4BC9-BC9F-E4259D2AA083}" dt="2023-09-19T12:29:43.134" v="363" actId="1076"/>
        <pc:sldMkLst>
          <pc:docMk/>
          <pc:sldMk cId="2805838328" sldId="2147374821"/>
        </pc:sldMkLst>
      </pc:sldChg>
      <pc:sldChg chg="addSp delSp modSp new mod">
        <pc:chgData name="Merethe Anette Ryen" userId="1a0d79ba-99a9-4ffc-bb02-a2067f6f93d6" providerId="ADAL" clId="{34F0E7DC-67FF-4BC9-BC9F-E4259D2AA083}" dt="2023-09-19T12:41:37.246" v="791" actId="1076"/>
        <pc:sldMkLst>
          <pc:docMk/>
          <pc:sldMk cId="2087646414" sldId="2147374822"/>
        </pc:sldMkLst>
      </pc:sldChg>
      <pc:sldChg chg="modSp">
        <pc:chgData name="Merethe Anette Ryen" userId="1a0d79ba-99a9-4ffc-bb02-a2067f6f93d6" providerId="ADAL" clId="{34F0E7DC-67FF-4BC9-BC9F-E4259D2AA083}" dt="2023-10-03T08:44:16.280" v="793" actId="1366"/>
        <pc:sldMkLst>
          <pc:docMk/>
          <pc:sldMk cId="1190518682" sldId="2147374824"/>
        </pc:sldMkLst>
      </pc:sldChg>
    </pc:docChg>
  </pc:docChgLst>
  <pc:docChgLst>
    <pc:chgData name="Merethe Anette Ryen" userId="S::merethear@uia.no::1a0d79ba-99a9-4ffc-bb02-a2067f6f93d6" providerId="AD" clId="Web-{82FA6415-5D99-420F-94C3-9E7D1A411FD9}"/>
    <pc:docChg chg="addSld sldOrd modSection">
      <pc:chgData name="Merethe Anette Ryen" userId="S::merethear@uia.no::1a0d79ba-99a9-4ffc-bb02-a2067f6f93d6" providerId="AD" clId="Web-{82FA6415-5D99-420F-94C3-9E7D1A411FD9}" dt="2023-07-19T13:04:42.552" v="11"/>
      <pc:docMkLst>
        <pc:docMk/>
      </pc:docMkLst>
      <pc:sldChg chg="add">
        <pc:chgData name="Merethe Anette Ryen" userId="S::merethear@uia.no::1a0d79ba-99a9-4ffc-bb02-a2067f6f93d6" providerId="AD" clId="Web-{82FA6415-5D99-420F-94C3-9E7D1A411FD9}" dt="2023-07-19T13:03:57.457" v="0"/>
        <pc:sldMkLst>
          <pc:docMk/>
          <pc:sldMk cId="4288747814" sldId="2147374806"/>
        </pc:sldMkLst>
      </pc:sldChg>
      <pc:sldChg chg="add">
        <pc:chgData name="Merethe Anette Ryen" userId="S::merethear@uia.no::1a0d79ba-99a9-4ffc-bb02-a2067f6f93d6" providerId="AD" clId="Web-{82FA6415-5D99-420F-94C3-9E7D1A411FD9}" dt="2023-07-19T13:03:57.566" v="1"/>
        <pc:sldMkLst>
          <pc:docMk/>
          <pc:sldMk cId="863494133" sldId="2147374807"/>
        </pc:sldMkLst>
      </pc:sldChg>
      <pc:sldChg chg="add">
        <pc:chgData name="Merethe Anette Ryen" userId="S::merethear@uia.no::1a0d79ba-99a9-4ffc-bb02-a2067f6f93d6" providerId="AD" clId="Web-{82FA6415-5D99-420F-94C3-9E7D1A411FD9}" dt="2023-07-19T13:03:57.676" v="2"/>
        <pc:sldMkLst>
          <pc:docMk/>
          <pc:sldMk cId="791772862" sldId="2147374808"/>
        </pc:sldMkLst>
      </pc:sldChg>
      <pc:sldChg chg="add ord">
        <pc:chgData name="Merethe Anette Ryen" userId="S::merethear@uia.no::1a0d79ba-99a9-4ffc-bb02-a2067f6f93d6" providerId="AD" clId="Web-{82FA6415-5D99-420F-94C3-9E7D1A411FD9}" dt="2023-07-19T13:04:42.552" v="11"/>
        <pc:sldMkLst>
          <pc:docMk/>
          <pc:sldMk cId="69644256" sldId="2147374809"/>
        </pc:sldMkLst>
      </pc:sldChg>
    </pc:docChg>
  </pc:docChgLst>
  <pc:docChgLst>
    <pc:chgData name="Merethe Anette Ryen" userId="S::merethear@uia.no::1a0d79ba-99a9-4ffc-bb02-a2067f6f93d6" providerId="AD" clId="Web-{0801FF44-083F-4188-B39D-149F4F04F881}"/>
    <pc:docChg chg="addSld delSld modSld sldOrd modSection">
      <pc:chgData name="Merethe Anette Ryen" userId="S::merethear@uia.no::1a0d79ba-99a9-4ffc-bb02-a2067f6f93d6" providerId="AD" clId="Web-{0801FF44-083F-4188-B39D-149F4F04F881}" dt="2025-02-26T12:18:48.052" v="20"/>
      <pc:docMkLst>
        <pc:docMk/>
      </pc:docMkLst>
      <pc:sldChg chg="modSp">
        <pc:chgData name="Merethe Anette Ryen" userId="S::merethear@uia.no::1a0d79ba-99a9-4ffc-bb02-a2067f6f93d6" providerId="AD" clId="Web-{0801FF44-083F-4188-B39D-149F4F04F881}" dt="2025-02-26T12:16:38.003" v="12" actId="20577"/>
        <pc:sldMkLst>
          <pc:docMk/>
          <pc:sldMk cId="879967502" sldId="2147375055"/>
        </pc:sldMkLst>
      </pc:sldChg>
      <pc:sldChg chg="modSp">
        <pc:chgData name="Merethe Anette Ryen" userId="S::merethear@uia.no::1a0d79ba-99a9-4ffc-bb02-a2067f6f93d6" providerId="AD" clId="Web-{0801FF44-083F-4188-B39D-149F4F04F881}" dt="2025-02-26T12:18:07.879" v="18" actId="20577"/>
        <pc:sldMkLst>
          <pc:docMk/>
          <pc:sldMk cId="3034621226" sldId="2147375063"/>
        </pc:sldMkLst>
      </pc:sldChg>
      <pc:sldChg chg="ord">
        <pc:chgData name="Merethe Anette Ryen" userId="S::merethear@uia.no::1a0d79ba-99a9-4ffc-bb02-a2067f6f93d6" providerId="AD" clId="Web-{0801FF44-083F-4188-B39D-149F4F04F881}" dt="2025-02-26T12:17:41.801" v="14"/>
        <pc:sldMkLst>
          <pc:docMk/>
          <pc:sldMk cId="364309832" sldId="2147375117"/>
        </pc:sldMkLst>
      </pc:sldChg>
      <pc:sldChg chg="ord">
        <pc:chgData name="Merethe Anette Ryen" userId="S::merethear@uia.no::1a0d79ba-99a9-4ffc-bb02-a2067f6f93d6" providerId="AD" clId="Web-{0801FF44-083F-4188-B39D-149F4F04F881}" dt="2025-02-26T12:17:29.098" v="13"/>
        <pc:sldMkLst>
          <pc:docMk/>
          <pc:sldMk cId="3343054734" sldId="2147375119"/>
        </pc:sldMkLst>
      </pc:sldChg>
      <pc:sldChg chg="add del">
        <pc:chgData name="Merethe Anette Ryen" userId="S::merethear@uia.no::1a0d79ba-99a9-4ffc-bb02-a2067f6f93d6" providerId="AD" clId="Web-{0801FF44-083F-4188-B39D-149F4F04F881}" dt="2025-02-26T12:16:18.190" v="1"/>
        <pc:sldMkLst>
          <pc:docMk/>
          <pc:sldMk cId="2839225290" sldId="2147375188"/>
        </pc:sldMkLst>
      </pc:sldChg>
      <pc:sldChg chg="add del">
        <pc:chgData name="Merethe Anette Ryen" userId="S::merethear@uia.no::1a0d79ba-99a9-4ffc-bb02-a2067f6f93d6" providerId="AD" clId="Web-{0801FF44-083F-4188-B39D-149F4F04F881}" dt="2025-02-26T12:18:48.052" v="20"/>
        <pc:sldMkLst>
          <pc:docMk/>
          <pc:sldMk cId="3981180198" sldId="2147375190"/>
        </pc:sldMkLst>
      </pc:sldChg>
    </pc:docChg>
  </pc:docChgLst>
  <pc:docChgLst>
    <pc:chgData name="Merethe Anette Ryen" userId="S::merethear@uia.no::1a0d79ba-99a9-4ffc-bb02-a2067f6f93d6" providerId="AD" clId="Web-{3859E125-792C-7B67-354B-D9980400A8AB}"/>
    <pc:docChg chg="modSld">
      <pc:chgData name="Merethe Anette Ryen" userId="S::merethear@uia.no::1a0d79ba-99a9-4ffc-bb02-a2067f6f93d6" providerId="AD" clId="Web-{3859E125-792C-7B67-354B-D9980400A8AB}" dt="2022-08-31T10:37:02.895" v="83"/>
      <pc:docMkLst>
        <pc:docMk/>
      </pc:docMkLst>
      <pc:sldChg chg="modSp">
        <pc:chgData name="Merethe Anette Ryen" userId="S::merethear@uia.no::1a0d79ba-99a9-4ffc-bb02-a2067f6f93d6" providerId="AD" clId="Web-{3859E125-792C-7B67-354B-D9980400A8AB}" dt="2022-08-31T10:37:02.895" v="83"/>
        <pc:sldMkLst>
          <pc:docMk/>
          <pc:sldMk cId="1446892212" sldId="2147374577"/>
        </pc:sldMkLst>
      </pc:sldChg>
    </pc:docChg>
  </pc:docChgLst>
  <pc:docChgLst>
    <pc:chgData name="Merethe Anette Ryen" userId="S::merethear@uia.no::1a0d79ba-99a9-4ffc-bb02-a2067f6f93d6" providerId="AD" clId="Web-{606A1CCB-AE93-4721-8090-BC5CF8344926}"/>
    <pc:docChg chg="addSld modSld sldOrd">
      <pc:chgData name="Merethe Anette Ryen" userId="S::merethear@uia.no::1a0d79ba-99a9-4ffc-bb02-a2067f6f93d6" providerId="AD" clId="Web-{606A1CCB-AE93-4721-8090-BC5CF8344926}" dt="2022-07-14T13:48:50.197" v="79" actId="14100"/>
      <pc:docMkLst>
        <pc:docMk/>
      </pc:docMkLst>
      <pc:sldChg chg="addSp modSp ord">
        <pc:chgData name="Merethe Anette Ryen" userId="S::merethear@uia.no::1a0d79ba-99a9-4ffc-bb02-a2067f6f93d6" providerId="AD" clId="Web-{606A1CCB-AE93-4721-8090-BC5CF8344926}" dt="2022-07-14T13:40:20.646" v="44" actId="1076"/>
        <pc:sldMkLst>
          <pc:docMk/>
          <pc:sldMk cId="385058923" sldId="506"/>
        </pc:sldMkLst>
      </pc:sldChg>
      <pc:sldChg chg="modSp">
        <pc:chgData name="Merethe Anette Ryen" userId="S::merethear@uia.no::1a0d79ba-99a9-4ffc-bb02-a2067f6f93d6" providerId="AD" clId="Web-{606A1CCB-AE93-4721-8090-BC5CF8344926}" dt="2022-07-14T13:30:24.265" v="8" actId="1076"/>
        <pc:sldMkLst>
          <pc:docMk/>
          <pc:sldMk cId="1038982187" sldId="616"/>
        </pc:sldMkLst>
      </pc:sldChg>
      <pc:sldChg chg="ord">
        <pc:chgData name="Merethe Anette Ryen" userId="S::merethear@uia.no::1a0d79ba-99a9-4ffc-bb02-a2067f6f93d6" providerId="AD" clId="Web-{606A1CCB-AE93-4721-8090-BC5CF8344926}" dt="2022-07-14T13:29:07.780" v="4"/>
        <pc:sldMkLst>
          <pc:docMk/>
          <pc:sldMk cId="2573286258" sldId="631"/>
        </pc:sldMkLst>
      </pc:sldChg>
      <pc:sldChg chg="addSp delSp modSp">
        <pc:chgData name="Merethe Anette Ryen" userId="S::merethear@uia.no::1a0d79ba-99a9-4ffc-bb02-a2067f6f93d6" providerId="AD" clId="Web-{606A1CCB-AE93-4721-8090-BC5CF8344926}" dt="2022-07-14T13:48:50.197" v="79" actId="14100"/>
        <pc:sldMkLst>
          <pc:docMk/>
          <pc:sldMk cId="902008106" sldId="2147374556"/>
        </pc:sldMkLst>
      </pc:sldChg>
      <pc:sldChg chg="add ord">
        <pc:chgData name="Merethe Anette Ryen" userId="S::merethear@uia.no::1a0d79ba-99a9-4ffc-bb02-a2067f6f93d6" providerId="AD" clId="Web-{606A1CCB-AE93-4721-8090-BC5CF8344926}" dt="2022-07-14T13:29:05.186" v="3"/>
        <pc:sldMkLst>
          <pc:docMk/>
          <pc:sldMk cId="562486004" sldId="2147374562"/>
        </pc:sldMkLst>
      </pc:sldChg>
      <pc:sldChg chg="addSp delSp modSp add replId">
        <pc:chgData name="Merethe Anette Ryen" userId="S::merethear@uia.no::1a0d79ba-99a9-4ffc-bb02-a2067f6f93d6" providerId="AD" clId="Web-{606A1CCB-AE93-4721-8090-BC5CF8344926}" dt="2022-07-14T13:43:03.147" v="70" actId="20577"/>
        <pc:sldMkLst>
          <pc:docMk/>
          <pc:sldMk cId="3160256720" sldId="2147374563"/>
        </pc:sldMkLst>
      </pc:sldChg>
    </pc:docChg>
  </pc:docChgLst>
  <pc:docChgLst>
    <pc:chgData name="Merethe Anette Ryen" userId="S::merethear@uia.no::1a0d79ba-99a9-4ffc-bb02-a2067f6f93d6" providerId="AD" clId="Web-{6FADD45F-1D46-4187-A71E-4840E586363E}"/>
    <pc:docChg chg="addSld modSection">
      <pc:chgData name="Merethe Anette Ryen" userId="S::merethear@uia.no::1a0d79ba-99a9-4ffc-bb02-a2067f6f93d6" providerId="AD" clId="Web-{6FADD45F-1D46-4187-A71E-4840E586363E}" dt="2023-07-19T13:28:15.646" v="0"/>
      <pc:docMkLst>
        <pc:docMk/>
      </pc:docMkLst>
      <pc:sldChg chg="add">
        <pc:chgData name="Merethe Anette Ryen" userId="S::merethear@uia.no::1a0d79ba-99a9-4ffc-bb02-a2067f6f93d6" providerId="AD" clId="Web-{6FADD45F-1D46-4187-A71E-4840E586363E}" dt="2023-07-19T13:28:15.646" v="0"/>
        <pc:sldMkLst>
          <pc:docMk/>
          <pc:sldMk cId="3938910380" sldId="2147374815"/>
        </pc:sldMkLst>
      </pc:sldChg>
    </pc:docChg>
  </pc:docChgLst>
  <pc:docChgLst>
    <pc:chgData name="Merethe Anette Ryen" userId="S::merethear@uia.no::1a0d79ba-99a9-4ffc-bb02-a2067f6f93d6" providerId="AD" clId="Web-{28896A5E-89CC-4A72-82AA-FEA249EE432A}"/>
    <pc:docChg chg="addSld delSld modSld sldOrd modSection">
      <pc:chgData name="Merethe Anette Ryen" userId="S::merethear@uia.no::1a0d79ba-99a9-4ffc-bb02-a2067f6f93d6" providerId="AD" clId="Web-{28896A5E-89CC-4A72-82AA-FEA249EE432A}" dt="2023-01-12T14:19:38.668" v="127" actId="20577"/>
      <pc:docMkLst>
        <pc:docMk/>
      </pc:docMkLst>
      <pc:sldChg chg="ord">
        <pc:chgData name="Merethe Anette Ryen" userId="S::merethear@uia.no::1a0d79ba-99a9-4ffc-bb02-a2067f6f93d6" providerId="AD" clId="Web-{28896A5E-89CC-4A72-82AA-FEA249EE432A}" dt="2023-01-12T14:13:46.524" v="65"/>
        <pc:sldMkLst>
          <pc:docMk/>
          <pc:sldMk cId="538561828" sldId="2147374664"/>
        </pc:sldMkLst>
      </pc:sldChg>
      <pc:sldChg chg="add ord">
        <pc:chgData name="Merethe Anette Ryen" userId="S::merethear@uia.no::1a0d79ba-99a9-4ffc-bb02-a2067f6f93d6" providerId="AD" clId="Web-{28896A5E-89CC-4A72-82AA-FEA249EE432A}" dt="2023-01-12T14:18:25.699" v="121"/>
        <pc:sldMkLst>
          <pc:docMk/>
          <pc:sldMk cId="487736511" sldId="2147374715"/>
        </pc:sldMkLst>
      </pc:sldChg>
      <pc:sldChg chg="add del">
        <pc:chgData name="Merethe Anette Ryen" userId="S::merethear@uia.no::1a0d79ba-99a9-4ffc-bb02-a2067f6f93d6" providerId="AD" clId="Web-{28896A5E-89CC-4A72-82AA-FEA249EE432A}" dt="2023-01-12T14:18:17.293" v="120"/>
        <pc:sldMkLst>
          <pc:docMk/>
          <pc:sldMk cId="721467936" sldId="2147374716"/>
        </pc:sldMkLst>
      </pc:sldChg>
      <pc:sldChg chg="add del">
        <pc:chgData name="Merethe Anette Ryen" userId="S::merethear@uia.no::1a0d79ba-99a9-4ffc-bb02-a2067f6f93d6" providerId="AD" clId="Web-{28896A5E-89CC-4A72-82AA-FEA249EE432A}" dt="2023-01-12T14:18:13.808" v="119"/>
        <pc:sldMkLst>
          <pc:docMk/>
          <pc:sldMk cId="425262011" sldId="2147374717"/>
        </pc:sldMkLst>
      </pc:sldChg>
      <pc:sldChg chg="modSp add ord">
        <pc:chgData name="Merethe Anette Ryen" userId="S::merethear@uia.no::1a0d79ba-99a9-4ffc-bb02-a2067f6f93d6" providerId="AD" clId="Web-{28896A5E-89CC-4A72-82AA-FEA249EE432A}" dt="2023-01-12T14:19:38.668" v="127" actId="20577"/>
        <pc:sldMkLst>
          <pc:docMk/>
          <pc:sldMk cId="1795301694" sldId="2147374718"/>
        </pc:sldMkLst>
      </pc:sldChg>
      <pc:sldChg chg="add del">
        <pc:chgData name="Merethe Anette Ryen" userId="S::merethear@uia.no::1a0d79ba-99a9-4ffc-bb02-a2067f6f93d6" providerId="AD" clId="Web-{28896A5E-89CC-4A72-82AA-FEA249EE432A}" dt="2023-01-12T14:19:16.700" v="123"/>
        <pc:sldMkLst>
          <pc:docMk/>
          <pc:sldMk cId="2631836731" sldId="2147374719"/>
        </pc:sldMkLst>
      </pc:sldChg>
      <pc:sldChg chg="add ord">
        <pc:chgData name="Merethe Anette Ryen" userId="S::merethear@uia.no::1a0d79ba-99a9-4ffc-bb02-a2067f6f93d6" providerId="AD" clId="Web-{28896A5E-89CC-4A72-82AA-FEA249EE432A}" dt="2023-01-12T14:19:04.246" v="122"/>
        <pc:sldMkLst>
          <pc:docMk/>
          <pc:sldMk cId="1665364687" sldId="2147374720"/>
        </pc:sldMkLst>
      </pc:sldChg>
      <pc:sldChg chg="add ord">
        <pc:chgData name="Merethe Anette Ryen" userId="S::merethear@uia.no::1a0d79ba-99a9-4ffc-bb02-a2067f6f93d6" providerId="AD" clId="Web-{28896A5E-89CC-4A72-82AA-FEA249EE432A}" dt="2023-01-12T14:15:29.057" v="72"/>
        <pc:sldMkLst>
          <pc:docMk/>
          <pc:sldMk cId="3542253656" sldId="2147374721"/>
        </pc:sldMkLst>
      </pc:sldChg>
      <pc:sldChg chg="add">
        <pc:chgData name="Merethe Anette Ryen" userId="S::merethear@uia.no::1a0d79ba-99a9-4ffc-bb02-a2067f6f93d6" providerId="AD" clId="Web-{28896A5E-89CC-4A72-82AA-FEA249EE432A}" dt="2023-01-12T14:12:06.773" v="7"/>
        <pc:sldMkLst>
          <pc:docMk/>
          <pc:sldMk cId="457914474" sldId="2147374722"/>
        </pc:sldMkLst>
      </pc:sldChg>
      <pc:sldChg chg="add">
        <pc:chgData name="Merethe Anette Ryen" userId="S::merethear@uia.no::1a0d79ba-99a9-4ffc-bb02-a2067f6f93d6" providerId="AD" clId="Web-{28896A5E-89CC-4A72-82AA-FEA249EE432A}" dt="2023-01-12T14:12:06.852" v="8"/>
        <pc:sldMkLst>
          <pc:docMk/>
          <pc:sldMk cId="189703109" sldId="2147374723"/>
        </pc:sldMkLst>
      </pc:sldChg>
      <pc:sldChg chg="add">
        <pc:chgData name="Merethe Anette Ryen" userId="S::merethear@uia.no::1a0d79ba-99a9-4ffc-bb02-a2067f6f93d6" providerId="AD" clId="Web-{28896A5E-89CC-4A72-82AA-FEA249EE432A}" dt="2023-01-12T14:12:06.992" v="9"/>
        <pc:sldMkLst>
          <pc:docMk/>
          <pc:sldMk cId="1793175203" sldId="2147374724"/>
        </pc:sldMkLst>
      </pc:sldChg>
      <pc:sldChg chg="add">
        <pc:chgData name="Merethe Anette Ryen" userId="S::merethear@uia.no::1a0d79ba-99a9-4ffc-bb02-a2067f6f93d6" providerId="AD" clId="Web-{28896A5E-89CC-4A72-82AA-FEA249EE432A}" dt="2023-01-12T14:12:07.102" v="10"/>
        <pc:sldMkLst>
          <pc:docMk/>
          <pc:sldMk cId="364860679" sldId="2147374725"/>
        </pc:sldMkLst>
      </pc:sldChg>
      <pc:sldChg chg="add">
        <pc:chgData name="Merethe Anette Ryen" userId="S::merethear@uia.no::1a0d79ba-99a9-4ffc-bb02-a2067f6f93d6" providerId="AD" clId="Web-{28896A5E-89CC-4A72-82AA-FEA249EE432A}" dt="2023-01-12T14:12:07.180" v="11"/>
        <pc:sldMkLst>
          <pc:docMk/>
          <pc:sldMk cId="2179544027" sldId="2147374726"/>
        </pc:sldMkLst>
      </pc:sldChg>
      <pc:sldChg chg="add">
        <pc:chgData name="Merethe Anette Ryen" userId="S::merethear@uia.no::1a0d79ba-99a9-4ffc-bb02-a2067f6f93d6" providerId="AD" clId="Web-{28896A5E-89CC-4A72-82AA-FEA249EE432A}" dt="2023-01-12T14:12:07.273" v="12"/>
        <pc:sldMkLst>
          <pc:docMk/>
          <pc:sldMk cId="684442302" sldId="2147374727"/>
        </pc:sldMkLst>
      </pc:sldChg>
      <pc:sldChg chg="add">
        <pc:chgData name="Merethe Anette Ryen" userId="S::merethear@uia.no::1a0d79ba-99a9-4ffc-bb02-a2067f6f93d6" providerId="AD" clId="Web-{28896A5E-89CC-4A72-82AA-FEA249EE432A}" dt="2023-01-12T14:12:07.367" v="13"/>
        <pc:sldMkLst>
          <pc:docMk/>
          <pc:sldMk cId="1402904479" sldId="2147374728"/>
        </pc:sldMkLst>
      </pc:sldChg>
      <pc:sldChg chg="add">
        <pc:chgData name="Merethe Anette Ryen" userId="S::merethear@uia.no::1a0d79ba-99a9-4ffc-bb02-a2067f6f93d6" providerId="AD" clId="Web-{28896A5E-89CC-4A72-82AA-FEA249EE432A}" dt="2023-01-12T14:12:07.430" v="14"/>
        <pc:sldMkLst>
          <pc:docMk/>
          <pc:sldMk cId="4007560528" sldId="2147374729"/>
        </pc:sldMkLst>
      </pc:sldChg>
      <pc:sldChg chg="add">
        <pc:chgData name="Merethe Anette Ryen" userId="S::merethear@uia.no::1a0d79ba-99a9-4ffc-bb02-a2067f6f93d6" providerId="AD" clId="Web-{28896A5E-89CC-4A72-82AA-FEA249EE432A}" dt="2023-01-12T14:12:07.477" v="15"/>
        <pc:sldMkLst>
          <pc:docMk/>
          <pc:sldMk cId="1069377597" sldId="2147374730"/>
        </pc:sldMkLst>
      </pc:sldChg>
      <pc:sldChg chg="add">
        <pc:chgData name="Merethe Anette Ryen" userId="S::merethear@uia.no::1a0d79ba-99a9-4ffc-bb02-a2067f6f93d6" providerId="AD" clId="Web-{28896A5E-89CC-4A72-82AA-FEA249EE432A}" dt="2023-01-12T14:12:07.570" v="16"/>
        <pc:sldMkLst>
          <pc:docMk/>
          <pc:sldMk cId="413679062" sldId="2147374731"/>
        </pc:sldMkLst>
      </pc:sldChg>
      <pc:sldChg chg="add">
        <pc:chgData name="Merethe Anette Ryen" userId="S::merethear@uia.no::1a0d79ba-99a9-4ffc-bb02-a2067f6f93d6" providerId="AD" clId="Web-{28896A5E-89CC-4A72-82AA-FEA249EE432A}" dt="2023-01-12T14:12:07.664" v="17"/>
        <pc:sldMkLst>
          <pc:docMk/>
          <pc:sldMk cId="2734846557" sldId="2147374732"/>
        </pc:sldMkLst>
      </pc:sldChg>
      <pc:sldChg chg="add">
        <pc:chgData name="Merethe Anette Ryen" userId="S::merethear@uia.no::1a0d79ba-99a9-4ffc-bb02-a2067f6f93d6" providerId="AD" clId="Web-{28896A5E-89CC-4A72-82AA-FEA249EE432A}" dt="2023-01-12T14:12:07.758" v="18"/>
        <pc:sldMkLst>
          <pc:docMk/>
          <pc:sldMk cId="3927721487" sldId="2147374733"/>
        </pc:sldMkLst>
      </pc:sldChg>
      <pc:sldChg chg="add">
        <pc:chgData name="Merethe Anette Ryen" userId="S::merethear@uia.no::1a0d79ba-99a9-4ffc-bb02-a2067f6f93d6" providerId="AD" clId="Web-{28896A5E-89CC-4A72-82AA-FEA249EE432A}" dt="2023-01-12T14:12:07.836" v="19"/>
        <pc:sldMkLst>
          <pc:docMk/>
          <pc:sldMk cId="309650165" sldId="2147374734"/>
        </pc:sldMkLst>
      </pc:sldChg>
      <pc:sldChg chg="add">
        <pc:chgData name="Merethe Anette Ryen" userId="S::merethear@uia.no::1a0d79ba-99a9-4ffc-bb02-a2067f6f93d6" providerId="AD" clId="Web-{28896A5E-89CC-4A72-82AA-FEA249EE432A}" dt="2023-01-12T14:12:07.930" v="20"/>
        <pc:sldMkLst>
          <pc:docMk/>
          <pc:sldMk cId="3592825875" sldId="2147374735"/>
        </pc:sldMkLst>
      </pc:sldChg>
      <pc:sldChg chg="add">
        <pc:chgData name="Merethe Anette Ryen" userId="S::merethear@uia.no::1a0d79ba-99a9-4ffc-bb02-a2067f6f93d6" providerId="AD" clId="Web-{28896A5E-89CC-4A72-82AA-FEA249EE432A}" dt="2023-01-12T14:12:08.008" v="21"/>
        <pc:sldMkLst>
          <pc:docMk/>
          <pc:sldMk cId="2124541093" sldId="2147374736"/>
        </pc:sldMkLst>
      </pc:sldChg>
      <pc:sldChg chg="add">
        <pc:chgData name="Merethe Anette Ryen" userId="S::merethear@uia.no::1a0d79ba-99a9-4ffc-bb02-a2067f6f93d6" providerId="AD" clId="Web-{28896A5E-89CC-4A72-82AA-FEA249EE432A}" dt="2023-01-12T14:12:08.133" v="22"/>
        <pc:sldMkLst>
          <pc:docMk/>
          <pc:sldMk cId="276533752" sldId="2147374737"/>
        </pc:sldMkLst>
      </pc:sldChg>
      <pc:sldChg chg="add">
        <pc:chgData name="Merethe Anette Ryen" userId="S::merethear@uia.no::1a0d79ba-99a9-4ffc-bb02-a2067f6f93d6" providerId="AD" clId="Web-{28896A5E-89CC-4A72-82AA-FEA249EE432A}" dt="2023-01-12T14:12:08.242" v="23"/>
        <pc:sldMkLst>
          <pc:docMk/>
          <pc:sldMk cId="187465629" sldId="2147374738"/>
        </pc:sldMkLst>
      </pc:sldChg>
      <pc:sldChg chg="add">
        <pc:chgData name="Merethe Anette Ryen" userId="S::merethear@uia.no::1a0d79ba-99a9-4ffc-bb02-a2067f6f93d6" providerId="AD" clId="Web-{28896A5E-89CC-4A72-82AA-FEA249EE432A}" dt="2023-01-12T14:12:08.352" v="24"/>
        <pc:sldMkLst>
          <pc:docMk/>
          <pc:sldMk cId="2758678250" sldId="2147374739"/>
        </pc:sldMkLst>
      </pc:sldChg>
      <pc:sldChg chg="add">
        <pc:chgData name="Merethe Anette Ryen" userId="S::merethear@uia.no::1a0d79ba-99a9-4ffc-bb02-a2067f6f93d6" providerId="AD" clId="Web-{28896A5E-89CC-4A72-82AA-FEA249EE432A}" dt="2023-01-12T14:12:08.399" v="25"/>
        <pc:sldMkLst>
          <pc:docMk/>
          <pc:sldMk cId="4210399457" sldId="2147374740"/>
        </pc:sldMkLst>
      </pc:sldChg>
      <pc:sldChg chg="add ord">
        <pc:chgData name="Merethe Anette Ryen" userId="S::merethear@uia.no::1a0d79ba-99a9-4ffc-bb02-a2067f6f93d6" providerId="AD" clId="Web-{28896A5E-89CC-4A72-82AA-FEA249EE432A}" dt="2023-01-12T14:15:11.228" v="69"/>
        <pc:sldMkLst>
          <pc:docMk/>
          <pc:sldMk cId="241024101" sldId="2147374741"/>
        </pc:sldMkLst>
      </pc:sldChg>
      <pc:sldChg chg="add ord">
        <pc:chgData name="Merethe Anette Ryen" userId="S::merethear@uia.no::1a0d79ba-99a9-4ffc-bb02-a2067f6f93d6" providerId="AD" clId="Web-{28896A5E-89CC-4A72-82AA-FEA249EE432A}" dt="2023-01-12T14:15:11.228" v="70"/>
        <pc:sldMkLst>
          <pc:docMk/>
          <pc:sldMk cId="721700228" sldId="2147374742"/>
        </pc:sldMkLst>
      </pc:sldChg>
      <pc:sldChg chg="add ord">
        <pc:chgData name="Merethe Anette Ryen" userId="S::merethear@uia.no::1a0d79ba-99a9-4ffc-bb02-a2067f6f93d6" providerId="AD" clId="Web-{28896A5E-89CC-4A72-82AA-FEA249EE432A}" dt="2023-01-12T14:15:11.228" v="71"/>
        <pc:sldMkLst>
          <pc:docMk/>
          <pc:sldMk cId="3224370116" sldId="2147374743"/>
        </pc:sldMkLst>
      </pc:sldChg>
      <pc:sldChg chg="modSp add">
        <pc:chgData name="Merethe Anette Ryen" userId="S::merethear@uia.no::1a0d79ba-99a9-4ffc-bb02-a2067f6f93d6" providerId="AD" clId="Web-{28896A5E-89CC-4A72-82AA-FEA249EE432A}" dt="2023-01-12T14:16:26.620" v="91" actId="20577"/>
        <pc:sldMkLst>
          <pc:docMk/>
          <pc:sldMk cId="4191925542" sldId="2147374744"/>
        </pc:sldMkLst>
      </pc:sldChg>
      <pc:sldChg chg="add del">
        <pc:chgData name="Merethe Anette Ryen" userId="S::merethear@uia.no::1a0d79ba-99a9-4ffc-bb02-a2067f6f93d6" providerId="AD" clId="Web-{28896A5E-89CC-4A72-82AA-FEA249EE432A}" dt="2023-01-12T14:13:06.352" v="63"/>
        <pc:sldMkLst>
          <pc:docMk/>
          <pc:sldMk cId="1784701616" sldId="2147374745"/>
        </pc:sldMkLst>
      </pc:sldChg>
      <pc:sldChg chg="add ord">
        <pc:chgData name="Merethe Anette Ryen" userId="S::merethear@uia.no::1a0d79ba-99a9-4ffc-bb02-a2067f6f93d6" providerId="AD" clId="Web-{28896A5E-89CC-4A72-82AA-FEA249EE432A}" dt="2023-01-12T14:12:53.164" v="62"/>
        <pc:sldMkLst>
          <pc:docMk/>
          <pc:sldMk cId="1497821291" sldId="2147374746"/>
        </pc:sldMkLst>
      </pc:sldChg>
      <pc:sldChg chg="modSp add">
        <pc:chgData name="Merethe Anette Ryen" userId="S::merethear@uia.no::1a0d79ba-99a9-4ffc-bb02-a2067f6f93d6" providerId="AD" clId="Web-{28896A5E-89CC-4A72-82AA-FEA249EE432A}" dt="2023-01-12T14:17:46.839" v="118" actId="20577"/>
        <pc:sldMkLst>
          <pc:docMk/>
          <pc:sldMk cId="155699299" sldId="2147374747"/>
        </pc:sldMkLst>
      </pc:sldChg>
      <pc:sldChg chg="add del">
        <pc:chgData name="Merethe Anette Ryen" userId="S::merethear@uia.no::1a0d79ba-99a9-4ffc-bb02-a2067f6f93d6" providerId="AD" clId="Web-{28896A5E-89CC-4A72-82AA-FEA249EE432A}" dt="2023-01-12T14:14:02.681" v="66"/>
        <pc:sldMkLst>
          <pc:docMk/>
          <pc:sldMk cId="2666413689" sldId="2147374748"/>
        </pc:sldMkLst>
      </pc:sldChg>
      <pc:sldChg chg="add del">
        <pc:chgData name="Merethe Anette Ryen" userId="S::merethear@uia.no::1a0d79ba-99a9-4ffc-bb02-a2067f6f93d6" providerId="AD" clId="Web-{28896A5E-89CC-4A72-82AA-FEA249EE432A}" dt="2023-01-12T14:14:02.681" v="67"/>
        <pc:sldMkLst>
          <pc:docMk/>
          <pc:sldMk cId="4081974511" sldId="2147374749"/>
        </pc:sldMkLst>
      </pc:sldChg>
      <pc:sldChg chg="add del">
        <pc:chgData name="Merethe Anette Ryen" userId="S::merethear@uia.no::1a0d79ba-99a9-4ffc-bb02-a2067f6f93d6" providerId="AD" clId="Web-{28896A5E-89CC-4A72-82AA-FEA249EE432A}" dt="2023-01-12T14:14:02.681" v="68"/>
        <pc:sldMkLst>
          <pc:docMk/>
          <pc:sldMk cId="1903007071" sldId="2147374750"/>
        </pc:sldMkLst>
      </pc:sldChg>
      <pc:sldChg chg="add replId">
        <pc:chgData name="Merethe Anette Ryen" userId="S::merethear@uia.no::1a0d79ba-99a9-4ffc-bb02-a2067f6f93d6" providerId="AD" clId="Web-{28896A5E-89CC-4A72-82AA-FEA249EE432A}" dt="2023-01-12T14:13:26.884" v="64"/>
        <pc:sldMkLst>
          <pc:docMk/>
          <pc:sldMk cId="2596450455" sldId="2147374751"/>
        </pc:sldMkLst>
      </pc:sldChg>
    </pc:docChg>
  </pc:docChgLst>
  <pc:docChgLst>
    <pc:chgData name="Merethe Anette Ryen" userId="1a0d79ba-99a9-4ffc-bb02-a2067f6f93d6" providerId="ADAL" clId="{0140A284-68CD-4E4B-8887-3916AF825CAD}"/>
    <pc:docChg chg="undo custSel addSld delSld modSld sldOrd modSection">
      <pc:chgData name="Merethe Anette Ryen" userId="1a0d79ba-99a9-4ffc-bb02-a2067f6f93d6" providerId="ADAL" clId="{0140A284-68CD-4E4B-8887-3916AF825CAD}" dt="2022-10-07T13:43:40.357" v="21297" actId="2711"/>
      <pc:docMkLst>
        <pc:docMk/>
      </pc:docMkLst>
      <pc:sldChg chg="del">
        <pc:chgData name="Merethe Anette Ryen" userId="1a0d79ba-99a9-4ffc-bb02-a2067f6f93d6" providerId="ADAL" clId="{0140A284-68CD-4E4B-8887-3916AF825CAD}" dt="2022-09-14T10:27:54.888" v="0" actId="2696"/>
        <pc:sldMkLst>
          <pc:docMk/>
          <pc:sldMk cId="1880413105" sldId="506"/>
        </pc:sldMkLst>
      </pc:sldChg>
      <pc:sldChg chg="del">
        <pc:chgData name="Merethe Anette Ryen" userId="1a0d79ba-99a9-4ffc-bb02-a2067f6f93d6" providerId="ADAL" clId="{0140A284-68CD-4E4B-8887-3916AF825CAD}" dt="2022-09-14T10:27:54.888" v="0" actId="2696"/>
        <pc:sldMkLst>
          <pc:docMk/>
          <pc:sldMk cId="1521368981" sldId="649"/>
        </pc:sldMkLst>
      </pc:sldChg>
      <pc:sldChg chg="del">
        <pc:chgData name="Merethe Anette Ryen" userId="1a0d79ba-99a9-4ffc-bb02-a2067f6f93d6" providerId="ADAL" clId="{0140A284-68CD-4E4B-8887-3916AF825CAD}" dt="2022-09-14T10:27:54.888" v="0" actId="2696"/>
        <pc:sldMkLst>
          <pc:docMk/>
          <pc:sldMk cId="982403725" sldId="650"/>
        </pc:sldMkLst>
      </pc:sldChg>
      <pc:sldChg chg="del">
        <pc:chgData name="Merethe Anette Ryen" userId="1a0d79ba-99a9-4ffc-bb02-a2067f6f93d6" providerId="ADAL" clId="{0140A284-68CD-4E4B-8887-3916AF825CAD}" dt="2022-09-14T10:27:54.888" v="0" actId="2696"/>
        <pc:sldMkLst>
          <pc:docMk/>
          <pc:sldMk cId="3710683031" sldId="651"/>
        </pc:sldMkLst>
      </pc:sldChg>
      <pc:sldChg chg="modSp mod">
        <pc:chgData name="Merethe Anette Ryen" userId="1a0d79ba-99a9-4ffc-bb02-a2067f6f93d6" providerId="ADAL" clId="{0140A284-68CD-4E4B-8887-3916AF825CAD}" dt="2022-09-19T08:28:49.097" v="7871" actId="1076"/>
        <pc:sldMkLst>
          <pc:docMk/>
          <pc:sldMk cId="2882871590" sldId="653"/>
        </pc:sldMkLst>
      </pc:sldChg>
      <pc:sldChg chg="del">
        <pc:chgData name="Merethe Anette Ryen" userId="1a0d79ba-99a9-4ffc-bb02-a2067f6f93d6" providerId="ADAL" clId="{0140A284-68CD-4E4B-8887-3916AF825CAD}" dt="2022-09-14T10:27:54.888" v="0" actId="2696"/>
        <pc:sldMkLst>
          <pc:docMk/>
          <pc:sldMk cId="3905172052" sldId="2147374576"/>
        </pc:sldMkLst>
      </pc:sldChg>
      <pc:sldChg chg="ord">
        <pc:chgData name="Merethe Anette Ryen" userId="1a0d79ba-99a9-4ffc-bb02-a2067f6f93d6" providerId="ADAL" clId="{0140A284-68CD-4E4B-8887-3916AF825CAD}" dt="2022-09-14T10:37:22.420" v="115"/>
        <pc:sldMkLst>
          <pc:docMk/>
          <pc:sldMk cId="447043750" sldId="2147374578"/>
        </pc:sldMkLst>
      </pc:sldChg>
      <pc:sldChg chg="modSp mod ord modNotesTx">
        <pc:chgData name="Merethe Anette Ryen" userId="1a0d79ba-99a9-4ffc-bb02-a2067f6f93d6" providerId="ADAL" clId="{0140A284-68CD-4E4B-8887-3916AF825CAD}" dt="2022-10-07T11:51:53.561" v="21031" actId="20577"/>
        <pc:sldMkLst>
          <pc:docMk/>
          <pc:sldMk cId="4226427866" sldId="2147374591"/>
        </pc:sldMkLst>
      </pc:sldChg>
      <pc:sldChg chg="add del">
        <pc:chgData name="Merethe Anette Ryen" userId="1a0d79ba-99a9-4ffc-bb02-a2067f6f93d6" providerId="ADAL" clId="{0140A284-68CD-4E4B-8887-3916AF825CAD}" dt="2022-09-14T10:37:48.608" v="118" actId="2696"/>
        <pc:sldMkLst>
          <pc:docMk/>
          <pc:sldMk cId="1853143291" sldId="2147374593"/>
        </pc:sldMkLst>
      </pc:sldChg>
      <pc:sldChg chg="del">
        <pc:chgData name="Merethe Anette Ryen" userId="1a0d79ba-99a9-4ffc-bb02-a2067f6f93d6" providerId="ADAL" clId="{0140A284-68CD-4E4B-8887-3916AF825CAD}" dt="2022-09-14T10:37:24.884" v="116" actId="2696"/>
        <pc:sldMkLst>
          <pc:docMk/>
          <pc:sldMk cId="3333341650" sldId="2147374593"/>
        </pc:sldMkLst>
      </pc:sldChg>
      <pc:sldChg chg="del">
        <pc:chgData name="Merethe Anette Ryen" userId="1a0d79ba-99a9-4ffc-bb02-a2067f6f93d6" providerId="ADAL" clId="{0140A284-68CD-4E4B-8887-3916AF825CAD}" dt="2022-09-14T11:53:35.897" v="3638" actId="2696"/>
        <pc:sldMkLst>
          <pc:docMk/>
          <pc:sldMk cId="1612274319" sldId="2147374594"/>
        </pc:sldMkLst>
      </pc:sldChg>
      <pc:sldChg chg="modSp mod">
        <pc:chgData name="Merethe Anette Ryen" userId="1a0d79ba-99a9-4ffc-bb02-a2067f6f93d6" providerId="ADAL" clId="{0140A284-68CD-4E4B-8887-3916AF825CAD}" dt="2022-10-04T13:09:21.293" v="20182" actId="20577"/>
        <pc:sldMkLst>
          <pc:docMk/>
          <pc:sldMk cId="1101722672" sldId="2147374605"/>
        </pc:sldMkLst>
      </pc:sldChg>
      <pc:sldChg chg="del">
        <pc:chgData name="Merethe Anette Ryen" userId="1a0d79ba-99a9-4ffc-bb02-a2067f6f93d6" providerId="ADAL" clId="{0140A284-68CD-4E4B-8887-3916AF825CAD}" dt="2022-09-14T10:36:57.062" v="112" actId="2696"/>
        <pc:sldMkLst>
          <pc:docMk/>
          <pc:sldMk cId="852307171" sldId="2147374606"/>
        </pc:sldMkLst>
      </pc:sldChg>
      <pc:sldChg chg="add">
        <pc:chgData name="Merethe Anette Ryen" userId="1a0d79ba-99a9-4ffc-bb02-a2067f6f93d6" providerId="ADAL" clId="{0140A284-68CD-4E4B-8887-3916AF825CAD}" dt="2022-09-14T10:37:02.307" v="113"/>
        <pc:sldMkLst>
          <pc:docMk/>
          <pc:sldMk cId="3303469977" sldId="2147374606"/>
        </pc:sldMkLst>
      </pc:sldChg>
      <pc:sldChg chg="modSp del mod modNotesTx">
        <pc:chgData name="Merethe Anette Ryen" userId="1a0d79ba-99a9-4ffc-bb02-a2067f6f93d6" providerId="ADAL" clId="{0140A284-68CD-4E4B-8887-3916AF825CAD}" dt="2022-09-19T10:28:58.844" v="8962" actId="2696"/>
        <pc:sldMkLst>
          <pc:docMk/>
          <pc:sldMk cId="1893141399" sldId="2147374608"/>
        </pc:sldMkLst>
      </pc:sldChg>
      <pc:sldChg chg="modSp mod ord">
        <pc:chgData name="Merethe Anette Ryen" userId="1a0d79ba-99a9-4ffc-bb02-a2067f6f93d6" providerId="ADAL" clId="{0140A284-68CD-4E4B-8887-3916AF825CAD}" dt="2022-09-30T10:38:30.234" v="16307" actId="20577"/>
        <pc:sldMkLst>
          <pc:docMk/>
          <pc:sldMk cId="3424933118" sldId="2147374609"/>
        </pc:sldMkLst>
      </pc:sldChg>
      <pc:sldChg chg="addSp delSp modSp new mod modNotesTx">
        <pc:chgData name="Merethe Anette Ryen" userId="1a0d79ba-99a9-4ffc-bb02-a2067f6f93d6" providerId="ADAL" clId="{0140A284-68CD-4E4B-8887-3916AF825CAD}" dt="2022-09-14T10:48:31.887" v="767" actId="20577"/>
        <pc:sldMkLst>
          <pc:docMk/>
          <pc:sldMk cId="3480622734" sldId="2147374610"/>
        </pc:sldMkLst>
      </pc:sldChg>
      <pc:sldChg chg="addSp delSp modSp new mod modClrScheme chgLayout modNotesTx">
        <pc:chgData name="Merethe Anette Ryen" userId="1a0d79ba-99a9-4ffc-bb02-a2067f6f93d6" providerId="ADAL" clId="{0140A284-68CD-4E4B-8887-3916AF825CAD}" dt="2022-09-14T12:20:34.467" v="4843" actId="20577"/>
        <pc:sldMkLst>
          <pc:docMk/>
          <pc:sldMk cId="1767342062" sldId="2147374611"/>
        </pc:sldMkLst>
      </pc:sldChg>
      <pc:sldChg chg="addSp delSp modSp add mod modNotesTx">
        <pc:chgData name="Merethe Anette Ryen" userId="1a0d79ba-99a9-4ffc-bb02-a2067f6f93d6" providerId="ADAL" clId="{0140A284-68CD-4E4B-8887-3916AF825CAD}" dt="2022-09-14T12:22:15.985" v="4928" actId="20577"/>
        <pc:sldMkLst>
          <pc:docMk/>
          <pc:sldMk cId="422488261" sldId="2147374612"/>
        </pc:sldMkLst>
      </pc:sldChg>
      <pc:sldChg chg="addSp modSp new mod">
        <pc:chgData name="Merethe Anette Ryen" userId="1a0d79ba-99a9-4ffc-bb02-a2067f6f93d6" providerId="ADAL" clId="{0140A284-68CD-4E4B-8887-3916AF825CAD}" dt="2022-09-14T10:38:48.566" v="121" actId="14100"/>
        <pc:sldMkLst>
          <pc:docMk/>
          <pc:sldMk cId="567928240" sldId="2147374613"/>
        </pc:sldMkLst>
      </pc:sldChg>
      <pc:sldChg chg="addSp delSp modSp new mod modNotesTx">
        <pc:chgData name="Merethe Anette Ryen" userId="1a0d79ba-99a9-4ffc-bb02-a2067f6f93d6" providerId="ADAL" clId="{0140A284-68CD-4E4B-8887-3916AF825CAD}" dt="2022-09-14T12:09:46.421" v="4081" actId="20577"/>
        <pc:sldMkLst>
          <pc:docMk/>
          <pc:sldMk cId="2747531598" sldId="2147374614"/>
        </pc:sldMkLst>
      </pc:sldChg>
      <pc:sldChg chg="addSp delSp modSp new mod ord modNotesTx">
        <pc:chgData name="Merethe Anette Ryen" userId="1a0d79ba-99a9-4ffc-bb02-a2067f6f93d6" providerId="ADAL" clId="{0140A284-68CD-4E4B-8887-3916AF825CAD}" dt="2022-09-19T09:21:13.550" v="8613"/>
        <pc:sldMkLst>
          <pc:docMk/>
          <pc:sldMk cId="3529569673" sldId="2147374615"/>
        </pc:sldMkLst>
      </pc:sldChg>
      <pc:sldChg chg="add del">
        <pc:chgData name="Merethe Anette Ryen" userId="1a0d79ba-99a9-4ffc-bb02-a2067f6f93d6" providerId="ADAL" clId="{0140A284-68CD-4E4B-8887-3916AF825CAD}" dt="2022-09-14T12:51:32.724" v="5994" actId="2696"/>
        <pc:sldMkLst>
          <pc:docMk/>
          <pc:sldMk cId="46463803" sldId="2147374616"/>
        </pc:sldMkLst>
      </pc:sldChg>
      <pc:sldChg chg="addSp delSp modSp new mod ord">
        <pc:chgData name="Merethe Anette Ryen" userId="1a0d79ba-99a9-4ffc-bb02-a2067f6f93d6" providerId="ADAL" clId="{0140A284-68CD-4E4B-8887-3916AF825CAD}" dt="2022-09-19T09:21:13.550" v="8613"/>
        <pc:sldMkLst>
          <pc:docMk/>
          <pc:sldMk cId="2804485322" sldId="2147374617"/>
        </pc:sldMkLst>
      </pc:sldChg>
      <pc:sldChg chg="addSp delSp modSp new mod modNotesTx">
        <pc:chgData name="Merethe Anette Ryen" userId="1a0d79ba-99a9-4ffc-bb02-a2067f6f93d6" providerId="ADAL" clId="{0140A284-68CD-4E4B-8887-3916AF825CAD}" dt="2022-09-14T13:19:45.220" v="6497" actId="20577"/>
        <pc:sldMkLst>
          <pc:docMk/>
          <pc:sldMk cId="2204501998" sldId="2147374618"/>
        </pc:sldMkLst>
      </pc:sldChg>
      <pc:sldChg chg="add del">
        <pc:chgData name="Merethe Anette Ryen" userId="1a0d79ba-99a9-4ffc-bb02-a2067f6f93d6" providerId="ADAL" clId="{0140A284-68CD-4E4B-8887-3916AF825CAD}" dt="2022-09-14T12:51:30.672" v="5993" actId="2696"/>
        <pc:sldMkLst>
          <pc:docMk/>
          <pc:sldMk cId="2327998515" sldId="2147374618"/>
        </pc:sldMkLst>
      </pc:sldChg>
      <pc:sldChg chg="delSp add del mod">
        <pc:chgData name="Merethe Anette Ryen" userId="1a0d79ba-99a9-4ffc-bb02-a2067f6f93d6" providerId="ADAL" clId="{0140A284-68CD-4E4B-8887-3916AF825CAD}" dt="2022-09-14T13:01:04.007" v="6006" actId="2696"/>
        <pc:sldMkLst>
          <pc:docMk/>
          <pc:sldMk cId="2410888849" sldId="2147374618"/>
        </pc:sldMkLst>
      </pc:sldChg>
      <pc:sldChg chg="addSp delSp modSp add mod modNotesTx">
        <pc:chgData name="Merethe Anette Ryen" userId="1a0d79ba-99a9-4ffc-bb02-a2067f6f93d6" providerId="ADAL" clId="{0140A284-68CD-4E4B-8887-3916AF825CAD}" dt="2022-10-04T13:07:33.236" v="20163" actId="14100"/>
        <pc:sldMkLst>
          <pc:docMk/>
          <pc:sldMk cId="112301591" sldId="2147374619"/>
        </pc:sldMkLst>
      </pc:sldChg>
      <pc:sldChg chg="addSp delSp modSp new mod">
        <pc:chgData name="Merethe Anette Ryen" userId="1a0d79ba-99a9-4ffc-bb02-a2067f6f93d6" providerId="ADAL" clId="{0140A284-68CD-4E4B-8887-3916AF825CAD}" dt="2022-09-15T10:12:18.599" v="6747" actId="20577"/>
        <pc:sldMkLst>
          <pc:docMk/>
          <pc:sldMk cId="2754562572" sldId="2147374620"/>
        </pc:sldMkLst>
      </pc:sldChg>
      <pc:sldChg chg="addSp delSp modSp new mod modAnim">
        <pc:chgData name="Merethe Anette Ryen" userId="1a0d79ba-99a9-4ffc-bb02-a2067f6f93d6" providerId="ADAL" clId="{0140A284-68CD-4E4B-8887-3916AF825CAD}" dt="2022-09-15T12:21:55.429" v="6763" actId="14100"/>
        <pc:sldMkLst>
          <pc:docMk/>
          <pc:sldMk cId="4205188481" sldId="2147374621"/>
        </pc:sldMkLst>
      </pc:sldChg>
      <pc:sldChg chg="modSp add mod">
        <pc:chgData name="Merethe Anette Ryen" userId="1a0d79ba-99a9-4ffc-bb02-a2067f6f93d6" providerId="ADAL" clId="{0140A284-68CD-4E4B-8887-3916AF825CAD}" dt="2022-10-07T12:53:20.949" v="21073" actId="20577"/>
        <pc:sldMkLst>
          <pc:docMk/>
          <pc:sldMk cId="107789224" sldId="2147374622"/>
        </pc:sldMkLst>
      </pc:sldChg>
      <pc:sldChg chg="addSp delSp modSp new mod modNotesTx">
        <pc:chgData name="Merethe Anette Ryen" userId="1a0d79ba-99a9-4ffc-bb02-a2067f6f93d6" providerId="ADAL" clId="{0140A284-68CD-4E4B-8887-3916AF825CAD}" dt="2022-10-04T09:33:38.381" v="16506" actId="20577"/>
        <pc:sldMkLst>
          <pc:docMk/>
          <pc:sldMk cId="2506162015" sldId="2147374623"/>
        </pc:sldMkLst>
      </pc:sldChg>
      <pc:sldChg chg="addSp delSp modSp new mod ord modClrScheme chgLayout">
        <pc:chgData name="Merethe Anette Ryen" userId="1a0d79ba-99a9-4ffc-bb02-a2067f6f93d6" providerId="ADAL" clId="{0140A284-68CD-4E4B-8887-3916AF825CAD}" dt="2022-09-19T10:48:33.151" v="9215" actId="1076"/>
        <pc:sldMkLst>
          <pc:docMk/>
          <pc:sldMk cId="279549406" sldId="2147374624"/>
        </pc:sldMkLst>
      </pc:sldChg>
      <pc:sldChg chg="modSp add mod">
        <pc:chgData name="Merethe Anette Ryen" userId="1a0d79ba-99a9-4ffc-bb02-a2067f6f93d6" providerId="ADAL" clId="{0140A284-68CD-4E4B-8887-3916AF825CAD}" dt="2022-09-19T09:21:30.081" v="8623" actId="20577"/>
        <pc:sldMkLst>
          <pc:docMk/>
          <pc:sldMk cId="3724777073" sldId="2147374625"/>
        </pc:sldMkLst>
      </pc:sldChg>
      <pc:sldChg chg="add">
        <pc:chgData name="Merethe Anette Ryen" userId="1a0d79ba-99a9-4ffc-bb02-a2067f6f93d6" providerId="ADAL" clId="{0140A284-68CD-4E4B-8887-3916AF825CAD}" dt="2022-09-19T09:21:36.838" v="8624"/>
        <pc:sldMkLst>
          <pc:docMk/>
          <pc:sldMk cId="407882438" sldId="2147374626"/>
        </pc:sldMkLst>
      </pc:sldChg>
      <pc:sldChg chg="addSp delSp modSp new mod">
        <pc:chgData name="Merethe Anette Ryen" userId="1a0d79ba-99a9-4ffc-bb02-a2067f6f93d6" providerId="ADAL" clId="{0140A284-68CD-4E4B-8887-3916AF825CAD}" dt="2022-09-19T09:24:23.525" v="8632" actId="14100"/>
        <pc:sldMkLst>
          <pc:docMk/>
          <pc:sldMk cId="4070136309" sldId="2147374627"/>
        </pc:sldMkLst>
      </pc:sldChg>
      <pc:sldChg chg="addSp delSp modSp new mod">
        <pc:chgData name="Merethe Anette Ryen" userId="1a0d79ba-99a9-4ffc-bb02-a2067f6f93d6" providerId="ADAL" clId="{0140A284-68CD-4E4B-8887-3916AF825CAD}" dt="2022-09-19T10:32:08.386" v="9036" actId="20577"/>
        <pc:sldMkLst>
          <pc:docMk/>
          <pc:sldMk cId="1375236701" sldId="2147374628"/>
        </pc:sldMkLst>
      </pc:sldChg>
      <pc:sldChg chg="addSp delSp modSp new mod modClrScheme chgLayout">
        <pc:chgData name="Merethe Anette Ryen" userId="1a0d79ba-99a9-4ffc-bb02-a2067f6f93d6" providerId="ADAL" clId="{0140A284-68CD-4E4B-8887-3916AF825CAD}" dt="2022-10-07T11:53:00.815" v="21033" actId="27636"/>
        <pc:sldMkLst>
          <pc:docMk/>
          <pc:sldMk cId="4116281161" sldId="2147374629"/>
        </pc:sldMkLst>
      </pc:sldChg>
      <pc:sldChg chg="delSp modSp add mod modNotesTx">
        <pc:chgData name="Merethe Anette Ryen" userId="1a0d79ba-99a9-4ffc-bb02-a2067f6f93d6" providerId="ADAL" clId="{0140A284-68CD-4E4B-8887-3916AF825CAD}" dt="2022-09-19T13:03:59.422" v="15595" actId="20577"/>
        <pc:sldMkLst>
          <pc:docMk/>
          <pc:sldMk cId="194641455" sldId="2147374630"/>
        </pc:sldMkLst>
      </pc:sldChg>
      <pc:sldChg chg="new del">
        <pc:chgData name="Merethe Anette Ryen" userId="1a0d79ba-99a9-4ffc-bb02-a2067f6f93d6" providerId="ADAL" clId="{0140A284-68CD-4E4B-8887-3916AF825CAD}" dt="2022-09-19T10:51:45.692" v="9230" actId="2696"/>
        <pc:sldMkLst>
          <pc:docMk/>
          <pc:sldMk cId="4244715229" sldId="2147374630"/>
        </pc:sldMkLst>
      </pc:sldChg>
      <pc:sldChg chg="add">
        <pc:chgData name="Merethe Anette Ryen" userId="1a0d79ba-99a9-4ffc-bb02-a2067f6f93d6" providerId="ADAL" clId="{0140A284-68CD-4E4B-8887-3916AF825CAD}" dt="2022-09-19T10:55:37.117" v="9458"/>
        <pc:sldMkLst>
          <pc:docMk/>
          <pc:sldMk cId="3187348827" sldId="2147374631"/>
        </pc:sldMkLst>
      </pc:sldChg>
      <pc:sldChg chg="add">
        <pc:chgData name="Merethe Anette Ryen" userId="1a0d79ba-99a9-4ffc-bb02-a2067f6f93d6" providerId="ADAL" clId="{0140A284-68CD-4E4B-8887-3916AF825CAD}" dt="2022-09-19T13:04:27.654" v="15596"/>
        <pc:sldMkLst>
          <pc:docMk/>
          <pc:sldMk cId="4087681143" sldId="2147374632"/>
        </pc:sldMkLst>
      </pc:sldChg>
      <pc:sldChg chg="add">
        <pc:chgData name="Merethe Anette Ryen" userId="1a0d79ba-99a9-4ffc-bb02-a2067f6f93d6" providerId="ADAL" clId="{0140A284-68CD-4E4B-8887-3916AF825CAD}" dt="2022-09-19T13:04:27.654" v="15596"/>
        <pc:sldMkLst>
          <pc:docMk/>
          <pc:sldMk cId="3634801818" sldId="2147374633"/>
        </pc:sldMkLst>
      </pc:sldChg>
      <pc:sldChg chg="modSp add mod">
        <pc:chgData name="Merethe Anette Ryen" userId="1a0d79ba-99a9-4ffc-bb02-a2067f6f93d6" providerId="ADAL" clId="{0140A284-68CD-4E4B-8887-3916AF825CAD}" dt="2022-10-07T13:07:25.924" v="21104" actId="20577"/>
        <pc:sldMkLst>
          <pc:docMk/>
          <pc:sldMk cId="3322718058" sldId="2147374634"/>
        </pc:sldMkLst>
      </pc:sldChg>
      <pc:sldChg chg="modSp add mod">
        <pc:chgData name="Merethe Anette Ryen" userId="1a0d79ba-99a9-4ffc-bb02-a2067f6f93d6" providerId="ADAL" clId="{0140A284-68CD-4E4B-8887-3916AF825CAD}" dt="2022-09-19T13:10:18.804" v="15966" actId="20577"/>
        <pc:sldMkLst>
          <pc:docMk/>
          <pc:sldMk cId="3259048086" sldId="2147374635"/>
        </pc:sldMkLst>
      </pc:sldChg>
      <pc:sldChg chg="addSp delSp modSp add mod">
        <pc:chgData name="Merethe Anette Ryen" userId="1a0d79ba-99a9-4ffc-bb02-a2067f6f93d6" providerId="ADAL" clId="{0140A284-68CD-4E4B-8887-3916AF825CAD}" dt="2022-09-19T13:17:12.290" v="16260" actId="255"/>
        <pc:sldMkLst>
          <pc:docMk/>
          <pc:sldMk cId="2052275884" sldId="2147374636"/>
        </pc:sldMkLst>
      </pc:sldChg>
      <pc:sldChg chg="addSp delSp modSp add mod">
        <pc:chgData name="Merethe Anette Ryen" userId="1a0d79ba-99a9-4ffc-bb02-a2067f6f93d6" providerId="ADAL" clId="{0140A284-68CD-4E4B-8887-3916AF825CAD}" dt="2022-10-04T09:04:48.777" v="16451" actId="1076"/>
        <pc:sldMkLst>
          <pc:docMk/>
          <pc:sldMk cId="3126760110" sldId="2147374637"/>
        </pc:sldMkLst>
      </pc:sldChg>
      <pc:sldChg chg="addSp delSp modSp new mod">
        <pc:chgData name="Merethe Anette Ryen" userId="1a0d79ba-99a9-4ffc-bb02-a2067f6f93d6" providerId="ADAL" clId="{0140A284-68CD-4E4B-8887-3916AF825CAD}" dt="2022-10-04T10:26:42.921" v="18573" actId="27636"/>
        <pc:sldMkLst>
          <pc:docMk/>
          <pc:sldMk cId="462757673" sldId="2147374638"/>
        </pc:sldMkLst>
      </pc:sldChg>
      <pc:sldChg chg="delSp modSp add mod ord">
        <pc:chgData name="Merethe Anette Ryen" userId="1a0d79ba-99a9-4ffc-bb02-a2067f6f93d6" providerId="ADAL" clId="{0140A284-68CD-4E4B-8887-3916AF825CAD}" dt="2022-10-04T13:03:03.878" v="19917" actId="20577"/>
        <pc:sldMkLst>
          <pc:docMk/>
          <pc:sldMk cId="343505999" sldId="2147374639"/>
        </pc:sldMkLst>
      </pc:sldChg>
      <pc:sldChg chg="addSp delSp modSp new mod">
        <pc:chgData name="Merethe Anette Ryen" userId="1a0d79ba-99a9-4ffc-bb02-a2067f6f93d6" providerId="ADAL" clId="{0140A284-68CD-4E4B-8887-3916AF825CAD}" dt="2022-10-04T13:03:54.492" v="19938" actId="20577"/>
        <pc:sldMkLst>
          <pc:docMk/>
          <pc:sldMk cId="2709794590" sldId="2147374640"/>
        </pc:sldMkLst>
      </pc:sldChg>
      <pc:sldChg chg="addSp delSp modSp add mod">
        <pc:chgData name="Merethe Anette Ryen" userId="1a0d79ba-99a9-4ffc-bb02-a2067f6f93d6" providerId="ADAL" clId="{0140A284-68CD-4E4B-8887-3916AF825CAD}" dt="2022-10-04T12:49:52.701" v="19272"/>
        <pc:sldMkLst>
          <pc:docMk/>
          <pc:sldMk cId="2648011462" sldId="2147374641"/>
        </pc:sldMkLst>
      </pc:sldChg>
      <pc:sldChg chg="addSp delSp modSp add mod">
        <pc:chgData name="Merethe Anette Ryen" userId="1a0d79ba-99a9-4ffc-bb02-a2067f6f93d6" providerId="ADAL" clId="{0140A284-68CD-4E4B-8887-3916AF825CAD}" dt="2022-10-04T12:38:29.418" v="18963"/>
        <pc:sldMkLst>
          <pc:docMk/>
          <pc:sldMk cId="152571960" sldId="2147374642"/>
        </pc:sldMkLst>
      </pc:sldChg>
      <pc:sldChg chg="addSp delSp modSp add mod">
        <pc:chgData name="Merethe Anette Ryen" userId="1a0d79ba-99a9-4ffc-bb02-a2067f6f93d6" providerId="ADAL" clId="{0140A284-68CD-4E4B-8887-3916AF825CAD}" dt="2022-10-04T12:41:02.807" v="18986" actId="207"/>
        <pc:sldMkLst>
          <pc:docMk/>
          <pc:sldMk cId="570542197" sldId="2147374643"/>
        </pc:sldMkLst>
      </pc:sldChg>
      <pc:sldChg chg="addSp delSp modSp add mod">
        <pc:chgData name="Merethe Anette Ryen" userId="1a0d79ba-99a9-4ffc-bb02-a2067f6f93d6" providerId="ADAL" clId="{0140A284-68CD-4E4B-8887-3916AF825CAD}" dt="2022-10-04T13:37:02.521" v="20879" actId="20577"/>
        <pc:sldMkLst>
          <pc:docMk/>
          <pc:sldMk cId="2556233506" sldId="2147374644"/>
        </pc:sldMkLst>
      </pc:sldChg>
      <pc:sldChg chg="add">
        <pc:chgData name="Merethe Anette Ryen" userId="1a0d79ba-99a9-4ffc-bb02-a2067f6f93d6" providerId="ADAL" clId="{0140A284-68CD-4E4B-8887-3916AF825CAD}" dt="2022-10-04T13:13:00.302" v="20190"/>
        <pc:sldMkLst>
          <pc:docMk/>
          <pc:sldMk cId="4162355840" sldId="2147374645"/>
        </pc:sldMkLst>
      </pc:sldChg>
      <pc:sldChg chg="addSp delSp modSp add mod">
        <pc:chgData name="Merethe Anette Ryen" userId="1a0d79ba-99a9-4ffc-bb02-a2067f6f93d6" providerId="ADAL" clId="{0140A284-68CD-4E4B-8887-3916AF825CAD}" dt="2022-10-04T14:18:38.618" v="20887" actId="1076"/>
        <pc:sldMkLst>
          <pc:docMk/>
          <pc:sldMk cId="1042000872" sldId="2147374646"/>
        </pc:sldMkLst>
      </pc:sldChg>
      <pc:sldChg chg="new del">
        <pc:chgData name="Merethe Anette Ryen" userId="1a0d79ba-99a9-4ffc-bb02-a2067f6f93d6" providerId="ADAL" clId="{0140A284-68CD-4E4B-8887-3916AF825CAD}" dt="2022-10-05T13:38:51.042" v="20889" actId="2696"/>
        <pc:sldMkLst>
          <pc:docMk/>
          <pc:sldMk cId="1531647000" sldId="2147374647"/>
        </pc:sldMkLst>
      </pc:sldChg>
      <pc:sldChg chg="addSp modSp add mod">
        <pc:chgData name="Merethe Anette Ryen" userId="1a0d79ba-99a9-4ffc-bb02-a2067f6f93d6" providerId="ADAL" clId="{0140A284-68CD-4E4B-8887-3916AF825CAD}" dt="2022-10-05T13:39:59.374" v="20925" actId="1076"/>
        <pc:sldMkLst>
          <pc:docMk/>
          <pc:sldMk cId="2101900747" sldId="2147374647"/>
        </pc:sldMkLst>
      </pc:sldChg>
      <pc:sldChg chg="add mod modShow">
        <pc:chgData name="Merethe Anette Ryen" userId="1a0d79ba-99a9-4ffc-bb02-a2067f6f93d6" providerId="ADAL" clId="{0140A284-68CD-4E4B-8887-3916AF825CAD}" dt="2022-10-07T12:09:57.991" v="21035" actId="729"/>
        <pc:sldMkLst>
          <pc:docMk/>
          <pc:sldMk cId="42334342" sldId="2147374648"/>
        </pc:sldMkLst>
      </pc:sldChg>
      <pc:sldChg chg="add">
        <pc:chgData name="Merethe Anette Ryen" userId="1a0d79ba-99a9-4ffc-bb02-a2067f6f93d6" providerId="ADAL" clId="{0140A284-68CD-4E4B-8887-3916AF825CAD}" dt="2022-10-07T12:11:56.890" v="21036"/>
        <pc:sldMkLst>
          <pc:docMk/>
          <pc:sldMk cId="883103009" sldId="2147374649"/>
        </pc:sldMkLst>
      </pc:sldChg>
      <pc:sldChg chg="modSp new mod">
        <pc:chgData name="Merethe Anette Ryen" userId="1a0d79ba-99a9-4ffc-bb02-a2067f6f93d6" providerId="ADAL" clId="{0140A284-68CD-4E4B-8887-3916AF825CAD}" dt="2022-10-07T13:32:13.544" v="21158" actId="20577"/>
        <pc:sldMkLst>
          <pc:docMk/>
          <pc:sldMk cId="1827087532" sldId="2147374650"/>
        </pc:sldMkLst>
      </pc:sldChg>
      <pc:sldChg chg="modSp add mod modNotesTx">
        <pc:chgData name="Merethe Anette Ryen" userId="1a0d79ba-99a9-4ffc-bb02-a2067f6f93d6" providerId="ADAL" clId="{0140A284-68CD-4E4B-8887-3916AF825CAD}" dt="2022-10-07T13:41:43.808" v="21286"/>
        <pc:sldMkLst>
          <pc:docMk/>
          <pc:sldMk cId="4034348640" sldId="2147374651"/>
        </pc:sldMkLst>
      </pc:sldChg>
      <pc:sldChg chg="modSp add mod">
        <pc:chgData name="Merethe Anette Ryen" userId="1a0d79ba-99a9-4ffc-bb02-a2067f6f93d6" providerId="ADAL" clId="{0140A284-68CD-4E4B-8887-3916AF825CAD}" dt="2022-10-07T13:39:52.759" v="21275" actId="27636"/>
        <pc:sldMkLst>
          <pc:docMk/>
          <pc:sldMk cId="192417159" sldId="2147374652"/>
        </pc:sldMkLst>
      </pc:sldChg>
      <pc:sldChg chg="modSp add mod ord">
        <pc:chgData name="Merethe Anette Ryen" userId="1a0d79ba-99a9-4ffc-bb02-a2067f6f93d6" providerId="ADAL" clId="{0140A284-68CD-4E4B-8887-3916AF825CAD}" dt="2022-10-07T13:43:40.357" v="21297" actId="2711"/>
        <pc:sldMkLst>
          <pc:docMk/>
          <pc:sldMk cId="3369574473" sldId="2147374653"/>
        </pc:sldMkLst>
      </pc:sldChg>
      <pc:sldChg chg="modSp add mod">
        <pc:chgData name="Merethe Anette Ryen" userId="1a0d79ba-99a9-4ffc-bb02-a2067f6f93d6" providerId="ADAL" clId="{0140A284-68CD-4E4B-8887-3916AF825CAD}" dt="2022-10-07T13:43:23.922" v="21296" actId="255"/>
        <pc:sldMkLst>
          <pc:docMk/>
          <pc:sldMk cId="2862011959" sldId="2147374654"/>
        </pc:sldMkLst>
      </pc:sldChg>
    </pc:docChg>
  </pc:docChgLst>
  <pc:docChgLst>
    <pc:chgData name="Merethe Anette Ryen" userId="S::merethear@uia.no::1a0d79ba-99a9-4ffc-bb02-a2067f6f93d6" providerId="AD" clId="Web-{F4158AA0-9232-4DA1-935E-DC4C0179938C}"/>
    <pc:docChg chg="delSld modSld modSection">
      <pc:chgData name="Merethe Anette Ryen" userId="S::merethear@uia.no::1a0d79ba-99a9-4ffc-bb02-a2067f6f93d6" providerId="AD" clId="Web-{F4158AA0-9232-4DA1-935E-DC4C0179938C}" dt="2025-05-30T18:48:14.247" v="8"/>
      <pc:docMkLst>
        <pc:docMk/>
      </pc:docMkLst>
      <pc:sldChg chg="del">
        <pc:chgData name="Merethe Anette Ryen" userId="S::merethear@uia.no::1a0d79ba-99a9-4ffc-bb02-a2067f6f93d6" providerId="AD" clId="Web-{F4158AA0-9232-4DA1-935E-DC4C0179938C}" dt="2025-05-30T18:48:14.247" v="8"/>
        <pc:sldMkLst>
          <pc:docMk/>
          <pc:sldMk cId="1681271319" sldId="2147374655"/>
        </pc:sldMkLst>
      </pc:sldChg>
      <pc:sldChg chg="del">
        <pc:chgData name="Merethe Anette Ryen" userId="S::merethear@uia.no::1a0d79ba-99a9-4ffc-bb02-a2067f6f93d6" providerId="AD" clId="Web-{F4158AA0-9232-4DA1-935E-DC4C0179938C}" dt="2025-05-30T18:48:14.247" v="7"/>
        <pc:sldMkLst>
          <pc:docMk/>
          <pc:sldMk cId="759042129" sldId="2147374657"/>
        </pc:sldMkLst>
      </pc:sldChg>
      <pc:sldChg chg="del">
        <pc:chgData name="Merethe Anette Ryen" userId="S::merethear@uia.no::1a0d79ba-99a9-4ffc-bb02-a2067f6f93d6" providerId="AD" clId="Web-{F4158AA0-9232-4DA1-935E-DC4C0179938C}" dt="2025-05-30T18:48:14.247" v="5"/>
        <pc:sldMkLst>
          <pc:docMk/>
          <pc:sldMk cId="3623317499" sldId="2147374872"/>
        </pc:sldMkLst>
      </pc:sldChg>
      <pc:sldChg chg="del">
        <pc:chgData name="Merethe Anette Ryen" userId="S::merethear@uia.no::1a0d79ba-99a9-4ffc-bb02-a2067f6f93d6" providerId="AD" clId="Web-{F4158AA0-9232-4DA1-935E-DC4C0179938C}" dt="2025-05-30T18:48:14.247" v="4"/>
        <pc:sldMkLst>
          <pc:docMk/>
          <pc:sldMk cId="1432276258" sldId="2147374997"/>
        </pc:sldMkLst>
      </pc:sldChg>
      <pc:sldChg chg="del">
        <pc:chgData name="Merethe Anette Ryen" userId="S::merethear@uia.no::1a0d79ba-99a9-4ffc-bb02-a2067f6f93d6" providerId="AD" clId="Web-{F4158AA0-9232-4DA1-935E-DC4C0179938C}" dt="2025-05-30T18:48:14.247" v="3"/>
        <pc:sldMkLst>
          <pc:docMk/>
          <pc:sldMk cId="1508937140" sldId="2147374998"/>
        </pc:sldMkLst>
      </pc:sldChg>
      <pc:sldChg chg="del">
        <pc:chgData name="Merethe Anette Ryen" userId="S::merethear@uia.no::1a0d79ba-99a9-4ffc-bb02-a2067f6f93d6" providerId="AD" clId="Web-{F4158AA0-9232-4DA1-935E-DC4C0179938C}" dt="2025-05-30T18:48:14.247" v="6"/>
        <pc:sldMkLst>
          <pc:docMk/>
          <pc:sldMk cId="4015992266" sldId="2147375110"/>
        </pc:sldMkLst>
      </pc:sldChg>
      <pc:sldChg chg="del">
        <pc:chgData name="Merethe Anette Ryen" userId="S::merethear@uia.no::1a0d79ba-99a9-4ffc-bb02-a2067f6f93d6" providerId="AD" clId="Web-{F4158AA0-9232-4DA1-935E-DC4C0179938C}" dt="2025-05-30T18:48:14.231" v="2"/>
        <pc:sldMkLst>
          <pc:docMk/>
          <pc:sldMk cId="914127168" sldId="2147375122"/>
        </pc:sldMkLst>
      </pc:sldChg>
      <pc:sldChg chg="modSp">
        <pc:chgData name="Merethe Anette Ryen" userId="S::merethear@uia.no::1a0d79ba-99a9-4ffc-bb02-a2067f6f93d6" providerId="AD" clId="Web-{F4158AA0-9232-4DA1-935E-DC4C0179938C}" dt="2025-05-30T18:48:04.544" v="1" actId="20577"/>
        <pc:sldMkLst>
          <pc:docMk/>
          <pc:sldMk cId="3160440642" sldId="2147375207"/>
        </pc:sldMkLst>
        <pc:spChg chg="mod">
          <ac:chgData name="Merethe Anette Ryen" userId="S::merethear@uia.no::1a0d79ba-99a9-4ffc-bb02-a2067f6f93d6" providerId="AD" clId="Web-{F4158AA0-9232-4DA1-935E-DC4C0179938C}" dt="2025-05-30T18:48:04.544" v="1" actId="20577"/>
          <ac:spMkLst>
            <pc:docMk/>
            <pc:sldMk cId="3160440642" sldId="2147375207"/>
            <ac:spMk id="3" creationId="{19EA8EE4-2325-171E-5A75-CC31C33A3018}"/>
          </ac:spMkLst>
        </pc:spChg>
      </pc:sldChg>
    </pc:docChg>
  </pc:docChgLst>
  <pc:docChgLst>
    <pc:chgData name="Merethe Anette Ryen" userId="1a0d79ba-99a9-4ffc-bb02-a2067f6f93d6" providerId="ADAL" clId="{AD3FE5DD-E9C1-4598-8709-F62626C25902}"/>
    <pc:docChg chg="undo redo custSel addSld delSld modSld sldOrd">
      <pc:chgData name="Merethe Anette Ryen" userId="1a0d79ba-99a9-4ffc-bb02-a2067f6f93d6" providerId="ADAL" clId="{AD3FE5DD-E9C1-4598-8709-F62626C25902}" dt="2022-01-27T09:30:34.270" v="17579" actId="20577"/>
      <pc:docMkLst>
        <pc:docMk/>
      </pc:docMkLst>
      <pc:sldChg chg="modSp mod">
        <pc:chgData name="Merethe Anette Ryen" userId="1a0d79ba-99a9-4ffc-bb02-a2067f6f93d6" providerId="ADAL" clId="{AD3FE5DD-E9C1-4598-8709-F62626C25902}" dt="2022-01-26T14:23:22.040" v="5815" actId="20577"/>
        <pc:sldMkLst>
          <pc:docMk/>
          <pc:sldMk cId="1032388041" sldId="274"/>
        </pc:sldMkLst>
      </pc:sldChg>
      <pc:sldChg chg="modNotesTx">
        <pc:chgData name="Merethe Anette Ryen" userId="1a0d79ba-99a9-4ffc-bb02-a2067f6f93d6" providerId="ADAL" clId="{AD3FE5DD-E9C1-4598-8709-F62626C25902}" dt="2022-01-26T14:15:19.261" v="5637" actId="20577"/>
        <pc:sldMkLst>
          <pc:docMk/>
          <pc:sldMk cId="756669445" sldId="513"/>
        </pc:sldMkLst>
      </pc:sldChg>
      <pc:sldChg chg="delSp modSp mod">
        <pc:chgData name="Merethe Anette Ryen" userId="1a0d79ba-99a9-4ffc-bb02-a2067f6f93d6" providerId="ADAL" clId="{AD3FE5DD-E9C1-4598-8709-F62626C25902}" dt="2022-01-27T07:20:53.976" v="11548" actId="20577"/>
        <pc:sldMkLst>
          <pc:docMk/>
          <pc:sldMk cId="1629239708" sldId="615"/>
        </pc:sldMkLst>
      </pc:sldChg>
      <pc:sldMasterChg chg="delSldLayout">
        <pc:chgData name="Merethe Anette Ryen" userId="1a0d79ba-99a9-4ffc-bb02-a2067f6f93d6" providerId="ADAL" clId="{AD3FE5DD-E9C1-4598-8709-F62626C25902}" dt="2022-01-26T11:26:03.087" v="146" actId="2696"/>
        <pc:sldMasterMkLst>
          <pc:docMk/>
          <pc:sldMasterMk cId="1025947034" sldId="2147483648"/>
        </pc:sldMasterMkLst>
      </pc:sldMasterChg>
    </pc:docChg>
  </pc:docChgLst>
  <pc:docChgLst>
    <pc:chgData name="Merethe Anette Ryen" userId="S::merethear@uia.no::1a0d79ba-99a9-4ffc-bb02-a2067f6f93d6" providerId="AD" clId="Web-{E4AD897B-069D-4692-8865-F32814B81ACD}"/>
    <pc:docChg chg="modSld sldOrd">
      <pc:chgData name="Merethe Anette Ryen" userId="S::merethear@uia.no::1a0d79ba-99a9-4ffc-bb02-a2067f6f93d6" providerId="AD" clId="Web-{E4AD897B-069D-4692-8865-F32814B81ACD}" dt="2022-05-02T09:06:07.964" v="54" actId="20577"/>
      <pc:docMkLst>
        <pc:docMk/>
      </pc:docMkLst>
      <pc:sldChg chg="modSp">
        <pc:chgData name="Merethe Anette Ryen" userId="S::merethear@uia.no::1a0d79ba-99a9-4ffc-bb02-a2067f6f93d6" providerId="AD" clId="Web-{E4AD897B-069D-4692-8865-F32814B81ACD}" dt="2022-05-02T09:06:07.964" v="54" actId="20577"/>
        <pc:sldMkLst>
          <pc:docMk/>
          <pc:sldMk cId="385058923" sldId="506"/>
        </pc:sldMkLst>
      </pc:sldChg>
      <pc:sldChg chg="modSp">
        <pc:chgData name="Merethe Anette Ryen" userId="S::merethear@uia.no::1a0d79ba-99a9-4ffc-bb02-a2067f6f93d6" providerId="AD" clId="Web-{E4AD897B-069D-4692-8865-F32814B81ACD}" dt="2022-05-02T09:04:03.336" v="40" actId="20577"/>
        <pc:sldMkLst>
          <pc:docMk/>
          <pc:sldMk cId="395828971" sldId="645"/>
        </pc:sldMkLst>
      </pc:sldChg>
      <pc:sldChg chg="mod ord modShow">
        <pc:chgData name="Merethe Anette Ryen" userId="S::merethear@uia.no::1a0d79ba-99a9-4ffc-bb02-a2067f6f93d6" providerId="AD" clId="Web-{E4AD897B-069D-4692-8865-F32814B81ACD}" dt="2022-05-02T09:05:15.322" v="42"/>
        <pc:sldMkLst>
          <pc:docMk/>
          <pc:sldMk cId="3421155599" sldId="649"/>
        </pc:sldMkLst>
      </pc:sldChg>
      <pc:sldChg chg="mod ord modShow">
        <pc:chgData name="Merethe Anette Ryen" userId="S::merethear@uia.no::1a0d79ba-99a9-4ffc-bb02-a2067f6f93d6" providerId="AD" clId="Web-{E4AD897B-069D-4692-8865-F32814B81ACD}" dt="2022-05-02T09:00:58.801" v="2"/>
        <pc:sldMkLst>
          <pc:docMk/>
          <pc:sldMk cId="982403725" sldId="650"/>
        </pc:sldMkLst>
      </pc:sldChg>
      <pc:sldChg chg="ord">
        <pc:chgData name="Merethe Anette Ryen" userId="S::merethear@uia.no::1a0d79ba-99a9-4ffc-bb02-a2067f6f93d6" providerId="AD" clId="Web-{E4AD897B-069D-4692-8865-F32814B81ACD}" dt="2022-05-02T09:01:01.082" v="3"/>
        <pc:sldMkLst>
          <pc:docMk/>
          <pc:sldMk cId="3666750332" sldId="651"/>
        </pc:sldMkLst>
      </pc:sldChg>
      <pc:sldChg chg="delSp">
        <pc:chgData name="Merethe Anette Ryen" userId="S::merethear@uia.no::1a0d79ba-99a9-4ffc-bb02-a2067f6f93d6" providerId="AD" clId="Web-{E4AD897B-069D-4692-8865-F32814B81ACD}" dt="2022-05-02T08:59:36.877" v="0"/>
        <pc:sldMkLst>
          <pc:docMk/>
          <pc:sldMk cId="2009373114" sldId="2147374555"/>
        </pc:sldMkLst>
      </pc:sldChg>
      <pc:sldChg chg="mod ord modShow">
        <pc:chgData name="Merethe Anette Ryen" userId="S::merethear@uia.no::1a0d79ba-99a9-4ffc-bb02-a2067f6f93d6" providerId="AD" clId="Web-{E4AD897B-069D-4692-8865-F32814B81ACD}" dt="2022-05-02T09:02:05.193" v="5"/>
        <pc:sldMkLst>
          <pc:docMk/>
          <pc:sldMk cId="902008106" sldId="2147374556"/>
        </pc:sldMkLst>
      </pc:sldChg>
    </pc:docChg>
  </pc:docChgLst>
  <pc:docChgLst>
    <pc:chgData name="Merethe Anette Ryen" userId="1a0d79ba-99a9-4ffc-bb02-a2067f6f93d6" providerId="ADAL" clId="{2F5054E7-98CC-45C1-AB89-F0A8D48555F9}"/>
    <pc:docChg chg="undo redo custSel addSld delSld modSld sldOrd">
      <pc:chgData name="Merethe Anette Ryen" userId="1a0d79ba-99a9-4ffc-bb02-a2067f6f93d6" providerId="ADAL" clId="{2F5054E7-98CC-45C1-AB89-F0A8D48555F9}" dt="2022-01-21T12:31:26.932" v="72831" actId="20577"/>
      <pc:docMkLst>
        <pc:docMk/>
      </pc:docMkLst>
      <pc:sldChg chg="addSp delSp modSp add del mod modNotesTx">
        <pc:chgData name="Merethe Anette Ryen" userId="1a0d79ba-99a9-4ffc-bb02-a2067f6f93d6" providerId="ADAL" clId="{2F5054E7-98CC-45C1-AB89-F0A8D48555F9}" dt="2022-01-21T12:29:22.001" v="72746" actId="20577"/>
        <pc:sldMkLst>
          <pc:docMk/>
          <pc:sldMk cId="1032388041" sldId="274"/>
        </pc:sldMkLst>
      </pc:sldChg>
      <pc:sldChg chg="add ord modNotesTx">
        <pc:chgData name="Merethe Anette Ryen" userId="1a0d79ba-99a9-4ffc-bb02-a2067f6f93d6" providerId="ADAL" clId="{2F5054E7-98CC-45C1-AB89-F0A8D48555F9}" dt="2022-01-21T12:25:55.539" v="72555" actId="113"/>
        <pc:sldMkLst>
          <pc:docMk/>
          <pc:sldMk cId="756669445" sldId="513"/>
        </pc:sldMkLst>
      </pc:sldChg>
      <pc:sldChg chg="addSp delSp modSp add mod ord modShow">
        <pc:chgData name="Merethe Anette Ryen" userId="1a0d79ba-99a9-4ffc-bb02-a2067f6f93d6" providerId="ADAL" clId="{2F5054E7-98CC-45C1-AB89-F0A8D48555F9}" dt="2022-01-21T12:22:05.814" v="72232" actId="20577"/>
        <pc:sldMkLst>
          <pc:docMk/>
          <pc:sldMk cId="1629239708" sldId="615"/>
        </pc:sldMkLst>
      </pc:sldChg>
      <pc:sldChg chg="modSp add mod">
        <pc:chgData name="Merethe Anette Ryen" userId="1a0d79ba-99a9-4ffc-bb02-a2067f6f93d6" providerId="ADAL" clId="{2F5054E7-98CC-45C1-AB89-F0A8D48555F9}" dt="2022-01-21T12:04:43.615" v="71765" actId="20577"/>
        <pc:sldMkLst>
          <pc:docMk/>
          <pc:sldMk cId="1038982187" sldId="616"/>
        </pc:sldMkLst>
      </pc:sldChg>
      <pc:sldMasterChg chg="delSldLayout">
        <pc:chgData name="Merethe Anette Ryen" userId="1a0d79ba-99a9-4ffc-bb02-a2067f6f93d6" providerId="ADAL" clId="{2F5054E7-98CC-45C1-AB89-F0A8D48555F9}" dt="2022-01-20T23:16:37.970" v="59480" actId="2696"/>
        <pc:sldMasterMkLst>
          <pc:docMk/>
          <pc:sldMasterMk cId="1025947034" sldId="2147483648"/>
        </pc:sldMasterMkLst>
      </pc:sldMasterChg>
    </pc:docChg>
  </pc:docChgLst>
  <pc:docChgLst>
    <pc:chgData name="Merethe Anette Ryen" userId="S::merethear@uia.no::1a0d79ba-99a9-4ffc-bb02-a2067f6f93d6" providerId="AD" clId="Web-{CBD95048-1FED-4FFF-83AB-09BFA130AEAF}"/>
    <pc:docChg chg="modSld">
      <pc:chgData name="Merethe Anette Ryen" userId="S::merethear@uia.no::1a0d79ba-99a9-4ffc-bb02-a2067f6f93d6" providerId="AD" clId="Web-{CBD95048-1FED-4FFF-83AB-09BFA130AEAF}" dt="2024-04-17T14:18:18.098" v="2" actId="1076"/>
      <pc:docMkLst>
        <pc:docMk/>
      </pc:docMkLst>
      <pc:sldChg chg="addSp modSp">
        <pc:chgData name="Merethe Anette Ryen" userId="S::merethear@uia.no::1a0d79ba-99a9-4ffc-bb02-a2067f6f93d6" providerId="AD" clId="Web-{CBD95048-1FED-4FFF-83AB-09BFA130AEAF}" dt="2024-04-17T14:18:18.098" v="2" actId="1076"/>
        <pc:sldMkLst>
          <pc:docMk/>
          <pc:sldMk cId="730021153" sldId="2147374747"/>
        </pc:sldMkLst>
      </pc:sldChg>
    </pc:docChg>
  </pc:docChgLst>
  <pc:docChgLst>
    <pc:chgData name="Merethe Anette Ryen" userId="S::merethear@uia.no::1a0d79ba-99a9-4ffc-bb02-a2067f6f93d6" providerId="AD" clId="Web-{86469E17-E0BE-4308-A2BA-E2ED9586DE8D}"/>
    <pc:docChg chg="addSld sldOrd modSection">
      <pc:chgData name="Merethe Anette Ryen" userId="S::merethear@uia.no::1a0d79ba-99a9-4ffc-bb02-a2067f6f93d6" providerId="AD" clId="Web-{86469E17-E0BE-4308-A2BA-E2ED9586DE8D}" dt="2023-07-19T13:25:45.534" v="2"/>
      <pc:docMkLst>
        <pc:docMk/>
      </pc:docMkLst>
      <pc:sldChg chg="add ord">
        <pc:chgData name="Merethe Anette Ryen" userId="S::merethear@uia.no::1a0d79ba-99a9-4ffc-bb02-a2067f6f93d6" providerId="AD" clId="Web-{86469E17-E0BE-4308-A2BA-E2ED9586DE8D}" dt="2023-07-19T13:25:45.534" v="2"/>
        <pc:sldMkLst>
          <pc:docMk/>
          <pc:sldMk cId="4284494557" sldId="2147374813"/>
        </pc:sldMkLst>
      </pc:sldChg>
    </pc:docChg>
  </pc:docChgLst>
  <pc:docChgLst>
    <pc:chgData name="Merethe Anette Ryen" userId="S::merethear@uia.no::1a0d79ba-99a9-4ffc-bb02-a2067f6f93d6" providerId="AD" clId="Web-{8A1745D2-13D4-4BBD-A871-C2167203B71C}"/>
    <pc:docChg chg="delSld modSld modSection">
      <pc:chgData name="Merethe Anette Ryen" userId="S::merethear@uia.no::1a0d79ba-99a9-4ffc-bb02-a2067f6f93d6" providerId="AD" clId="Web-{8A1745D2-13D4-4BBD-A871-C2167203B71C}" dt="2023-03-15T20:30:02.568" v="115"/>
      <pc:docMkLst>
        <pc:docMk/>
      </pc:docMkLst>
      <pc:sldChg chg="del">
        <pc:chgData name="Merethe Anette Ryen" userId="S::merethear@uia.no::1a0d79ba-99a9-4ffc-bb02-a2067f6f93d6" providerId="AD" clId="Web-{8A1745D2-13D4-4BBD-A871-C2167203B71C}" dt="2023-03-15T20:23:05.873" v="5"/>
        <pc:sldMkLst>
          <pc:docMk/>
          <pc:sldMk cId="1624200768" sldId="2147374603"/>
        </pc:sldMkLst>
      </pc:sldChg>
      <pc:sldChg chg="del">
        <pc:chgData name="Merethe Anette Ryen" userId="S::merethear@uia.no::1a0d79ba-99a9-4ffc-bb02-a2067f6f93d6" providerId="AD" clId="Web-{8A1745D2-13D4-4BBD-A871-C2167203B71C}" dt="2023-03-15T20:29:20.926" v="90"/>
        <pc:sldMkLst>
          <pc:docMk/>
          <pc:sldMk cId="1767342062" sldId="2147374611"/>
        </pc:sldMkLst>
      </pc:sldChg>
      <pc:sldChg chg="del">
        <pc:chgData name="Merethe Anette Ryen" userId="S::merethear@uia.no::1a0d79ba-99a9-4ffc-bb02-a2067f6f93d6" providerId="AD" clId="Web-{8A1745D2-13D4-4BBD-A871-C2167203B71C}" dt="2023-03-15T20:23:37.358" v="11"/>
        <pc:sldMkLst>
          <pc:docMk/>
          <pc:sldMk cId="3831654902" sldId="2147374654"/>
        </pc:sldMkLst>
      </pc:sldChg>
      <pc:sldChg chg="modSp">
        <pc:chgData name="Merethe Anette Ryen" userId="S::merethear@uia.no::1a0d79ba-99a9-4ffc-bb02-a2067f6f93d6" providerId="AD" clId="Web-{8A1745D2-13D4-4BBD-A871-C2167203B71C}" dt="2023-03-15T20:22:49.951" v="1" actId="20577"/>
        <pc:sldMkLst>
          <pc:docMk/>
          <pc:sldMk cId="759042129" sldId="2147374657"/>
        </pc:sldMkLst>
      </pc:sldChg>
      <pc:sldChg chg="del">
        <pc:chgData name="Merethe Anette Ryen" userId="S::merethear@uia.no::1a0d79ba-99a9-4ffc-bb02-a2067f6f93d6" providerId="AD" clId="Web-{8A1745D2-13D4-4BBD-A871-C2167203B71C}" dt="2023-03-15T20:24:35.031" v="23"/>
        <pc:sldMkLst>
          <pc:docMk/>
          <pc:sldMk cId="123381338" sldId="2147374661"/>
        </pc:sldMkLst>
      </pc:sldChg>
      <pc:sldChg chg="del">
        <pc:chgData name="Merethe Anette Ryen" userId="S::merethear@uia.no::1a0d79ba-99a9-4ffc-bb02-a2067f6f93d6" providerId="AD" clId="Web-{8A1745D2-13D4-4BBD-A871-C2167203B71C}" dt="2023-03-15T20:28:27.597" v="84"/>
        <pc:sldMkLst>
          <pc:docMk/>
          <pc:sldMk cId="4074921465" sldId="2147374663"/>
        </pc:sldMkLst>
      </pc:sldChg>
      <pc:sldChg chg="del">
        <pc:chgData name="Merethe Anette Ryen" userId="S::merethear@uia.no::1a0d79ba-99a9-4ffc-bb02-a2067f6f93d6" providerId="AD" clId="Web-{8A1745D2-13D4-4BBD-A871-C2167203B71C}" dt="2023-03-15T20:29:06.426" v="89"/>
        <pc:sldMkLst>
          <pc:docMk/>
          <pc:sldMk cId="1482755450" sldId="2147374665"/>
        </pc:sldMkLst>
      </pc:sldChg>
      <pc:sldChg chg="addSp delSp modSp">
        <pc:chgData name="Merethe Anette Ryen" userId="S::merethear@uia.no::1a0d79ba-99a9-4ffc-bb02-a2067f6f93d6" providerId="AD" clId="Web-{8A1745D2-13D4-4BBD-A871-C2167203B71C}" dt="2023-03-15T20:28:08.285" v="82" actId="1076"/>
        <pc:sldMkLst>
          <pc:docMk/>
          <pc:sldMk cId="331861770" sldId="2147374667"/>
        </pc:sldMkLst>
      </pc:sldChg>
      <pc:sldChg chg="del">
        <pc:chgData name="Merethe Anette Ryen" userId="S::merethear@uia.no::1a0d79ba-99a9-4ffc-bb02-a2067f6f93d6" providerId="AD" clId="Web-{8A1745D2-13D4-4BBD-A871-C2167203B71C}" dt="2023-03-15T20:24:45.953" v="29"/>
        <pc:sldMkLst>
          <pc:docMk/>
          <pc:sldMk cId="2977622334" sldId="2147374669"/>
        </pc:sldMkLst>
      </pc:sldChg>
      <pc:sldChg chg="del">
        <pc:chgData name="Merethe Anette Ryen" userId="S::merethear@uia.no::1a0d79ba-99a9-4ffc-bb02-a2067f6f93d6" providerId="AD" clId="Web-{8A1745D2-13D4-4BBD-A871-C2167203B71C}" dt="2023-03-15T20:23:29.655" v="8"/>
        <pc:sldMkLst>
          <pc:docMk/>
          <pc:sldMk cId="3002960549" sldId="2147374671"/>
        </pc:sldMkLst>
      </pc:sldChg>
      <pc:sldChg chg="del">
        <pc:chgData name="Merethe Anette Ryen" userId="S::merethear@uia.no::1a0d79ba-99a9-4ffc-bb02-a2067f6f93d6" providerId="AD" clId="Web-{8A1745D2-13D4-4BBD-A871-C2167203B71C}" dt="2023-03-15T20:26:33.361" v="69"/>
        <pc:sldMkLst>
          <pc:docMk/>
          <pc:sldMk cId="3333214467" sldId="2147374672"/>
        </pc:sldMkLst>
      </pc:sldChg>
      <pc:sldChg chg="modSp">
        <pc:chgData name="Merethe Anette Ryen" userId="S::merethear@uia.no::1a0d79ba-99a9-4ffc-bb02-a2067f6f93d6" providerId="AD" clId="Web-{8A1745D2-13D4-4BBD-A871-C2167203B71C}" dt="2023-03-15T20:26:29.705" v="67" actId="20577"/>
        <pc:sldMkLst>
          <pc:docMk/>
          <pc:sldMk cId="3556898349" sldId="2147374673"/>
        </pc:sldMkLst>
      </pc:sldChg>
      <pc:sldChg chg="del">
        <pc:chgData name="Merethe Anette Ryen" userId="S::merethear@uia.no::1a0d79ba-99a9-4ffc-bb02-a2067f6f93d6" providerId="AD" clId="Web-{8A1745D2-13D4-4BBD-A871-C2167203B71C}" dt="2023-03-15T20:24:35.031" v="24"/>
        <pc:sldMkLst>
          <pc:docMk/>
          <pc:sldMk cId="1564289054" sldId="2147374702"/>
        </pc:sldMkLst>
      </pc:sldChg>
      <pc:sldChg chg="del">
        <pc:chgData name="Merethe Anette Ryen" userId="S::merethear@uia.no::1a0d79ba-99a9-4ffc-bb02-a2067f6f93d6" providerId="AD" clId="Web-{8A1745D2-13D4-4BBD-A871-C2167203B71C}" dt="2023-03-15T20:24:45.953" v="28"/>
        <pc:sldMkLst>
          <pc:docMk/>
          <pc:sldMk cId="252140480" sldId="2147374703"/>
        </pc:sldMkLst>
      </pc:sldChg>
      <pc:sldChg chg="del">
        <pc:chgData name="Merethe Anette Ryen" userId="S::merethear@uia.no::1a0d79ba-99a9-4ffc-bb02-a2067f6f93d6" providerId="AD" clId="Web-{8A1745D2-13D4-4BBD-A871-C2167203B71C}" dt="2023-03-15T20:24:45.953" v="27"/>
        <pc:sldMkLst>
          <pc:docMk/>
          <pc:sldMk cId="4287631818" sldId="2147374704"/>
        </pc:sldMkLst>
      </pc:sldChg>
      <pc:sldChg chg="del">
        <pc:chgData name="Merethe Anette Ryen" userId="S::merethear@uia.no::1a0d79ba-99a9-4ffc-bb02-a2067f6f93d6" providerId="AD" clId="Web-{8A1745D2-13D4-4BBD-A871-C2167203B71C}" dt="2023-03-15T20:28:27.597" v="83"/>
        <pc:sldMkLst>
          <pc:docMk/>
          <pc:sldMk cId="3797389154" sldId="2147374705"/>
        </pc:sldMkLst>
      </pc:sldChg>
      <pc:sldChg chg="del">
        <pc:chgData name="Merethe Anette Ryen" userId="S::merethear@uia.no::1a0d79ba-99a9-4ffc-bb02-a2067f6f93d6" providerId="AD" clId="Web-{8A1745D2-13D4-4BBD-A871-C2167203B71C}" dt="2023-03-15T20:23:31.983" v="9"/>
        <pc:sldMkLst>
          <pc:docMk/>
          <pc:sldMk cId="1196820253" sldId="2147374706"/>
        </pc:sldMkLst>
      </pc:sldChg>
      <pc:sldChg chg="del">
        <pc:chgData name="Merethe Anette Ryen" userId="S::merethear@uia.no::1a0d79ba-99a9-4ffc-bb02-a2067f6f93d6" providerId="AD" clId="Web-{8A1745D2-13D4-4BBD-A871-C2167203B71C}" dt="2023-03-15T20:24:35.031" v="25"/>
        <pc:sldMkLst>
          <pc:docMk/>
          <pc:sldMk cId="1247638121" sldId="2147374707"/>
        </pc:sldMkLst>
      </pc:sldChg>
      <pc:sldChg chg="del">
        <pc:chgData name="Merethe Anette Ryen" userId="S::merethear@uia.no::1a0d79ba-99a9-4ffc-bb02-a2067f6f93d6" providerId="AD" clId="Web-{8A1745D2-13D4-4BBD-A871-C2167203B71C}" dt="2023-03-15T20:26:33.361" v="68"/>
        <pc:sldMkLst>
          <pc:docMk/>
          <pc:sldMk cId="1986306149" sldId="2147374708"/>
        </pc:sldMkLst>
      </pc:sldChg>
      <pc:sldChg chg="del">
        <pc:chgData name="Merethe Anette Ryen" userId="S::merethear@uia.no::1a0d79ba-99a9-4ffc-bb02-a2067f6f93d6" providerId="AD" clId="Web-{8A1745D2-13D4-4BBD-A871-C2167203B71C}" dt="2023-03-15T20:25:36.579" v="36"/>
        <pc:sldMkLst>
          <pc:docMk/>
          <pc:sldMk cId="4210626817" sldId="2147374710"/>
        </pc:sldMkLst>
      </pc:sldChg>
      <pc:sldChg chg="del">
        <pc:chgData name="Merethe Anette Ryen" userId="S::merethear@uia.no::1a0d79ba-99a9-4ffc-bb02-a2067f6f93d6" providerId="AD" clId="Web-{8A1745D2-13D4-4BBD-A871-C2167203B71C}" dt="2023-03-15T20:24:35.031" v="26"/>
        <pc:sldMkLst>
          <pc:docMk/>
          <pc:sldMk cId="982334305" sldId="2147374712"/>
        </pc:sldMkLst>
      </pc:sldChg>
      <pc:sldChg chg="del">
        <pc:chgData name="Merethe Anette Ryen" userId="S::merethear@uia.no::1a0d79ba-99a9-4ffc-bb02-a2067f6f93d6" providerId="AD" clId="Web-{8A1745D2-13D4-4BBD-A871-C2167203B71C}" dt="2023-03-15T20:23:34.655" v="10"/>
        <pc:sldMkLst>
          <pc:docMk/>
          <pc:sldMk cId="2331699303" sldId="2147374713"/>
        </pc:sldMkLst>
      </pc:sldChg>
      <pc:sldChg chg="del">
        <pc:chgData name="Merethe Anette Ryen" userId="S::merethear@uia.no::1a0d79ba-99a9-4ffc-bb02-a2067f6f93d6" providerId="AD" clId="Web-{8A1745D2-13D4-4BBD-A871-C2167203B71C}" dt="2023-03-15T20:29:31.536" v="95"/>
        <pc:sldMkLst>
          <pc:docMk/>
          <pc:sldMk cId="487736511" sldId="2147374715"/>
        </pc:sldMkLst>
      </pc:sldChg>
      <pc:sldChg chg="del">
        <pc:chgData name="Merethe Anette Ryen" userId="S::merethear@uia.no::1a0d79ba-99a9-4ffc-bb02-a2067f6f93d6" providerId="AD" clId="Web-{8A1745D2-13D4-4BBD-A871-C2167203B71C}" dt="2023-03-15T20:29:20.926" v="92"/>
        <pc:sldMkLst>
          <pc:docMk/>
          <pc:sldMk cId="1795301694" sldId="2147374718"/>
        </pc:sldMkLst>
      </pc:sldChg>
      <pc:sldChg chg="modSp">
        <pc:chgData name="Merethe Anette Ryen" userId="S::merethear@uia.no::1a0d79ba-99a9-4ffc-bb02-a2067f6f93d6" providerId="AD" clId="Web-{8A1745D2-13D4-4BBD-A871-C2167203B71C}" dt="2023-03-15T20:25:34.016" v="35" actId="20577"/>
        <pc:sldMkLst>
          <pc:docMk/>
          <pc:sldMk cId="1665364687" sldId="2147374720"/>
        </pc:sldMkLst>
      </pc:sldChg>
      <pc:sldChg chg="del">
        <pc:chgData name="Merethe Anette Ryen" userId="S::merethear@uia.no::1a0d79ba-99a9-4ffc-bb02-a2067f6f93d6" providerId="AD" clId="Web-{8A1745D2-13D4-4BBD-A871-C2167203B71C}" dt="2023-03-15T20:23:22.264" v="7"/>
        <pc:sldMkLst>
          <pc:docMk/>
          <pc:sldMk cId="3542253656" sldId="2147374721"/>
        </pc:sldMkLst>
      </pc:sldChg>
      <pc:sldChg chg="del">
        <pc:chgData name="Merethe Anette Ryen" userId="S::merethear@uia.no::1a0d79ba-99a9-4ffc-bb02-a2067f6f93d6" providerId="AD" clId="Web-{8A1745D2-13D4-4BBD-A871-C2167203B71C}" dt="2023-03-15T20:29:31.536" v="94"/>
        <pc:sldMkLst>
          <pc:docMk/>
          <pc:sldMk cId="457914474" sldId="2147374722"/>
        </pc:sldMkLst>
      </pc:sldChg>
      <pc:sldChg chg="del">
        <pc:chgData name="Merethe Anette Ryen" userId="S::merethear@uia.no::1a0d79ba-99a9-4ffc-bb02-a2067f6f93d6" providerId="AD" clId="Web-{8A1745D2-13D4-4BBD-A871-C2167203B71C}" dt="2023-03-15T20:30:02.552" v="98"/>
        <pc:sldMkLst>
          <pc:docMk/>
          <pc:sldMk cId="189703109" sldId="2147374723"/>
        </pc:sldMkLst>
      </pc:sldChg>
      <pc:sldChg chg="del">
        <pc:chgData name="Merethe Anette Ryen" userId="S::merethear@uia.no::1a0d79ba-99a9-4ffc-bb02-a2067f6f93d6" providerId="AD" clId="Web-{8A1745D2-13D4-4BBD-A871-C2167203B71C}" dt="2023-03-15T20:30:02.552" v="99"/>
        <pc:sldMkLst>
          <pc:docMk/>
          <pc:sldMk cId="1793175203" sldId="2147374724"/>
        </pc:sldMkLst>
      </pc:sldChg>
      <pc:sldChg chg="del">
        <pc:chgData name="Merethe Anette Ryen" userId="S::merethear@uia.no::1a0d79ba-99a9-4ffc-bb02-a2067f6f93d6" providerId="AD" clId="Web-{8A1745D2-13D4-4BBD-A871-C2167203B71C}" dt="2023-03-15T20:30:02.552" v="100"/>
        <pc:sldMkLst>
          <pc:docMk/>
          <pc:sldMk cId="364860679" sldId="2147374725"/>
        </pc:sldMkLst>
      </pc:sldChg>
      <pc:sldChg chg="del">
        <pc:chgData name="Merethe Anette Ryen" userId="S::merethear@uia.no::1a0d79ba-99a9-4ffc-bb02-a2067f6f93d6" providerId="AD" clId="Web-{8A1745D2-13D4-4BBD-A871-C2167203B71C}" dt="2023-03-15T20:30:02.552" v="101"/>
        <pc:sldMkLst>
          <pc:docMk/>
          <pc:sldMk cId="2179544027" sldId="2147374726"/>
        </pc:sldMkLst>
      </pc:sldChg>
      <pc:sldChg chg="del">
        <pc:chgData name="Merethe Anette Ryen" userId="S::merethear@uia.no::1a0d79ba-99a9-4ffc-bb02-a2067f6f93d6" providerId="AD" clId="Web-{8A1745D2-13D4-4BBD-A871-C2167203B71C}" dt="2023-03-15T20:30:02.552" v="102"/>
        <pc:sldMkLst>
          <pc:docMk/>
          <pc:sldMk cId="684442302" sldId="2147374727"/>
        </pc:sldMkLst>
      </pc:sldChg>
      <pc:sldChg chg="del">
        <pc:chgData name="Merethe Anette Ryen" userId="S::merethear@uia.no::1a0d79ba-99a9-4ffc-bb02-a2067f6f93d6" providerId="AD" clId="Web-{8A1745D2-13D4-4BBD-A871-C2167203B71C}" dt="2023-03-15T20:30:02.552" v="103"/>
        <pc:sldMkLst>
          <pc:docMk/>
          <pc:sldMk cId="1402904479" sldId="2147374728"/>
        </pc:sldMkLst>
      </pc:sldChg>
      <pc:sldChg chg="del">
        <pc:chgData name="Merethe Anette Ryen" userId="S::merethear@uia.no::1a0d79ba-99a9-4ffc-bb02-a2067f6f93d6" providerId="AD" clId="Web-{8A1745D2-13D4-4BBD-A871-C2167203B71C}" dt="2023-03-15T20:30:02.568" v="104"/>
        <pc:sldMkLst>
          <pc:docMk/>
          <pc:sldMk cId="4007560528" sldId="2147374729"/>
        </pc:sldMkLst>
      </pc:sldChg>
      <pc:sldChg chg="del">
        <pc:chgData name="Merethe Anette Ryen" userId="S::merethear@uia.no::1a0d79ba-99a9-4ffc-bb02-a2067f6f93d6" providerId="AD" clId="Web-{8A1745D2-13D4-4BBD-A871-C2167203B71C}" dt="2023-03-15T20:30:02.568" v="105"/>
        <pc:sldMkLst>
          <pc:docMk/>
          <pc:sldMk cId="1069377597" sldId="2147374730"/>
        </pc:sldMkLst>
      </pc:sldChg>
      <pc:sldChg chg="del">
        <pc:chgData name="Merethe Anette Ryen" userId="S::merethear@uia.no::1a0d79ba-99a9-4ffc-bb02-a2067f6f93d6" providerId="AD" clId="Web-{8A1745D2-13D4-4BBD-A871-C2167203B71C}" dt="2023-03-15T20:30:02.568" v="106"/>
        <pc:sldMkLst>
          <pc:docMk/>
          <pc:sldMk cId="413679062" sldId="2147374731"/>
        </pc:sldMkLst>
      </pc:sldChg>
      <pc:sldChg chg="del">
        <pc:chgData name="Merethe Anette Ryen" userId="S::merethear@uia.no::1a0d79ba-99a9-4ffc-bb02-a2067f6f93d6" providerId="AD" clId="Web-{8A1745D2-13D4-4BBD-A871-C2167203B71C}" dt="2023-03-15T20:30:02.568" v="107"/>
        <pc:sldMkLst>
          <pc:docMk/>
          <pc:sldMk cId="2734846557" sldId="2147374732"/>
        </pc:sldMkLst>
      </pc:sldChg>
      <pc:sldChg chg="del">
        <pc:chgData name="Merethe Anette Ryen" userId="S::merethear@uia.no::1a0d79ba-99a9-4ffc-bb02-a2067f6f93d6" providerId="AD" clId="Web-{8A1745D2-13D4-4BBD-A871-C2167203B71C}" dt="2023-03-15T20:30:02.568" v="108"/>
        <pc:sldMkLst>
          <pc:docMk/>
          <pc:sldMk cId="3927721487" sldId="2147374733"/>
        </pc:sldMkLst>
      </pc:sldChg>
      <pc:sldChg chg="del">
        <pc:chgData name="Merethe Anette Ryen" userId="S::merethear@uia.no::1a0d79ba-99a9-4ffc-bb02-a2067f6f93d6" providerId="AD" clId="Web-{8A1745D2-13D4-4BBD-A871-C2167203B71C}" dt="2023-03-15T20:30:02.568" v="109"/>
        <pc:sldMkLst>
          <pc:docMk/>
          <pc:sldMk cId="309650165" sldId="2147374734"/>
        </pc:sldMkLst>
      </pc:sldChg>
      <pc:sldChg chg="del">
        <pc:chgData name="Merethe Anette Ryen" userId="S::merethear@uia.no::1a0d79ba-99a9-4ffc-bb02-a2067f6f93d6" providerId="AD" clId="Web-{8A1745D2-13D4-4BBD-A871-C2167203B71C}" dt="2023-03-15T20:30:02.568" v="110"/>
        <pc:sldMkLst>
          <pc:docMk/>
          <pc:sldMk cId="3592825875" sldId="2147374735"/>
        </pc:sldMkLst>
      </pc:sldChg>
      <pc:sldChg chg="del">
        <pc:chgData name="Merethe Anette Ryen" userId="S::merethear@uia.no::1a0d79ba-99a9-4ffc-bb02-a2067f6f93d6" providerId="AD" clId="Web-{8A1745D2-13D4-4BBD-A871-C2167203B71C}" dt="2023-03-15T20:30:02.568" v="111"/>
        <pc:sldMkLst>
          <pc:docMk/>
          <pc:sldMk cId="2124541093" sldId="2147374736"/>
        </pc:sldMkLst>
      </pc:sldChg>
      <pc:sldChg chg="del">
        <pc:chgData name="Merethe Anette Ryen" userId="S::merethear@uia.no::1a0d79ba-99a9-4ffc-bb02-a2067f6f93d6" providerId="AD" clId="Web-{8A1745D2-13D4-4BBD-A871-C2167203B71C}" dt="2023-03-15T20:30:02.568" v="112"/>
        <pc:sldMkLst>
          <pc:docMk/>
          <pc:sldMk cId="276533752" sldId="2147374737"/>
        </pc:sldMkLst>
      </pc:sldChg>
      <pc:sldChg chg="del">
        <pc:chgData name="Merethe Anette Ryen" userId="S::merethear@uia.no::1a0d79ba-99a9-4ffc-bb02-a2067f6f93d6" providerId="AD" clId="Web-{8A1745D2-13D4-4BBD-A871-C2167203B71C}" dt="2023-03-15T20:30:02.568" v="113"/>
        <pc:sldMkLst>
          <pc:docMk/>
          <pc:sldMk cId="187465629" sldId="2147374738"/>
        </pc:sldMkLst>
      </pc:sldChg>
      <pc:sldChg chg="del">
        <pc:chgData name="Merethe Anette Ryen" userId="S::merethear@uia.no::1a0d79ba-99a9-4ffc-bb02-a2067f6f93d6" providerId="AD" clId="Web-{8A1745D2-13D4-4BBD-A871-C2167203B71C}" dt="2023-03-15T20:30:02.568" v="114"/>
        <pc:sldMkLst>
          <pc:docMk/>
          <pc:sldMk cId="2758678250" sldId="2147374739"/>
        </pc:sldMkLst>
      </pc:sldChg>
      <pc:sldChg chg="del">
        <pc:chgData name="Merethe Anette Ryen" userId="S::merethear@uia.no::1a0d79ba-99a9-4ffc-bb02-a2067f6f93d6" providerId="AD" clId="Web-{8A1745D2-13D4-4BBD-A871-C2167203B71C}" dt="2023-03-15T20:30:02.568" v="115"/>
        <pc:sldMkLst>
          <pc:docMk/>
          <pc:sldMk cId="4210399457" sldId="2147374740"/>
        </pc:sldMkLst>
      </pc:sldChg>
      <pc:sldChg chg="del">
        <pc:chgData name="Merethe Anette Ryen" userId="S::merethear@uia.no::1a0d79ba-99a9-4ffc-bb02-a2067f6f93d6" providerId="AD" clId="Web-{8A1745D2-13D4-4BBD-A871-C2167203B71C}" dt="2023-03-15T20:29:27.380" v="93"/>
        <pc:sldMkLst>
          <pc:docMk/>
          <pc:sldMk cId="241024101" sldId="2147374741"/>
        </pc:sldMkLst>
      </pc:sldChg>
      <pc:sldChg chg="del">
        <pc:chgData name="Merethe Anette Ryen" userId="S::merethear@uia.no::1a0d79ba-99a9-4ffc-bb02-a2067f6f93d6" providerId="AD" clId="Web-{8A1745D2-13D4-4BBD-A871-C2167203B71C}" dt="2023-03-15T20:30:02.552" v="96"/>
        <pc:sldMkLst>
          <pc:docMk/>
          <pc:sldMk cId="721700228" sldId="2147374742"/>
        </pc:sldMkLst>
      </pc:sldChg>
      <pc:sldChg chg="del">
        <pc:chgData name="Merethe Anette Ryen" userId="S::merethear@uia.no::1a0d79ba-99a9-4ffc-bb02-a2067f6f93d6" providerId="AD" clId="Web-{8A1745D2-13D4-4BBD-A871-C2167203B71C}" dt="2023-03-15T20:30:02.552" v="97"/>
        <pc:sldMkLst>
          <pc:docMk/>
          <pc:sldMk cId="3224370116" sldId="2147374743"/>
        </pc:sldMkLst>
      </pc:sldChg>
      <pc:sldChg chg="del">
        <pc:chgData name="Merethe Anette Ryen" userId="S::merethear@uia.no::1a0d79ba-99a9-4ffc-bb02-a2067f6f93d6" providerId="AD" clId="Web-{8A1745D2-13D4-4BBD-A871-C2167203B71C}" dt="2023-03-15T20:23:05.873" v="4"/>
        <pc:sldMkLst>
          <pc:docMk/>
          <pc:sldMk cId="1497821291" sldId="2147374746"/>
        </pc:sldMkLst>
      </pc:sldChg>
      <pc:sldChg chg="del">
        <pc:chgData name="Merethe Anette Ryen" userId="S::merethear@uia.no::1a0d79ba-99a9-4ffc-bb02-a2067f6f93d6" providerId="AD" clId="Web-{8A1745D2-13D4-4BBD-A871-C2167203B71C}" dt="2023-03-15T20:23:05.873" v="3"/>
        <pc:sldMkLst>
          <pc:docMk/>
          <pc:sldMk cId="155699299" sldId="2147374747"/>
        </pc:sldMkLst>
      </pc:sldChg>
      <pc:sldChg chg="del">
        <pc:chgData name="Merethe Anette Ryen" userId="S::merethear@uia.no::1a0d79ba-99a9-4ffc-bb02-a2067f6f93d6" providerId="AD" clId="Web-{8A1745D2-13D4-4BBD-A871-C2167203B71C}" dt="2023-03-15T20:28:37.457" v="88"/>
        <pc:sldMkLst>
          <pc:docMk/>
          <pc:sldMk cId="2136285320" sldId="2147374753"/>
        </pc:sldMkLst>
      </pc:sldChg>
      <pc:sldChg chg="del">
        <pc:chgData name="Merethe Anette Ryen" userId="S::merethear@uia.no::1a0d79ba-99a9-4ffc-bb02-a2067f6f93d6" providerId="AD" clId="Web-{8A1745D2-13D4-4BBD-A871-C2167203B71C}" dt="2023-03-15T20:28:27.597" v="86"/>
        <pc:sldMkLst>
          <pc:docMk/>
          <pc:sldMk cId="1172698627" sldId="2147374754"/>
        </pc:sldMkLst>
      </pc:sldChg>
      <pc:sldChg chg="del">
        <pc:chgData name="Merethe Anette Ryen" userId="S::merethear@uia.no::1a0d79ba-99a9-4ffc-bb02-a2067f6f93d6" providerId="AD" clId="Web-{8A1745D2-13D4-4BBD-A871-C2167203B71C}" dt="2023-03-15T20:28:27.597" v="85"/>
        <pc:sldMkLst>
          <pc:docMk/>
          <pc:sldMk cId="1300779492" sldId="2147374755"/>
        </pc:sldMkLst>
      </pc:sldChg>
      <pc:sldChg chg="del">
        <pc:chgData name="Merethe Anette Ryen" userId="S::merethear@uia.no::1a0d79ba-99a9-4ffc-bb02-a2067f6f93d6" providerId="AD" clId="Web-{8A1745D2-13D4-4BBD-A871-C2167203B71C}" dt="2023-03-15T20:28:37.441" v="87"/>
        <pc:sldMkLst>
          <pc:docMk/>
          <pc:sldMk cId="3282599951" sldId="2147374756"/>
        </pc:sldMkLst>
      </pc:sldChg>
      <pc:sldChg chg="del">
        <pc:chgData name="Merethe Anette Ryen" userId="S::merethear@uia.no::1a0d79ba-99a9-4ffc-bb02-a2067f6f93d6" providerId="AD" clId="Web-{8A1745D2-13D4-4BBD-A871-C2167203B71C}" dt="2023-03-15T20:23:05.888" v="6"/>
        <pc:sldMkLst>
          <pc:docMk/>
          <pc:sldMk cId="3789113678" sldId="2147374760"/>
        </pc:sldMkLst>
      </pc:sldChg>
      <pc:sldChg chg="del">
        <pc:chgData name="Merethe Anette Ryen" userId="S::merethear@uia.no::1a0d79ba-99a9-4ffc-bb02-a2067f6f93d6" providerId="AD" clId="Web-{8A1745D2-13D4-4BBD-A871-C2167203B71C}" dt="2023-03-15T20:23:05.873" v="2"/>
        <pc:sldMkLst>
          <pc:docMk/>
          <pc:sldMk cId="2769493404" sldId="2147374761"/>
        </pc:sldMkLst>
      </pc:sldChg>
      <pc:sldChg chg="del">
        <pc:chgData name="Merethe Anette Ryen" userId="S::merethear@uia.no::1a0d79ba-99a9-4ffc-bb02-a2067f6f93d6" providerId="AD" clId="Web-{8A1745D2-13D4-4BBD-A871-C2167203B71C}" dt="2023-03-15T20:29:20.926" v="91"/>
        <pc:sldMkLst>
          <pc:docMk/>
          <pc:sldMk cId="2255202888" sldId="2147374771"/>
        </pc:sldMkLst>
      </pc:sldChg>
      <pc:sldChg chg="modSp">
        <pc:chgData name="Merethe Anette Ryen" userId="S::merethear@uia.no::1a0d79ba-99a9-4ffc-bb02-a2067f6f93d6" providerId="AD" clId="Web-{8A1745D2-13D4-4BBD-A871-C2167203B71C}" dt="2023-03-15T20:24:19.468" v="22" actId="20577"/>
        <pc:sldMkLst>
          <pc:docMk/>
          <pc:sldMk cId="73473699" sldId="2147374772"/>
        </pc:sldMkLst>
      </pc:sldChg>
    </pc:docChg>
  </pc:docChgLst>
  <pc:docChgLst>
    <pc:chgData name="Merethe Anette Ryen" userId="S::merethear@uia.no::1a0d79ba-99a9-4ffc-bb02-a2067f6f93d6" providerId="AD" clId="Web-{BE1A90C1-2111-42B1-B000-90B310444ABB}"/>
    <pc:docChg chg="modSld sldOrd">
      <pc:chgData name="Merethe Anette Ryen" userId="S::merethear@uia.no::1a0d79ba-99a9-4ffc-bb02-a2067f6f93d6" providerId="AD" clId="Web-{BE1A90C1-2111-42B1-B000-90B310444ABB}" dt="2022-09-14T10:27:09.013" v="19"/>
      <pc:docMkLst>
        <pc:docMk/>
      </pc:docMkLst>
      <pc:sldChg chg="modSp ord">
        <pc:chgData name="Merethe Anette Ryen" userId="S::merethear@uia.no::1a0d79ba-99a9-4ffc-bb02-a2067f6f93d6" providerId="AD" clId="Web-{BE1A90C1-2111-42B1-B000-90B310444ABB}" dt="2022-09-14T10:27:09.013" v="19"/>
        <pc:sldMkLst>
          <pc:docMk/>
          <pc:sldMk cId="852307171" sldId="2147374606"/>
        </pc:sldMkLst>
      </pc:sldChg>
    </pc:docChg>
  </pc:docChgLst>
  <pc:docChgLst>
    <pc:chgData name="Merethe Anette Ryen" userId="1a0d79ba-99a9-4ffc-bb02-a2067f6f93d6" providerId="ADAL" clId="{09251E76-420C-447F-A7D0-BF516B98433D}"/>
    <pc:docChg chg="undo custSel addSld modSld sldOrd">
      <pc:chgData name="Merethe Anette Ryen" userId="1a0d79ba-99a9-4ffc-bb02-a2067f6f93d6" providerId="ADAL" clId="{09251E76-420C-447F-A7D0-BF516B98433D}" dt="2022-08-26T10:13:06.520" v="5836" actId="20577"/>
      <pc:docMkLst>
        <pc:docMk/>
      </pc:docMkLst>
      <pc:sldChg chg="ord">
        <pc:chgData name="Merethe Anette Ryen" userId="1a0d79ba-99a9-4ffc-bb02-a2067f6f93d6" providerId="ADAL" clId="{09251E76-420C-447F-A7D0-BF516B98433D}" dt="2022-08-25T12:56:02.262" v="2643"/>
        <pc:sldMkLst>
          <pc:docMk/>
          <pc:sldMk cId="395828971" sldId="645"/>
        </pc:sldMkLst>
      </pc:sldChg>
      <pc:sldChg chg="addSp delSp modSp mod">
        <pc:chgData name="Merethe Anette Ryen" userId="1a0d79ba-99a9-4ffc-bb02-a2067f6f93d6" providerId="ADAL" clId="{09251E76-420C-447F-A7D0-BF516B98433D}" dt="2022-08-25T12:47:39.697" v="2452" actId="1076"/>
        <pc:sldMkLst>
          <pc:docMk/>
          <pc:sldMk cId="3422907646" sldId="2147374561"/>
        </pc:sldMkLst>
      </pc:sldChg>
      <pc:sldChg chg="addSp delSp modSp mod">
        <pc:chgData name="Merethe Anette Ryen" userId="1a0d79ba-99a9-4ffc-bb02-a2067f6f93d6" providerId="ADAL" clId="{09251E76-420C-447F-A7D0-BF516B98433D}" dt="2022-08-25T11:52:14.289" v="932" actId="1076"/>
        <pc:sldMkLst>
          <pc:docMk/>
          <pc:sldMk cId="3683982116" sldId="2147374574"/>
        </pc:sldMkLst>
      </pc:sldChg>
      <pc:sldChg chg="modSp mod modNotesTx">
        <pc:chgData name="Merethe Anette Ryen" userId="1a0d79ba-99a9-4ffc-bb02-a2067f6f93d6" providerId="ADAL" clId="{09251E76-420C-447F-A7D0-BF516B98433D}" dt="2022-08-25T13:32:27.947" v="4061" actId="20577"/>
        <pc:sldMkLst>
          <pc:docMk/>
          <pc:sldMk cId="2457360883" sldId="2147374575"/>
        </pc:sldMkLst>
      </pc:sldChg>
      <pc:sldChg chg="addSp modSp add mod">
        <pc:chgData name="Merethe Anette Ryen" userId="1a0d79ba-99a9-4ffc-bb02-a2067f6f93d6" providerId="ADAL" clId="{09251E76-420C-447F-A7D0-BF516B98433D}" dt="2022-08-25T12:54:00.481" v="2622" actId="1076"/>
        <pc:sldMkLst>
          <pc:docMk/>
          <pc:sldMk cId="3905172052" sldId="2147374576"/>
        </pc:sldMkLst>
      </pc:sldChg>
      <pc:sldChg chg="addSp delSp modSp add mod">
        <pc:chgData name="Merethe Anette Ryen" userId="1a0d79ba-99a9-4ffc-bb02-a2067f6f93d6" providerId="ADAL" clId="{09251E76-420C-447F-A7D0-BF516B98433D}" dt="2022-08-26T10:12:33.444" v="5827" actId="1076"/>
        <pc:sldMkLst>
          <pc:docMk/>
          <pc:sldMk cId="1446892212" sldId="2147374577"/>
        </pc:sldMkLst>
      </pc:sldChg>
      <pc:sldChg chg="addSp delSp modSp add mod ord">
        <pc:chgData name="Merethe Anette Ryen" userId="1a0d79ba-99a9-4ffc-bb02-a2067f6f93d6" providerId="ADAL" clId="{09251E76-420C-447F-A7D0-BF516B98433D}" dt="2022-08-25T12:59:11.104" v="2770" actId="20577"/>
        <pc:sldMkLst>
          <pc:docMk/>
          <pc:sldMk cId="368194438" sldId="2147374578"/>
        </pc:sldMkLst>
      </pc:sldChg>
      <pc:sldChg chg="addSp delSp modSp add mod">
        <pc:chgData name="Merethe Anette Ryen" userId="1a0d79ba-99a9-4ffc-bb02-a2067f6f93d6" providerId="ADAL" clId="{09251E76-420C-447F-A7D0-BF516B98433D}" dt="2022-08-26T10:13:06.520" v="5836" actId="20577"/>
        <pc:sldMkLst>
          <pc:docMk/>
          <pc:sldMk cId="954396748" sldId="2147374579"/>
        </pc:sldMkLst>
      </pc:sldChg>
    </pc:docChg>
  </pc:docChgLst>
  <pc:docChgLst>
    <pc:chgData name="Geir Torstveit" userId="S::geirt@uia.no::69d3c803-bb94-498c-bee3-31da752d6f83" providerId="AD" clId="Web-{A37889F2-365D-7497-6233-F20A1825717B}"/>
    <pc:docChg chg="modSld">
      <pc:chgData name="Geir Torstveit" userId="S::geirt@uia.no::69d3c803-bb94-498c-bee3-31da752d6f83" providerId="AD" clId="Web-{A37889F2-365D-7497-6233-F20A1825717B}" dt="2022-08-31T07:44:25.844" v="37"/>
      <pc:docMkLst>
        <pc:docMk/>
      </pc:docMkLst>
      <pc:sldChg chg="modSp">
        <pc:chgData name="Geir Torstveit" userId="S::geirt@uia.no::69d3c803-bb94-498c-bee3-31da752d6f83" providerId="AD" clId="Web-{A37889F2-365D-7497-6233-F20A1825717B}" dt="2022-08-31T07:44:25.844" v="37"/>
        <pc:sldMkLst>
          <pc:docMk/>
          <pc:sldMk cId="1446892212" sldId="2147374577"/>
        </pc:sldMkLst>
      </pc:sldChg>
      <pc:sldChg chg="modSp">
        <pc:chgData name="Geir Torstveit" userId="S::geirt@uia.no::69d3c803-bb94-498c-bee3-31da752d6f83" providerId="AD" clId="Web-{A37889F2-365D-7497-6233-F20A1825717B}" dt="2022-08-31T07:38:23.844" v="36" actId="20577"/>
        <pc:sldMkLst>
          <pc:docMk/>
          <pc:sldMk cId="954396748" sldId="2147374579"/>
        </pc:sldMkLst>
      </pc:sldChg>
    </pc:docChg>
  </pc:docChgLst>
  <pc:docChgLst>
    <pc:chgData name="Merethe Anette Ryen" userId="S::merethear@uia.no::1a0d79ba-99a9-4ffc-bb02-a2067f6f93d6" providerId="AD" clId="Web-{A84784A4-7E99-4A3F-8633-5A147FC83A79}"/>
    <pc:docChg chg="addSld modSection">
      <pc:chgData name="Merethe Anette Ryen" userId="S::merethear@uia.no::1a0d79ba-99a9-4ffc-bb02-a2067f6f93d6" providerId="AD" clId="Web-{A84784A4-7E99-4A3F-8633-5A147FC83A79}" dt="2024-08-21T12:38:28.177" v="0"/>
      <pc:docMkLst>
        <pc:docMk/>
      </pc:docMkLst>
      <pc:sldChg chg="add">
        <pc:chgData name="Merethe Anette Ryen" userId="S::merethear@uia.no::1a0d79ba-99a9-4ffc-bb02-a2067f6f93d6" providerId="AD" clId="Web-{A84784A4-7E99-4A3F-8633-5A147FC83A79}" dt="2024-08-21T12:38:28.177" v="0"/>
        <pc:sldMkLst>
          <pc:docMk/>
          <pc:sldMk cId="3951129262" sldId="2147374955"/>
        </pc:sldMkLst>
      </pc:sldChg>
    </pc:docChg>
  </pc:docChgLst>
  <pc:docChgLst>
    <pc:chgData name="Merethe Anette Ryen" userId="S::merethear@uia.no::1a0d79ba-99a9-4ffc-bb02-a2067f6f93d6" providerId="AD" clId="Web-{4B783EEE-354A-4EB4-BA65-7213D142EB29}"/>
    <pc:docChg chg="modSld">
      <pc:chgData name="Merethe Anette Ryen" userId="S::merethear@uia.no::1a0d79ba-99a9-4ffc-bb02-a2067f6f93d6" providerId="AD" clId="Web-{4B783EEE-354A-4EB4-BA65-7213D142EB29}" dt="2023-06-01T08:33:33.305" v="11" actId="20577"/>
      <pc:docMkLst>
        <pc:docMk/>
      </pc:docMkLst>
      <pc:sldChg chg="modSp">
        <pc:chgData name="Merethe Anette Ryen" userId="S::merethear@uia.no::1a0d79ba-99a9-4ffc-bb02-a2067f6f93d6" providerId="AD" clId="Web-{4B783EEE-354A-4EB4-BA65-7213D142EB29}" dt="2023-06-01T08:33:33.305" v="11" actId="20577"/>
        <pc:sldMkLst>
          <pc:docMk/>
          <pc:sldMk cId="3763962846" sldId="2147374741"/>
        </pc:sldMkLst>
      </pc:sldChg>
      <pc:sldChg chg="modSp">
        <pc:chgData name="Merethe Anette Ryen" userId="S::merethear@uia.no::1a0d79ba-99a9-4ffc-bb02-a2067f6f93d6" providerId="AD" clId="Web-{4B783EEE-354A-4EB4-BA65-7213D142EB29}" dt="2023-06-01T08:33:17.648" v="6" actId="20577"/>
        <pc:sldMkLst>
          <pc:docMk/>
          <pc:sldMk cId="2963479867" sldId="2147374778"/>
        </pc:sldMkLst>
      </pc:sldChg>
    </pc:docChg>
  </pc:docChgLst>
  <pc:docChgLst>
    <pc:chgData name="Merethe Anette Ryen" userId="S::merethear@uia.no::1a0d79ba-99a9-4ffc-bb02-a2067f6f93d6" providerId="AD" clId="Web-{CAAD6FAF-2915-4FD0-8DBB-0D504DEF26F0}"/>
    <pc:docChg chg="addSld delSld modSld sldOrd modSection">
      <pc:chgData name="Merethe Anette Ryen" userId="S::merethear@uia.no::1a0d79ba-99a9-4ffc-bb02-a2067f6f93d6" providerId="AD" clId="Web-{CAAD6FAF-2915-4FD0-8DBB-0D504DEF26F0}" dt="2023-02-22T14:15:13.234" v="1263" actId="20577"/>
      <pc:docMkLst>
        <pc:docMk/>
      </pc:docMkLst>
      <pc:sldChg chg="addSp delSp modSp ord modNotes">
        <pc:chgData name="Merethe Anette Ryen" userId="S::merethear@uia.no::1a0d79ba-99a9-4ffc-bb02-a2067f6f93d6" providerId="AD" clId="Web-{CAAD6FAF-2915-4FD0-8DBB-0D504DEF26F0}" dt="2023-02-22T14:05:53.366" v="1224" actId="20577"/>
        <pc:sldMkLst>
          <pc:docMk/>
          <pc:sldMk cId="2136285320" sldId="2147374753"/>
        </pc:sldMkLst>
      </pc:sldChg>
      <pc:sldChg chg="addSp delSp modSp add replId">
        <pc:chgData name="Merethe Anette Ryen" userId="S::merethear@uia.no::1a0d79ba-99a9-4ffc-bb02-a2067f6f93d6" providerId="AD" clId="Web-{CAAD6FAF-2915-4FD0-8DBB-0D504DEF26F0}" dt="2023-02-22T13:36:14.794" v="1044" actId="20577"/>
        <pc:sldMkLst>
          <pc:docMk/>
          <pc:sldMk cId="1172698627" sldId="2147374754"/>
        </pc:sldMkLst>
      </pc:sldChg>
      <pc:sldChg chg="addSp delSp modSp add ord replId">
        <pc:chgData name="Merethe Anette Ryen" userId="S::merethear@uia.no::1a0d79ba-99a9-4ffc-bb02-a2067f6f93d6" providerId="AD" clId="Web-{CAAD6FAF-2915-4FD0-8DBB-0D504DEF26F0}" dt="2023-02-22T12:48:41.706" v="567" actId="1076"/>
        <pc:sldMkLst>
          <pc:docMk/>
          <pc:sldMk cId="1300779492" sldId="2147374755"/>
        </pc:sldMkLst>
      </pc:sldChg>
      <pc:sldChg chg="add del replId">
        <pc:chgData name="Merethe Anette Ryen" userId="S::merethear@uia.no::1a0d79ba-99a9-4ffc-bb02-a2067f6f93d6" providerId="AD" clId="Web-{CAAD6FAF-2915-4FD0-8DBB-0D504DEF26F0}" dt="2023-02-22T12:45:27.750" v="523"/>
        <pc:sldMkLst>
          <pc:docMk/>
          <pc:sldMk cId="2818052224" sldId="2147374756"/>
        </pc:sldMkLst>
      </pc:sldChg>
      <pc:sldChg chg="delSp modSp add replId">
        <pc:chgData name="Merethe Anette Ryen" userId="S::merethear@uia.no::1a0d79ba-99a9-4ffc-bb02-a2067f6f93d6" providerId="AD" clId="Web-{CAAD6FAF-2915-4FD0-8DBB-0D504DEF26F0}" dt="2023-02-22T14:15:13.234" v="1263" actId="20577"/>
        <pc:sldMkLst>
          <pc:docMk/>
          <pc:sldMk cId="3282599951" sldId="2147374756"/>
        </pc:sldMkLst>
      </pc:sldChg>
    </pc:docChg>
  </pc:docChgLst>
  <pc:docChgLst>
    <pc:chgData name="Merethe Anette Ryen" userId="1a0d79ba-99a9-4ffc-bb02-a2067f6f93d6" providerId="ADAL" clId="{19B9FE38-C754-4DA5-8BEC-756F2695713C}"/>
    <pc:docChg chg="custSel delSld modSld">
      <pc:chgData name="Merethe Anette Ryen" userId="1a0d79ba-99a9-4ffc-bb02-a2067f6f93d6" providerId="ADAL" clId="{19B9FE38-C754-4DA5-8BEC-756F2695713C}" dt="2022-02-11T22:41:15.971" v="9225" actId="729"/>
      <pc:docMkLst>
        <pc:docMk/>
      </pc:docMkLst>
      <pc:sldChg chg="modNotesTx">
        <pc:chgData name="Merethe Anette Ryen" userId="1a0d79ba-99a9-4ffc-bb02-a2067f6f93d6" providerId="ADAL" clId="{19B9FE38-C754-4DA5-8BEC-756F2695713C}" dt="2022-01-27T11:21:36.811" v="5951" actId="20577"/>
        <pc:sldMkLst>
          <pc:docMk/>
          <pc:sldMk cId="1032388041" sldId="274"/>
        </pc:sldMkLst>
      </pc:sldChg>
      <pc:sldChg chg="modNotesTx">
        <pc:chgData name="Merethe Anette Ryen" userId="1a0d79ba-99a9-4ffc-bb02-a2067f6f93d6" providerId="ADAL" clId="{19B9FE38-C754-4DA5-8BEC-756F2695713C}" dt="2022-01-27T11:22:47.021" v="6108" actId="20577"/>
        <pc:sldMkLst>
          <pc:docMk/>
          <pc:sldMk cId="756669445" sldId="513"/>
        </pc:sldMkLst>
      </pc:sldChg>
      <pc:sldChg chg="modNotesTx">
        <pc:chgData name="Merethe Anette Ryen" userId="1a0d79ba-99a9-4ffc-bb02-a2067f6f93d6" providerId="ADAL" clId="{19B9FE38-C754-4DA5-8BEC-756F2695713C}" dt="2022-01-27T11:24:26.037" v="6381" actId="20577"/>
        <pc:sldMkLst>
          <pc:docMk/>
          <pc:sldMk cId="1629239708" sldId="615"/>
        </pc:sldMkLst>
      </pc:sldChg>
    </pc:docChg>
  </pc:docChgLst>
  <pc:docChgLst>
    <pc:chgData name="Merethe Anette Ryen" userId="S::merethear@uia.no::1a0d79ba-99a9-4ffc-bb02-a2067f6f93d6" providerId="AD" clId="Web-{D8C61DAF-B15D-4FA1-B2C8-75AC77FFE529}"/>
    <pc:docChg chg="addSld modSld modSection">
      <pc:chgData name="Merethe Anette Ryen" userId="S::merethear@uia.no::1a0d79ba-99a9-4ffc-bb02-a2067f6f93d6" providerId="AD" clId="Web-{D8C61DAF-B15D-4FA1-B2C8-75AC77FFE529}" dt="2023-07-17T20:43:33.813" v="4"/>
      <pc:docMkLst>
        <pc:docMk/>
      </pc:docMkLst>
      <pc:sldChg chg="addSp delSp modSp new mod modClrScheme chgLayout">
        <pc:chgData name="Merethe Anette Ryen" userId="S::merethear@uia.no::1a0d79ba-99a9-4ffc-bb02-a2067f6f93d6" providerId="AD" clId="Web-{D8C61DAF-B15D-4FA1-B2C8-75AC77FFE529}" dt="2023-07-17T20:43:33.813" v="4"/>
        <pc:sldMkLst>
          <pc:docMk/>
          <pc:sldMk cId="1494005145" sldId="2147374786"/>
        </pc:sldMkLst>
      </pc:sldChg>
    </pc:docChg>
  </pc:docChgLst>
  <pc:docChgLst>
    <pc:chgData name="Merethe Anette Ryen" userId="1a0d79ba-99a9-4ffc-bb02-a2067f6f93d6" providerId="ADAL" clId="{DC8321A4-D76F-446C-9E4F-393ED03D7C9B}"/>
    <pc:docChg chg="undo custSel addSld delSld modSld sldOrd">
      <pc:chgData name="Merethe Anette Ryen" userId="1a0d79ba-99a9-4ffc-bb02-a2067f6f93d6" providerId="ADAL" clId="{DC8321A4-D76F-446C-9E4F-393ED03D7C9B}" dt="2022-04-06T13:18:25.632" v="1376" actId="20577"/>
      <pc:docMkLst>
        <pc:docMk/>
      </pc:docMkLst>
      <pc:sldChg chg="modSp mod">
        <pc:chgData name="Merethe Anette Ryen" userId="1a0d79ba-99a9-4ffc-bb02-a2067f6f93d6" providerId="ADAL" clId="{DC8321A4-D76F-446C-9E4F-393ED03D7C9B}" dt="2022-04-06T11:25:33.464" v="133" actId="5793"/>
        <pc:sldMkLst>
          <pc:docMk/>
          <pc:sldMk cId="1032388041" sldId="274"/>
        </pc:sldMkLst>
      </pc:sldChg>
      <pc:sldChg chg="add">
        <pc:chgData name="Merethe Anette Ryen" userId="1a0d79ba-99a9-4ffc-bb02-a2067f6f93d6" providerId="ADAL" clId="{DC8321A4-D76F-446C-9E4F-393ED03D7C9B}" dt="2022-04-06T11:47:13.316" v="662"/>
        <pc:sldMkLst>
          <pc:docMk/>
          <pc:sldMk cId="312602221" sldId="405"/>
        </pc:sldMkLst>
      </pc:sldChg>
      <pc:sldChg chg="add">
        <pc:chgData name="Merethe Anette Ryen" userId="1a0d79ba-99a9-4ffc-bb02-a2067f6f93d6" providerId="ADAL" clId="{DC8321A4-D76F-446C-9E4F-393ED03D7C9B}" dt="2022-04-06T11:48:12.449" v="667"/>
        <pc:sldMkLst>
          <pc:docMk/>
          <pc:sldMk cId="385058923" sldId="506"/>
        </pc:sldMkLst>
      </pc:sldChg>
      <pc:sldChg chg="add">
        <pc:chgData name="Merethe Anette Ryen" userId="1a0d79ba-99a9-4ffc-bb02-a2067f6f93d6" providerId="ADAL" clId="{DC8321A4-D76F-446C-9E4F-393ED03D7C9B}" dt="2022-04-06T11:48:29.689" v="668"/>
        <pc:sldMkLst>
          <pc:docMk/>
          <pc:sldMk cId="2816116512" sldId="566"/>
        </pc:sldMkLst>
      </pc:sldChg>
      <pc:sldChg chg="delSp modSp add mod">
        <pc:chgData name="Merethe Anette Ryen" userId="1a0d79ba-99a9-4ffc-bb02-a2067f6f93d6" providerId="ADAL" clId="{DC8321A4-D76F-446C-9E4F-393ED03D7C9B}" dt="2022-04-06T11:44:33.516" v="659" actId="1076"/>
        <pc:sldMkLst>
          <pc:docMk/>
          <pc:sldMk cId="2289960799" sldId="567"/>
        </pc:sldMkLst>
      </pc:sldChg>
      <pc:sldChg chg="add">
        <pc:chgData name="Merethe Anette Ryen" userId="1a0d79ba-99a9-4ffc-bb02-a2067f6f93d6" providerId="ADAL" clId="{DC8321A4-D76F-446C-9E4F-393ED03D7C9B}" dt="2022-04-06T11:38:57.505" v="573"/>
        <pc:sldMkLst>
          <pc:docMk/>
          <pc:sldMk cId="800266044" sldId="568"/>
        </pc:sldMkLst>
      </pc:sldChg>
      <pc:sldChg chg="add">
        <pc:chgData name="Merethe Anette Ryen" userId="1a0d79ba-99a9-4ffc-bb02-a2067f6f93d6" providerId="ADAL" clId="{DC8321A4-D76F-446C-9E4F-393ED03D7C9B}" dt="2022-04-06T11:48:29.689" v="668"/>
        <pc:sldMkLst>
          <pc:docMk/>
          <pc:sldMk cId="1795590130" sldId="569"/>
        </pc:sldMkLst>
      </pc:sldChg>
      <pc:sldChg chg="add ord">
        <pc:chgData name="Merethe Anette Ryen" userId="1a0d79ba-99a9-4ffc-bb02-a2067f6f93d6" providerId="ADAL" clId="{DC8321A4-D76F-446C-9E4F-393ED03D7C9B}" dt="2022-04-06T11:48:02.518" v="666"/>
        <pc:sldMkLst>
          <pc:docMk/>
          <pc:sldMk cId="4173127001" sldId="578"/>
        </pc:sldMkLst>
      </pc:sldChg>
      <pc:sldChg chg="add">
        <pc:chgData name="Merethe Anette Ryen" userId="1a0d79ba-99a9-4ffc-bb02-a2067f6f93d6" providerId="ADAL" clId="{DC8321A4-D76F-446C-9E4F-393ED03D7C9B}" dt="2022-04-06T11:30:38.368" v="173"/>
        <pc:sldMkLst>
          <pc:docMk/>
          <pc:sldMk cId="2998803024" sldId="608"/>
        </pc:sldMkLst>
      </pc:sldChg>
      <pc:sldChg chg="del">
        <pc:chgData name="Merethe Anette Ryen" userId="1a0d79ba-99a9-4ffc-bb02-a2067f6f93d6" providerId="ADAL" clId="{DC8321A4-D76F-446C-9E4F-393ED03D7C9B}" dt="2022-04-06T11:30:42.478" v="174" actId="2696"/>
        <pc:sldMkLst>
          <pc:docMk/>
          <pc:sldMk cId="1629239708" sldId="615"/>
        </pc:sldMkLst>
      </pc:sldChg>
      <pc:sldChg chg="modSp mod">
        <pc:chgData name="Merethe Anette Ryen" userId="1a0d79ba-99a9-4ffc-bb02-a2067f6f93d6" providerId="ADAL" clId="{DC8321A4-D76F-446C-9E4F-393ED03D7C9B}" dt="2022-04-06T13:18:25.632" v="1376" actId="20577"/>
        <pc:sldMkLst>
          <pc:docMk/>
          <pc:sldMk cId="1038982187" sldId="616"/>
        </pc:sldMkLst>
      </pc:sldChg>
      <pc:sldChg chg="add modNotesTx">
        <pc:chgData name="Merethe Anette Ryen" userId="1a0d79ba-99a9-4ffc-bb02-a2067f6f93d6" providerId="ADAL" clId="{DC8321A4-D76F-446C-9E4F-393ED03D7C9B}" dt="2022-04-06T11:34:26.807" v="469" actId="20577"/>
        <pc:sldMkLst>
          <pc:docMk/>
          <pc:sldMk cId="3781804725" sldId="618"/>
        </pc:sldMkLst>
      </pc:sldChg>
      <pc:sldChg chg="addSp delSp del mod">
        <pc:chgData name="Merethe Anette Ryen" userId="1a0d79ba-99a9-4ffc-bb02-a2067f6f93d6" providerId="ADAL" clId="{DC8321A4-D76F-446C-9E4F-393ED03D7C9B}" dt="2022-04-06T11:33:33.952" v="317" actId="2696"/>
        <pc:sldMkLst>
          <pc:docMk/>
          <pc:sldMk cId="1885806652" sldId="619"/>
        </pc:sldMkLst>
      </pc:sldChg>
      <pc:sldChg chg="add mod modShow">
        <pc:chgData name="Merethe Anette Ryen" userId="1a0d79ba-99a9-4ffc-bb02-a2067f6f93d6" providerId="ADAL" clId="{DC8321A4-D76F-446C-9E4F-393ED03D7C9B}" dt="2022-04-06T11:44:41.880" v="660" actId="729"/>
        <pc:sldMkLst>
          <pc:docMk/>
          <pc:sldMk cId="2148109922" sldId="623"/>
        </pc:sldMkLst>
      </pc:sldChg>
      <pc:sldChg chg="modSp add mod modNotesTx">
        <pc:chgData name="Merethe Anette Ryen" userId="1a0d79ba-99a9-4ffc-bb02-a2067f6f93d6" providerId="ADAL" clId="{DC8321A4-D76F-446C-9E4F-393ED03D7C9B}" dt="2022-04-06T11:41:05.593" v="636" actId="20577"/>
        <pc:sldMkLst>
          <pc:docMk/>
          <pc:sldMk cId="213937751" sldId="631"/>
        </pc:sldMkLst>
      </pc:sldChg>
      <pc:sldChg chg="del">
        <pc:chgData name="Merethe Anette Ryen" userId="1a0d79ba-99a9-4ffc-bb02-a2067f6f93d6" providerId="ADAL" clId="{DC8321A4-D76F-446C-9E4F-393ED03D7C9B}" dt="2022-04-06T11:41:09.683" v="637" actId="2696"/>
        <pc:sldMkLst>
          <pc:docMk/>
          <pc:sldMk cId="2732021727" sldId="633"/>
        </pc:sldMkLst>
      </pc:sldChg>
      <pc:sldChg chg="modSp mod">
        <pc:chgData name="Merethe Anette Ryen" userId="1a0d79ba-99a9-4ffc-bb02-a2067f6f93d6" providerId="ADAL" clId="{DC8321A4-D76F-446C-9E4F-393ED03D7C9B}" dt="2022-04-06T11:31:32.774" v="307" actId="20577"/>
        <pc:sldMkLst>
          <pc:docMk/>
          <pc:sldMk cId="4232647976" sldId="636"/>
        </pc:sldMkLst>
      </pc:sldChg>
      <pc:sldChg chg="mod modShow">
        <pc:chgData name="Merethe Anette Ryen" userId="1a0d79ba-99a9-4ffc-bb02-a2067f6f93d6" providerId="ADAL" clId="{DC8321A4-D76F-446C-9E4F-393ED03D7C9B}" dt="2022-04-06T11:26:11.675" v="169" actId="729"/>
        <pc:sldMkLst>
          <pc:docMk/>
          <pc:sldMk cId="3444337606" sldId="637"/>
        </pc:sldMkLst>
      </pc:sldChg>
      <pc:sldChg chg="add">
        <pc:chgData name="Merethe Anette Ryen" userId="1a0d79ba-99a9-4ffc-bb02-a2067f6f93d6" providerId="ADAL" clId="{DC8321A4-D76F-446C-9E4F-393ED03D7C9B}" dt="2022-04-06T11:30:38.368" v="173"/>
        <pc:sldMkLst>
          <pc:docMk/>
          <pc:sldMk cId="15618543" sldId="642"/>
        </pc:sldMkLst>
      </pc:sldChg>
      <pc:sldChg chg="add ord">
        <pc:chgData name="Merethe Anette Ryen" userId="1a0d79ba-99a9-4ffc-bb02-a2067f6f93d6" providerId="ADAL" clId="{DC8321A4-D76F-446C-9E4F-393ED03D7C9B}" dt="2022-04-06T11:54:45.734" v="1284"/>
        <pc:sldMkLst>
          <pc:docMk/>
          <pc:sldMk cId="2656009895" sldId="643"/>
        </pc:sldMkLst>
      </pc:sldChg>
      <pc:sldChg chg="del">
        <pc:chgData name="Merethe Anette Ryen" userId="1a0d79ba-99a9-4ffc-bb02-a2067f6f93d6" providerId="ADAL" clId="{DC8321A4-D76F-446C-9E4F-393ED03D7C9B}" dt="2022-04-06T11:30:42.478" v="174" actId="2696"/>
        <pc:sldMkLst>
          <pc:docMk/>
          <pc:sldMk cId="687476664" sldId="644"/>
        </pc:sldMkLst>
      </pc:sldChg>
      <pc:sldChg chg="mod modShow">
        <pc:chgData name="Merethe Anette Ryen" userId="1a0d79ba-99a9-4ffc-bb02-a2067f6f93d6" providerId="ADAL" clId="{DC8321A4-D76F-446C-9E4F-393ED03D7C9B}" dt="2022-04-06T11:31:54.802" v="309" actId="729"/>
        <pc:sldMkLst>
          <pc:docMk/>
          <pc:sldMk cId="395828971" sldId="645"/>
        </pc:sldMkLst>
      </pc:sldChg>
      <pc:sldChg chg="add">
        <pc:chgData name="Merethe Anette Ryen" userId="1a0d79ba-99a9-4ffc-bb02-a2067f6f93d6" providerId="ADAL" clId="{DC8321A4-D76F-446C-9E4F-393ED03D7C9B}" dt="2022-04-06T11:23:39.088" v="0"/>
        <pc:sldMkLst>
          <pc:docMk/>
          <pc:sldMk cId="3421155599" sldId="649"/>
        </pc:sldMkLst>
      </pc:sldChg>
      <pc:sldChg chg="add">
        <pc:chgData name="Merethe Anette Ryen" userId="1a0d79ba-99a9-4ffc-bb02-a2067f6f93d6" providerId="ADAL" clId="{DC8321A4-D76F-446C-9E4F-393ED03D7C9B}" dt="2022-04-06T11:23:39.088" v="0"/>
        <pc:sldMkLst>
          <pc:docMk/>
          <pc:sldMk cId="982403725" sldId="650"/>
        </pc:sldMkLst>
      </pc:sldChg>
      <pc:sldChg chg="add del">
        <pc:chgData name="Merethe Anette Ryen" userId="1a0d79ba-99a9-4ffc-bb02-a2067f6f93d6" providerId="ADAL" clId="{DC8321A4-D76F-446C-9E4F-393ED03D7C9B}" dt="2022-04-06T11:23:55.368" v="2" actId="2696"/>
        <pc:sldMkLst>
          <pc:docMk/>
          <pc:sldMk cId="3666750332" sldId="651"/>
        </pc:sldMkLst>
      </pc:sldChg>
      <pc:sldChg chg="mod modShow">
        <pc:chgData name="Merethe Anette Ryen" userId="1a0d79ba-99a9-4ffc-bb02-a2067f6f93d6" providerId="ADAL" clId="{DC8321A4-D76F-446C-9E4F-393ED03D7C9B}" dt="2022-04-06T11:26:16.533" v="170" actId="729"/>
        <pc:sldMkLst>
          <pc:docMk/>
          <pc:sldMk cId="910242368" sldId="652"/>
        </pc:sldMkLst>
      </pc:sldChg>
      <pc:sldChg chg="mod modShow">
        <pc:chgData name="Merethe Anette Ryen" userId="1a0d79ba-99a9-4ffc-bb02-a2067f6f93d6" providerId="ADAL" clId="{DC8321A4-D76F-446C-9E4F-393ED03D7C9B}" dt="2022-04-06T11:26:19.157" v="171" actId="729"/>
        <pc:sldMkLst>
          <pc:docMk/>
          <pc:sldMk cId="2882871590" sldId="653"/>
        </pc:sldMkLst>
      </pc:sldChg>
      <pc:sldChg chg="del">
        <pc:chgData name="Merethe Anette Ryen" userId="1a0d79ba-99a9-4ffc-bb02-a2067f6f93d6" providerId="ADAL" clId="{DC8321A4-D76F-446C-9E4F-393ED03D7C9B}" dt="2022-04-06T11:32:15.636" v="310" actId="2696"/>
        <pc:sldMkLst>
          <pc:docMk/>
          <pc:sldMk cId="4153301124" sldId="656"/>
        </pc:sldMkLst>
      </pc:sldChg>
      <pc:sldChg chg="modSp mod">
        <pc:chgData name="Merethe Anette Ryen" userId="1a0d79ba-99a9-4ffc-bb02-a2067f6f93d6" providerId="ADAL" clId="{DC8321A4-D76F-446C-9E4F-393ED03D7C9B}" dt="2022-04-06T11:37:53.431" v="570" actId="5793"/>
        <pc:sldMkLst>
          <pc:docMk/>
          <pc:sldMk cId="4030368331" sldId="657"/>
        </pc:sldMkLst>
      </pc:sldChg>
      <pc:sldChg chg="modSp mod modNotesTx">
        <pc:chgData name="Merethe Anette Ryen" userId="1a0d79ba-99a9-4ffc-bb02-a2067f6f93d6" providerId="ADAL" clId="{DC8321A4-D76F-446C-9E4F-393ED03D7C9B}" dt="2022-04-06T11:42:00.493" v="641" actId="27636"/>
        <pc:sldMkLst>
          <pc:docMk/>
          <pc:sldMk cId="2292237339" sldId="658"/>
        </pc:sldMkLst>
      </pc:sldChg>
      <pc:sldChg chg="modSp mod">
        <pc:chgData name="Merethe Anette Ryen" userId="1a0d79ba-99a9-4ffc-bb02-a2067f6f93d6" providerId="ADAL" clId="{DC8321A4-D76F-446C-9E4F-393ED03D7C9B}" dt="2022-04-06T13:17:27.733" v="1338" actId="207"/>
        <pc:sldMkLst>
          <pc:docMk/>
          <pc:sldMk cId="834140655" sldId="661"/>
        </pc:sldMkLst>
      </pc:sldChg>
      <pc:sldChg chg="del">
        <pc:chgData name="Merethe Anette Ryen" userId="1a0d79ba-99a9-4ffc-bb02-a2067f6f93d6" providerId="ADAL" clId="{DC8321A4-D76F-446C-9E4F-393ED03D7C9B}" dt="2022-04-06T11:35:57.404" v="474" actId="2696"/>
        <pc:sldMkLst>
          <pc:docMk/>
          <pc:sldMk cId="4055401451" sldId="665"/>
        </pc:sldMkLst>
      </pc:sldChg>
      <pc:sldChg chg="del">
        <pc:chgData name="Merethe Anette Ryen" userId="1a0d79ba-99a9-4ffc-bb02-a2067f6f93d6" providerId="ADAL" clId="{DC8321A4-D76F-446C-9E4F-393ED03D7C9B}" dt="2022-04-06T11:35:57.404" v="474" actId="2696"/>
        <pc:sldMkLst>
          <pc:docMk/>
          <pc:sldMk cId="1151057484" sldId="666"/>
        </pc:sldMkLst>
      </pc:sldChg>
      <pc:sldChg chg="del">
        <pc:chgData name="Merethe Anette Ryen" userId="1a0d79ba-99a9-4ffc-bb02-a2067f6f93d6" providerId="ADAL" clId="{DC8321A4-D76F-446C-9E4F-393ED03D7C9B}" dt="2022-04-06T11:35:57.404" v="474" actId="2696"/>
        <pc:sldMkLst>
          <pc:docMk/>
          <pc:sldMk cId="3009101498" sldId="667"/>
        </pc:sldMkLst>
      </pc:sldChg>
      <pc:sldChg chg="modSp add del mod modAnim modShow">
        <pc:chgData name="Merethe Anette Ryen" userId="1a0d79ba-99a9-4ffc-bb02-a2067f6f93d6" providerId="ADAL" clId="{DC8321A4-D76F-446C-9E4F-393ED03D7C9B}" dt="2022-04-06T11:50:41.094" v="772" actId="2696"/>
        <pc:sldMkLst>
          <pc:docMk/>
          <pc:sldMk cId="319950484" sldId="668"/>
        </pc:sldMkLst>
      </pc:sldChg>
      <pc:sldChg chg="modSp add mod ord modAnim modNotesTx">
        <pc:chgData name="Merethe Anette Ryen" userId="1a0d79ba-99a9-4ffc-bb02-a2067f6f93d6" providerId="ADAL" clId="{DC8321A4-D76F-446C-9E4F-393ED03D7C9B}" dt="2022-04-06T11:54:46.971" v="1286"/>
        <pc:sldMkLst>
          <pc:docMk/>
          <pc:sldMk cId="3857240855" sldId="669"/>
        </pc:sldMkLst>
      </pc:sldChg>
      <pc:sldChg chg="addSp modSp new mod">
        <pc:chgData name="Merethe Anette Ryen" userId="1a0d79ba-99a9-4ffc-bb02-a2067f6f93d6" providerId="ADAL" clId="{DC8321A4-D76F-446C-9E4F-393ED03D7C9B}" dt="2022-04-06T11:35:45.011" v="473" actId="14100"/>
        <pc:sldMkLst>
          <pc:docMk/>
          <pc:sldMk cId="32137276" sldId="670"/>
        </pc:sldMkLst>
      </pc:sldChg>
      <pc:sldChg chg="add del ord">
        <pc:chgData name="Merethe Anette Ryen" userId="1a0d79ba-99a9-4ffc-bb02-a2067f6f93d6" providerId="ADAL" clId="{DC8321A4-D76F-446C-9E4F-393ED03D7C9B}" dt="2022-04-06T11:33:29.225" v="316" actId="2696"/>
        <pc:sldMkLst>
          <pc:docMk/>
          <pc:sldMk cId="1765577905" sldId="670"/>
        </pc:sldMkLst>
      </pc:sldChg>
      <pc:sldChg chg="modSp add mod ord modAnim">
        <pc:chgData name="Merethe Anette Ryen" userId="1a0d79ba-99a9-4ffc-bb02-a2067f6f93d6" providerId="ADAL" clId="{DC8321A4-D76F-446C-9E4F-393ED03D7C9B}" dt="2022-04-06T11:58:29.095" v="1331" actId="20577"/>
        <pc:sldMkLst>
          <pc:docMk/>
          <pc:sldMk cId="1699584333" sldId="67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8EC095-8D47-4CB2-A7F3-017C1878BE8E}" type="doc">
      <dgm:prSet loTypeId="urn:microsoft.com/office/officeart/2005/8/layout/hList3" loCatId="list" qsTypeId="urn:microsoft.com/office/officeart/2005/8/quickstyle/simple1" qsCatId="simple" csTypeId="urn:microsoft.com/office/officeart/2005/8/colors/accent0_1" csCatId="mainScheme" phldr="1"/>
      <dgm:spPr/>
      <dgm:t>
        <a:bodyPr/>
        <a:lstStyle/>
        <a:p>
          <a:endParaRPr lang="nb-NO"/>
        </a:p>
      </dgm:t>
    </dgm:pt>
    <dgm:pt modelId="{215EE9C2-7C94-426E-8125-EBDC05AA75D0}">
      <dgm:prSet phldrT="[Tekst]" phldr="0"/>
      <dgm:spPr>
        <a:solidFill>
          <a:srgbClr val="C00000"/>
        </a:solidFill>
      </dgm:spPr>
      <dgm:t>
        <a:bodyPr/>
        <a:lstStyle/>
        <a:p>
          <a:pPr rtl="0"/>
          <a:r>
            <a:rPr lang="nb-NO" dirty="0">
              <a:latin typeface="Calibri Light" panose="020F0302020204030204"/>
            </a:rPr>
            <a:t>Dette trenger vi å jobbe med </a:t>
          </a:r>
        </a:p>
        <a:p>
          <a:pPr rtl="0"/>
          <a:r>
            <a:rPr lang="nb-NO" dirty="0">
              <a:latin typeface="Calibri Light" panose="020F0302020204030204"/>
            </a:rPr>
            <a:t>på dette emnet/studieprogrammet:</a:t>
          </a:r>
        </a:p>
      </dgm:t>
    </dgm:pt>
    <dgm:pt modelId="{1C3DFB0B-539D-47AB-8D63-97628119F4CD}" type="parTrans" cxnId="{D41E71DE-B85B-4948-904C-F5E6C5A42134}">
      <dgm:prSet/>
      <dgm:spPr/>
      <dgm:t>
        <a:bodyPr/>
        <a:lstStyle/>
        <a:p>
          <a:endParaRPr lang="nb-NO"/>
        </a:p>
      </dgm:t>
    </dgm:pt>
    <dgm:pt modelId="{8F006543-165F-43CE-AFD9-1F530FFE073D}" type="sibTrans" cxnId="{D41E71DE-B85B-4948-904C-F5E6C5A42134}">
      <dgm:prSet/>
      <dgm:spPr/>
      <dgm:t>
        <a:bodyPr/>
        <a:lstStyle/>
        <a:p>
          <a:endParaRPr lang="nb-NO"/>
        </a:p>
      </dgm:t>
    </dgm:pt>
    <dgm:pt modelId="{853CF58F-3D96-43F8-B2A4-B2A283BBF053}">
      <dgm:prSet phldrT="[Tekst]" custT="1"/>
      <dgm:spPr/>
      <dgm:t>
        <a:bodyPr/>
        <a:lstStyle/>
        <a:p>
          <a:pPr rtl="0">
            <a:lnSpc>
              <a:spcPct val="90000"/>
            </a:lnSpc>
          </a:pPr>
          <a:endParaRPr lang="nb-NO" sz="2700" kern="1200" dirty="0"/>
        </a:p>
        <a:p>
          <a:endParaRPr lang="nb-NO" dirty="0"/>
        </a:p>
        <a:p>
          <a:pPr>
            <a:lnSpc>
              <a:spcPct val="90000"/>
            </a:lnSpc>
          </a:pPr>
          <a:endParaRPr lang="nb-NO" sz="2700" kern="1200" dirty="0"/>
        </a:p>
      </dgm:t>
    </dgm:pt>
    <dgm:pt modelId="{278E3C75-EF35-493A-8C03-96DFB5D49564}" type="parTrans" cxnId="{8198A36D-7C59-4138-A328-C0AA9E757DBA}">
      <dgm:prSet/>
      <dgm:spPr/>
      <dgm:t>
        <a:bodyPr/>
        <a:lstStyle/>
        <a:p>
          <a:endParaRPr lang="nb-NO"/>
        </a:p>
      </dgm:t>
    </dgm:pt>
    <dgm:pt modelId="{89E0192B-CC1C-4318-A0DD-AFBE17207BA3}" type="sibTrans" cxnId="{8198A36D-7C59-4138-A328-C0AA9E757DBA}">
      <dgm:prSet/>
      <dgm:spPr/>
      <dgm:t>
        <a:bodyPr/>
        <a:lstStyle/>
        <a:p>
          <a:endParaRPr lang="nb-NO"/>
        </a:p>
      </dgm:t>
    </dgm:pt>
    <dgm:pt modelId="{9D52A396-AB18-489D-B042-2C0E7A2B731F}">
      <dgm:prSet phldrT="[Tekst]" custT="1"/>
      <dgm:spPr/>
      <dgm:t>
        <a:bodyPr/>
        <a:lstStyle/>
        <a:p>
          <a:endParaRPr lang="nb-NO" sz="2700" dirty="0"/>
        </a:p>
      </dgm:t>
    </dgm:pt>
    <dgm:pt modelId="{A742D69E-7157-4825-BCF3-CCC523D5328D}" type="parTrans" cxnId="{CFA0E21F-309D-4E78-89AA-56FBAD5292EC}">
      <dgm:prSet/>
      <dgm:spPr/>
      <dgm:t>
        <a:bodyPr/>
        <a:lstStyle/>
        <a:p>
          <a:endParaRPr lang="nb-NO"/>
        </a:p>
      </dgm:t>
    </dgm:pt>
    <dgm:pt modelId="{38C64557-47FE-4CC8-90EA-D177D55AE5A2}" type="sibTrans" cxnId="{CFA0E21F-309D-4E78-89AA-56FBAD5292EC}">
      <dgm:prSet/>
      <dgm:spPr/>
      <dgm:t>
        <a:bodyPr/>
        <a:lstStyle/>
        <a:p>
          <a:endParaRPr lang="nb-NO"/>
        </a:p>
      </dgm:t>
    </dgm:pt>
    <dgm:pt modelId="{649D31ED-20FD-4E17-B760-395F95E9763D}">
      <dgm:prSet phldrT="[Tekst]" custT="1"/>
      <dgm:spPr/>
      <dgm:t>
        <a:bodyPr/>
        <a:lstStyle/>
        <a:p>
          <a:endParaRPr lang="nb-NO" sz="2700" dirty="0">
            <a:latin typeface="Calibri Light" panose="020F0302020204030204"/>
          </a:endParaRPr>
        </a:p>
      </dgm:t>
    </dgm:pt>
    <dgm:pt modelId="{89937C65-DAA2-4EC6-98AE-8C2C3FC4C1C5}" type="parTrans" cxnId="{E2E15819-7D96-4777-8EDD-690C84735E54}">
      <dgm:prSet/>
      <dgm:spPr/>
      <dgm:t>
        <a:bodyPr/>
        <a:lstStyle/>
        <a:p>
          <a:endParaRPr lang="nb-NO"/>
        </a:p>
      </dgm:t>
    </dgm:pt>
    <dgm:pt modelId="{90C0CB4D-B9F0-437E-AE16-C8423BD6EA48}" type="sibTrans" cxnId="{E2E15819-7D96-4777-8EDD-690C84735E54}">
      <dgm:prSet/>
      <dgm:spPr/>
      <dgm:t>
        <a:bodyPr/>
        <a:lstStyle/>
        <a:p>
          <a:endParaRPr lang="nb-NO"/>
        </a:p>
      </dgm:t>
    </dgm:pt>
    <dgm:pt modelId="{58DF4D0E-A8C6-41F7-A160-598B5B635D35}">
      <dgm:prSet phldrT="[Tekst]"/>
      <dgm:spPr/>
      <dgm:t>
        <a:bodyPr/>
        <a:lstStyle/>
        <a:p>
          <a:endParaRPr lang="nb-NO"/>
        </a:p>
      </dgm:t>
    </dgm:pt>
    <dgm:pt modelId="{E8A9C0AB-09AD-48D6-915E-42F3AB147CD8}" type="parTrans" cxnId="{8052CCE5-E71E-4F9A-B4E6-39D252495D6B}">
      <dgm:prSet/>
      <dgm:spPr/>
      <dgm:t>
        <a:bodyPr/>
        <a:lstStyle/>
        <a:p>
          <a:endParaRPr lang="nb-NO"/>
        </a:p>
      </dgm:t>
    </dgm:pt>
    <dgm:pt modelId="{B4CB27DB-225E-4F08-AF0B-B40835A37071}" type="sibTrans" cxnId="{8052CCE5-E71E-4F9A-B4E6-39D252495D6B}">
      <dgm:prSet/>
      <dgm:spPr/>
      <dgm:t>
        <a:bodyPr/>
        <a:lstStyle/>
        <a:p>
          <a:endParaRPr lang="nb-NO"/>
        </a:p>
      </dgm:t>
    </dgm:pt>
    <dgm:pt modelId="{4F288E9C-96A9-4CCB-A1E1-93EF997CB8C3}">
      <dgm:prSet custT="1"/>
      <dgm:spPr/>
      <dgm:t>
        <a:bodyPr/>
        <a:lstStyle/>
        <a:p>
          <a:endParaRPr lang="nb-NO" sz="1200" baseline="0" dirty="0"/>
        </a:p>
      </dgm:t>
    </dgm:pt>
    <dgm:pt modelId="{C1426FBA-366E-4710-9055-3A7071D1E489}" type="parTrans" cxnId="{76D28C6B-85FA-4DF6-A7F2-C8F62A2A815C}">
      <dgm:prSet/>
      <dgm:spPr/>
      <dgm:t>
        <a:bodyPr/>
        <a:lstStyle/>
        <a:p>
          <a:endParaRPr lang="nb-NO"/>
        </a:p>
      </dgm:t>
    </dgm:pt>
    <dgm:pt modelId="{65BF3863-BDBC-43DB-883A-4FE7A2FDA9B2}" type="sibTrans" cxnId="{76D28C6B-85FA-4DF6-A7F2-C8F62A2A815C}">
      <dgm:prSet/>
      <dgm:spPr/>
      <dgm:t>
        <a:bodyPr/>
        <a:lstStyle/>
        <a:p>
          <a:endParaRPr lang="nb-NO"/>
        </a:p>
      </dgm:t>
    </dgm:pt>
    <dgm:pt modelId="{8941D92E-02E5-4E71-A73E-1294441DAC99}" type="pres">
      <dgm:prSet presAssocID="{148EC095-8D47-4CB2-A7F3-017C1878BE8E}" presName="composite" presStyleCnt="0">
        <dgm:presLayoutVars>
          <dgm:chMax val="1"/>
          <dgm:dir/>
          <dgm:resizeHandles val="exact"/>
        </dgm:presLayoutVars>
      </dgm:prSet>
      <dgm:spPr/>
    </dgm:pt>
    <dgm:pt modelId="{3FD8EE23-086C-4D61-82C9-F157C4BA020F}" type="pres">
      <dgm:prSet presAssocID="{215EE9C2-7C94-426E-8125-EBDC05AA75D0}" presName="roof" presStyleLbl="dkBgShp" presStyleIdx="0" presStyleCnt="2" custLinFactNeighborX="-5" custLinFactNeighborY="-1255"/>
      <dgm:spPr/>
    </dgm:pt>
    <dgm:pt modelId="{748419E2-6240-4EEE-B83F-D0ED68464AE8}" type="pres">
      <dgm:prSet presAssocID="{215EE9C2-7C94-426E-8125-EBDC05AA75D0}" presName="pillars" presStyleCnt="0"/>
      <dgm:spPr/>
    </dgm:pt>
    <dgm:pt modelId="{CDF0CCDD-81E4-475B-8AF3-C18253FCBFE3}" type="pres">
      <dgm:prSet presAssocID="{215EE9C2-7C94-426E-8125-EBDC05AA75D0}" presName="pillar1" presStyleLbl="node1" presStyleIdx="0" presStyleCnt="4">
        <dgm:presLayoutVars>
          <dgm:bulletEnabled val="1"/>
        </dgm:presLayoutVars>
      </dgm:prSet>
      <dgm:spPr/>
    </dgm:pt>
    <dgm:pt modelId="{5B90D98E-CDDA-45BE-876B-6F201FB2DB1E}" type="pres">
      <dgm:prSet presAssocID="{853CF58F-3D96-43F8-B2A4-B2A283BBF053}" presName="pillarX" presStyleLbl="node1" presStyleIdx="1" presStyleCnt="4" custScaleX="97916" custScaleY="103760" custLinFactNeighborX="-266" custLinFactNeighborY="2072">
        <dgm:presLayoutVars>
          <dgm:bulletEnabled val="1"/>
        </dgm:presLayoutVars>
      </dgm:prSet>
      <dgm:spPr/>
    </dgm:pt>
    <dgm:pt modelId="{1D3B206A-04EE-4B34-AA76-5F323D07DDDC}" type="pres">
      <dgm:prSet presAssocID="{9D52A396-AB18-489D-B042-2C0E7A2B731F}" presName="pillarX" presStyleLbl="node1" presStyleIdx="2" presStyleCnt="4">
        <dgm:presLayoutVars>
          <dgm:bulletEnabled val="1"/>
        </dgm:presLayoutVars>
      </dgm:prSet>
      <dgm:spPr/>
    </dgm:pt>
    <dgm:pt modelId="{BB11ACAC-8DF5-4BB1-8110-B433FA39EA48}" type="pres">
      <dgm:prSet presAssocID="{649D31ED-20FD-4E17-B760-395F95E9763D}" presName="pillarX" presStyleLbl="node1" presStyleIdx="3" presStyleCnt="4">
        <dgm:presLayoutVars>
          <dgm:bulletEnabled val="1"/>
        </dgm:presLayoutVars>
      </dgm:prSet>
      <dgm:spPr/>
    </dgm:pt>
    <dgm:pt modelId="{4143B25C-BB94-4DF3-9465-E28999690D3A}" type="pres">
      <dgm:prSet presAssocID="{215EE9C2-7C94-426E-8125-EBDC05AA75D0}" presName="base" presStyleLbl="dkBgShp" presStyleIdx="1" presStyleCnt="2"/>
      <dgm:spPr/>
    </dgm:pt>
  </dgm:ptLst>
  <dgm:cxnLst>
    <dgm:cxn modelId="{7E902015-2EC0-474A-8CA4-DCFE9FE87485}" type="presOf" srcId="{649D31ED-20FD-4E17-B760-395F95E9763D}" destId="{BB11ACAC-8DF5-4BB1-8110-B433FA39EA48}" srcOrd="0" destOrd="0" presId="urn:microsoft.com/office/officeart/2005/8/layout/hList3"/>
    <dgm:cxn modelId="{E2E15819-7D96-4777-8EDD-690C84735E54}" srcId="{215EE9C2-7C94-426E-8125-EBDC05AA75D0}" destId="{649D31ED-20FD-4E17-B760-395F95E9763D}" srcOrd="3" destOrd="0" parTransId="{89937C65-DAA2-4EC6-98AE-8C2C3FC4C1C5}" sibTransId="{90C0CB4D-B9F0-437E-AE16-C8423BD6EA48}"/>
    <dgm:cxn modelId="{1CCE621C-319B-486E-BB4E-15EF0BDC8040}" type="presOf" srcId="{9D52A396-AB18-489D-B042-2C0E7A2B731F}" destId="{1D3B206A-04EE-4B34-AA76-5F323D07DDDC}" srcOrd="0" destOrd="0" presId="urn:microsoft.com/office/officeart/2005/8/layout/hList3"/>
    <dgm:cxn modelId="{CFA0E21F-309D-4E78-89AA-56FBAD5292EC}" srcId="{215EE9C2-7C94-426E-8125-EBDC05AA75D0}" destId="{9D52A396-AB18-489D-B042-2C0E7A2B731F}" srcOrd="2" destOrd="0" parTransId="{A742D69E-7157-4825-BCF3-CCC523D5328D}" sibTransId="{38C64557-47FE-4CC8-90EA-D177D55AE5A2}"/>
    <dgm:cxn modelId="{DBFC7E33-BE7C-40EB-9421-470C0FB54AA4}" type="presOf" srcId="{148EC095-8D47-4CB2-A7F3-017C1878BE8E}" destId="{8941D92E-02E5-4E71-A73E-1294441DAC99}" srcOrd="0" destOrd="0" presId="urn:microsoft.com/office/officeart/2005/8/layout/hList3"/>
    <dgm:cxn modelId="{76D28C6B-85FA-4DF6-A7F2-C8F62A2A815C}" srcId="{215EE9C2-7C94-426E-8125-EBDC05AA75D0}" destId="{4F288E9C-96A9-4CCB-A1E1-93EF997CB8C3}" srcOrd="0" destOrd="0" parTransId="{C1426FBA-366E-4710-9055-3A7071D1E489}" sibTransId="{65BF3863-BDBC-43DB-883A-4FE7A2FDA9B2}"/>
    <dgm:cxn modelId="{8198A36D-7C59-4138-A328-C0AA9E757DBA}" srcId="{215EE9C2-7C94-426E-8125-EBDC05AA75D0}" destId="{853CF58F-3D96-43F8-B2A4-B2A283BBF053}" srcOrd="1" destOrd="0" parTransId="{278E3C75-EF35-493A-8C03-96DFB5D49564}" sibTransId="{89E0192B-CC1C-4318-A0DD-AFBE17207BA3}"/>
    <dgm:cxn modelId="{A35A197C-EEED-4C4B-85A6-0C567D927CA8}" type="presOf" srcId="{4F288E9C-96A9-4CCB-A1E1-93EF997CB8C3}" destId="{CDF0CCDD-81E4-475B-8AF3-C18253FCBFE3}" srcOrd="0" destOrd="0" presId="urn:microsoft.com/office/officeart/2005/8/layout/hList3"/>
    <dgm:cxn modelId="{E9C95A7C-7FAE-4E4F-B3E4-15C2269E32D9}" type="presOf" srcId="{853CF58F-3D96-43F8-B2A4-B2A283BBF053}" destId="{5B90D98E-CDDA-45BE-876B-6F201FB2DB1E}" srcOrd="0" destOrd="0" presId="urn:microsoft.com/office/officeart/2005/8/layout/hList3"/>
    <dgm:cxn modelId="{2F0E52D3-6104-41D4-992E-C87397292361}" type="presOf" srcId="{215EE9C2-7C94-426E-8125-EBDC05AA75D0}" destId="{3FD8EE23-086C-4D61-82C9-F157C4BA020F}" srcOrd="0" destOrd="0" presId="urn:microsoft.com/office/officeart/2005/8/layout/hList3"/>
    <dgm:cxn modelId="{D41E71DE-B85B-4948-904C-F5E6C5A42134}" srcId="{148EC095-8D47-4CB2-A7F3-017C1878BE8E}" destId="{215EE9C2-7C94-426E-8125-EBDC05AA75D0}" srcOrd="0" destOrd="0" parTransId="{1C3DFB0B-539D-47AB-8D63-97628119F4CD}" sibTransId="{8F006543-165F-43CE-AFD9-1F530FFE073D}"/>
    <dgm:cxn modelId="{8052CCE5-E71E-4F9A-B4E6-39D252495D6B}" srcId="{148EC095-8D47-4CB2-A7F3-017C1878BE8E}" destId="{58DF4D0E-A8C6-41F7-A160-598B5B635D35}" srcOrd="1" destOrd="0" parTransId="{E8A9C0AB-09AD-48D6-915E-42F3AB147CD8}" sibTransId="{B4CB27DB-225E-4F08-AF0B-B40835A37071}"/>
    <dgm:cxn modelId="{6BE5E120-CB48-463A-813E-160B3ECD1602}" type="presParOf" srcId="{8941D92E-02E5-4E71-A73E-1294441DAC99}" destId="{3FD8EE23-086C-4D61-82C9-F157C4BA020F}" srcOrd="0" destOrd="0" presId="urn:microsoft.com/office/officeart/2005/8/layout/hList3"/>
    <dgm:cxn modelId="{E7B61705-8EA7-4AC6-9ACC-B43F7178A66E}" type="presParOf" srcId="{8941D92E-02E5-4E71-A73E-1294441DAC99}" destId="{748419E2-6240-4EEE-B83F-D0ED68464AE8}" srcOrd="1" destOrd="0" presId="urn:microsoft.com/office/officeart/2005/8/layout/hList3"/>
    <dgm:cxn modelId="{A485A191-14B2-4766-AE85-0E6BCC353AC3}" type="presParOf" srcId="{748419E2-6240-4EEE-B83F-D0ED68464AE8}" destId="{CDF0CCDD-81E4-475B-8AF3-C18253FCBFE3}" srcOrd="0" destOrd="0" presId="urn:microsoft.com/office/officeart/2005/8/layout/hList3"/>
    <dgm:cxn modelId="{38C6A9EB-288C-48A5-B0A0-DC829CD5DDEA}" type="presParOf" srcId="{748419E2-6240-4EEE-B83F-D0ED68464AE8}" destId="{5B90D98E-CDDA-45BE-876B-6F201FB2DB1E}" srcOrd="1" destOrd="0" presId="urn:microsoft.com/office/officeart/2005/8/layout/hList3"/>
    <dgm:cxn modelId="{7F7A1A54-52CA-44C6-98C9-8418C568932D}" type="presParOf" srcId="{748419E2-6240-4EEE-B83F-D0ED68464AE8}" destId="{1D3B206A-04EE-4B34-AA76-5F323D07DDDC}" srcOrd="2" destOrd="0" presId="urn:microsoft.com/office/officeart/2005/8/layout/hList3"/>
    <dgm:cxn modelId="{4FB873F1-8E02-4D16-8D77-F19E4B0A3846}" type="presParOf" srcId="{748419E2-6240-4EEE-B83F-D0ED68464AE8}" destId="{BB11ACAC-8DF5-4BB1-8110-B433FA39EA48}" srcOrd="3" destOrd="0" presId="urn:microsoft.com/office/officeart/2005/8/layout/hList3"/>
    <dgm:cxn modelId="{1932F765-7FB5-4225-9376-AAC08C8B6BCA}" type="presParOf" srcId="{8941D92E-02E5-4E71-A73E-1294441DAC99}" destId="{4143B25C-BB94-4DF3-9465-E28999690D3A}"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8EE23-086C-4D61-82C9-F157C4BA020F}">
      <dsp:nvSpPr>
        <dsp:cNvPr id="0" name=""/>
        <dsp:cNvSpPr/>
      </dsp:nvSpPr>
      <dsp:spPr>
        <a:xfrm>
          <a:off x="0" y="0"/>
          <a:ext cx="11574379" cy="2046972"/>
        </a:xfrm>
        <a:prstGeom prst="rect">
          <a:avLst/>
        </a:prstGeom>
        <a:solidFill>
          <a:srgbClr val="C00000"/>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0">
            <a:lnSpc>
              <a:spcPct val="90000"/>
            </a:lnSpc>
            <a:spcBef>
              <a:spcPct val="0"/>
            </a:spcBef>
            <a:spcAft>
              <a:spcPct val="35000"/>
            </a:spcAft>
            <a:buNone/>
          </a:pPr>
          <a:r>
            <a:rPr lang="nb-NO" sz="4900" kern="1200" dirty="0">
              <a:latin typeface="Calibri Light" panose="020F0302020204030204"/>
            </a:rPr>
            <a:t>Dette trenger vi å jobbe med </a:t>
          </a:r>
        </a:p>
        <a:p>
          <a:pPr marL="0" lvl="0" indent="0" algn="ctr" defTabSz="2178050" rtl="0">
            <a:lnSpc>
              <a:spcPct val="90000"/>
            </a:lnSpc>
            <a:spcBef>
              <a:spcPct val="0"/>
            </a:spcBef>
            <a:spcAft>
              <a:spcPct val="35000"/>
            </a:spcAft>
            <a:buNone/>
          </a:pPr>
          <a:r>
            <a:rPr lang="nb-NO" sz="4900" kern="1200" dirty="0">
              <a:latin typeface="Calibri Light" panose="020F0302020204030204"/>
            </a:rPr>
            <a:t>på dette emnet/studieprogrammet:</a:t>
          </a:r>
        </a:p>
      </dsp:txBody>
      <dsp:txXfrm>
        <a:off x="0" y="0"/>
        <a:ext cx="11574379" cy="2046972"/>
      </dsp:txXfrm>
    </dsp:sp>
    <dsp:sp modelId="{CDF0CCDD-81E4-475B-8AF3-C18253FCBFE3}">
      <dsp:nvSpPr>
        <dsp:cNvPr id="0" name=""/>
        <dsp:cNvSpPr/>
      </dsp:nvSpPr>
      <dsp:spPr>
        <a:xfrm>
          <a:off x="7662" y="2046972"/>
          <a:ext cx="2904897"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nb-NO" sz="1200" kern="1200" baseline="0" dirty="0"/>
        </a:p>
      </dsp:txBody>
      <dsp:txXfrm>
        <a:off x="7662" y="2046972"/>
        <a:ext cx="2904897" cy="4298642"/>
      </dsp:txXfrm>
    </dsp:sp>
    <dsp:sp modelId="{5B90D98E-CDDA-45BE-876B-6F201FB2DB1E}">
      <dsp:nvSpPr>
        <dsp:cNvPr id="0" name=""/>
        <dsp:cNvSpPr/>
      </dsp:nvSpPr>
      <dsp:spPr>
        <a:xfrm>
          <a:off x="2904833" y="2055225"/>
          <a:ext cx="2844359" cy="446027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endParaRPr lang="nb-NO" sz="2700" kern="1200" dirty="0"/>
        </a:p>
        <a:p>
          <a:pPr marL="0" lvl="0" indent="0" algn="ctr" defTabSz="1200150">
            <a:spcBef>
              <a:spcPct val="0"/>
            </a:spcBef>
            <a:spcAft>
              <a:spcPct val="35000"/>
            </a:spcAft>
            <a:buNone/>
          </a:pPr>
          <a:endParaRPr lang="nb-NO" dirty="0"/>
        </a:p>
        <a:p>
          <a:pPr marL="0" lvl="0" indent="0" algn="ctr" defTabSz="1200150">
            <a:lnSpc>
              <a:spcPct val="90000"/>
            </a:lnSpc>
            <a:spcBef>
              <a:spcPct val="0"/>
            </a:spcBef>
            <a:spcAft>
              <a:spcPct val="35000"/>
            </a:spcAft>
            <a:buNone/>
          </a:pPr>
          <a:endParaRPr lang="nb-NO" sz="2700" kern="1200" dirty="0"/>
        </a:p>
      </dsp:txBody>
      <dsp:txXfrm>
        <a:off x="2904833" y="2055225"/>
        <a:ext cx="2844359" cy="4460271"/>
      </dsp:txXfrm>
    </dsp:sp>
    <dsp:sp modelId="{1D3B206A-04EE-4B34-AA76-5F323D07DDDC}">
      <dsp:nvSpPr>
        <dsp:cNvPr id="0" name=""/>
        <dsp:cNvSpPr/>
      </dsp:nvSpPr>
      <dsp:spPr>
        <a:xfrm>
          <a:off x="5756920" y="2046972"/>
          <a:ext cx="2904897"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nb-NO" sz="2700" kern="1200" dirty="0"/>
        </a:p>
      </dsp:txBody>
      <dsp:txXfrm>
        <a:off x="5756920" y="2046972"/>
        <a:ext cx="2904897" cy="4298642"/>
      </dsp:txXfrm>
    </dsp:sp>
    <dsp:sp modelId="{BB11ACAC-8DF5-4BB1-8110-B433FA39EA48}">
      <dsp:nvSpPr>
        <dsp:cNvPr id="0" name=""/>
        <dsp:cNvSpPr/>
      </dsp:nvSpPr>
      <dsp:spPr>
        <a:xfrm>
          <a:off x="8661818" y="2046972"/>
          <a:ext cx="2904897"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nb-NO" sz="2700" kern="1200" dirty="0">
            <a:latin typeface="Calibri Light" panose="020F0302020204030204"/>
          </a:endParaRPr>
        </a:p>
      </dsp:txBody>
      <dsp:txXfrm>
        <a:off x="8661818" y="2046972"/>
        <a:ext cx="2904897" cy="4298642"/>
      </dsp:txXfrm>
    </dsp:sp>
    <dsp:sp modelId="{4143B25C-BB94-4DF3-9465-E28999690D3A}">
      <dsp:nvSpPr>
        <dsp:cNvPr id="0" name=""/>
        <dsp:cNvSpPr/>
      </dsp:nvSpPr>
      <dsp:spPr>
        <a:xfrm>
          <a:off x="0" y="6345615"/>
          <a:ext cx="11574379" cy="477626"/>
        </a:xfrm>
        <a:prstGeom prst="rect">
          <a:avLst/>
        </a:prstGeom>
        <a:solidFill>
          <a:schemeClr val="dk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03.06.2025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80FA0-B22F-02F6-E046-69E39384799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40EEB56-7D50-B4F8-A05A-E1E8C58C6D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0956034-3323-6D5D-3B0F-8203B46E7F4E}"/>
              </a:ext>
            </a:extLst>
          </p:cNvPr>
          <p:cNvSpPr>
            <a:spLocks noGrp="1"/>
          </p:cNvSpPr>
          <p:nvPr>
            <p:ph type="body" idx="1"/>
          </p:nvPr>
        </p:nvSpPr>
        <p:spPr/>
        <p:txBody>
          <a:bodyPr/>
          <a:lstStyle/>
          <a:p>
            <a:pPr algn="ctr"/>
            <a:r>
              <a:rPr lang="nb-NO" sz="1200" dirty="0">
                <a:solidFill>
                  <a:srgbClr val="C00000"/>
                </a:solidFill>
                <a:latin typeface="Helvetica"/>
                <a:cs typeface="Helvetica"/>
              </a:rPr>
              <a:t>Formål: Få en stadig sterkere studenttilknytning til arbeidslivet for å få øve på å bruke kompetansen i samarbeid med arbeidslivet og gjennom dette få en større forståelse for studiets arbeidslivsrelevans</a:t>
            </a:r>
            <a:endParaRPr lang="nb-NO" sz="2000" noProof="0" dirty="0">
              <a:solidFill>
                <a:srgbClr val="C00000"/>
              </a:solidFill>
              <a:cs typeface="Helvetica"/>
            </a:endParaRPr>
          </a:p>
        </p:txBody>
      </p:sp>
      <p:sp>
        <p:nvSpPr>
          <p:cNvPr id="4" name="Plassholder for lysbildenummer 3">
            <a:extLst>
              <a:ext uri="{FF2B5EF4-FFF2-40B4-BE49-F238E27FC236}">
                <a16:creationId xmlns:a16="http://schemas.microsoft.com/office/drawing/2014/main" id="{87865A38-34AF-175D-3A11-C3238BC69844}"/>
              </a:ext>
            </a:extLst>
          </p:cNvPr>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340818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19038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ED098-21E4-8E35-0EA8-875013A368E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C4AEACC-79AF-985C-8D66-5E713D302DA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7FFC11B-0076-9004-59B5-3500A79C0261}"/>
              </a:ext>
            </a:extLst>
          </p:cNvPr>
          <p:cNvSpPr>
            <a:spLocks noGrp="1"/>
          </p:cNvSpPr>
          <p:nvPr>
            <p:ph type="body" idx="1"/>
          </p:nvPr>
        </p:nvSpPr>
        <p:spPr/>
        <p:txBody>
          <a:bodyPr/>
          <a:lstStyle/>
          <a:p>
            <a:pPr>
              <a:defRPr/>
            </a:pPr>
            <a:r>
              <a:rPr lang="en-US" sz="1800" b="0" i="0" dirty="0">
                <a:solidFill>
                  <a:srgbClr val="000000"/>
                </a:solidFill>
                <a:effectLst/>
                <a:latin typeface="Segoe UI Web (West European)"/>
              </a:rPr>
              <a:t>For å </a:t>
            </a:r>
            <a:r>
              <a:rPr lang="en-US" sz="1800" b="0" i="0" dirty="0" err="1">
                <a:solidFill>
                  <a:srgbClr val="000000"/>
                </a:solidFill>
                <a:effectLst/>
                <a:latin typeface="Segoe UI Web (West European)"/>
              </a:rPr>
              <a:t>bygge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en</a:t>
            </a:r>
            <a:r>
              <a:rPr lang="en-US" sz="1800" b="0" i="0" dirty="0">
                <a:solidFill>
                  <a:srgbClr val="000000"/>
                </a:solidFill>
                <a:effectLst/>
                <a:latin typeface="Segoe UI Web (West European)"/>
              </a:rPr>
              <a:t> kultur for </a:t>
            </a:r>
            <a:r>
              <a:rPr lang="en-US" sz="1800" b="0" i="0" dirty="0" err="1">
                <a:solidFill>
                  <a:srgbClr val="000000"/>
                </a:solidFill>
                <a:effectLst/>
                <a:latin typeface="Segoe UI Web (West European)"/>
              </a:rPr>
              <a:t>erfaringsdeling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tvers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støtte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hverandre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gi</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inspirasjon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arbeidet</a:t>
            </a:r>
            <a:r>
              <a:rPr lang="en-US" sz="1800" b="0" i="0" dirty="0">
                <a:solidFill>
                  <a:srgbClr val="000000"/>
                </a:solidFill>
                <a:effectLst/>
                <a:latin typeface="Segoe UI Web (West European)"/>
              </a:rPr>
              <a:t> er det </a:t>
            </a:r>
            <a:r>
              <a:rPr lang="en-US" sz="1800" b="0" i="0" dirty="0" err="1">
                <a:solidFill>
                  <a:srgbClr val="000000"/>
                </a:solidFill>
                <a:effectLst/>
                <a:latin typeface="Segoe UI Web (West European)"/>
              </a:rPr>
              <a:t>også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nyttig</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få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noen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andre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fagmiljø</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fortelle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hvordan</a:t>
            </a:r>
            <a:r>
              <a:rPr lang="en-US" sz="1800" b="0" i="0" dirty="0">
                <a:solidFill>
                  <a:srgbClr val="000000"/>
                </a:solidFill>
                <a:effectLst/>
                <a:latin typeface="Segoe UI Web (West European)"/>
              </a:rPr>
              <a:t> de jobber med å </a:t>
            </a:r>
            <a:r>
              <a:rPr lang="en-US" sz="1800" b="0" i="0" dirty="0" err="1">
                <a:solidFill>
                  <a:srgbClr val="000000"/>
                </a:solidFill>
                <a:effectLst/>
                <a:latin typeface="Segoe UI Web (West European)"/>
              </a:rPr>
              <a:t>bygge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synliggjøre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studentenes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arbeidslivsrelevante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ferdigheter</a:t>
            </a:r>
            <a:r>
              <a:rPr lang="en-US" sz="1800" b="0" i="0" dirty="0">
                <a:solidFill>
                  <a:srgbClr val="000000"/>
                </a:solidFill>
                <a:effectLst/>
                <a:latin typeface="Segoe UI Web (West European)"/>
              </a:rPr>
              <a:t>. </a:t>
            </a:r>
          </a:p>
        </p:txBody>
      </p:sp>
      <p:sp>
        <p:nvSpPr>
          <p:cNvPr id="4" name="Plassholder for lysbildenummer 3">
            <a:extLst>
              <a:ext uri="{FF2B5EF4-FFF2-40B4-BE49-F238E27FC236}">
                <a16:creationId xmlns:a16="http://schemas.microsoft.com/office/drawing/2014/main" id="{52FD7EE5-2BDE-A93E-101B-6EBED214C279}"/>
              </a:ext>
            </a:extLst>
          </p:cNvPr>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882931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Bef>
                <a:spcPts val="1000"/>
              </a:spcBef>
            </a:pPr>
            <a:r>
              <a:rPr lang="nb-NO" dirty="0">
                <a:cs typeface="Calibri"/>
              </a:rPr>
              <a:t>Det er viktig å bevege seg ut over den teoretiske boblen, å bygge bro mellom teoretisk kunnskap, hvordan vi bruker det vi vet og refleksjonen over hvordan det som læres er relevant for deg og dine ønsker og ambisjoner for videre jobb og karriere. </a:t>
            </a:r>
          </a:p>
          <a:p>
            <a:pPr>
              <a:lnSpc>
                <a:spcPct val="150000"/>
              </a:lnSpc>
              <a:spcBef>
                <a:spcPts val="1000"/>
              </a:spcBef>
            </a:pPr>
            <a:endParaRPr lang="nb-NO" dirty="0">
              <a:cs typeface="Calibri"/>
            </a:endParaRPr>
          </a:p>
          <a:p>
            <a:pPr>
              <a:lnSpc>
                <a:spcPct val="150000"/>
              </a:lnSpc>
              <a:spcBef>
                <a:spcPts val="1000"/>
              </a:spcBef>
            </a:pPr>
            <a:r>
              <a:rPr lang="nb-NO" dirty="0">
                <a:cs typeface="Calibri"/>
              </a:rPr>
              <a:t>Refleksjonsnivået er avgjørende for å ta ut det fulle potensialet i det relevante innholdet og læringsformene som ligger i studieprogramdesignene våre. </a:t>
            </a:r>
          </a:p>
          <a:p>
            <a:pPr>
              <a:lnSpc>
                <a:spcPct val="150000"/>
              </a:lnSpc>
              <a:spcBef>
                <a:spcPts val="1000"/>
              </a:spcBef>
            </a:pPr>
            <a:r>
              <a:rPr lang="nb-NO" dirty="0">
                <a:cs typeface="Calibri"/>
              </a:rPr>
              <a:t>vi ser av </a:t>
            </a:r>
            <a:r>
              <a:rPr lang="nb-NO" dirty="0" err="1">
                <a:cs typeface="Calibri"/>
              </a:rPr>
              <a:t>studiebarometere</a:t>
            </a:r>
            <a:r>
              <a:rPr lang="nb-NO" dirty="0">
                <a:cs typeface="Calibri"/>
              </a:rPr>
              <a:t> og kandidatundersøkelsen at hele sektoren sliter med å få det siste nivået på plass – å bygge bevisstheten om hvordan kompetansene er overførbare til arbeids og </a:t>
            </a:r>
            <a:r>
              <a:rPr lang="nb-NO" dirty="0" err="1">
                <a:cs typeface="Calibri"/>
              </a:rPr>
              <a:t>samfunnlivet</a:t>
            </a:r>
            <a:r>
              <a:rPr lang="nb-NO" dirty="0">
                <a:cs typeface="Calibri"/>
              </a:rPr>
              <a:t>. </a:t>
            </a:r>
            <a:endParaRPr lang="nb-NO" b="1" i="0" u="none" strike="noStrike" dirty="0">
              <a:solidFill>
                <a:schemeClr val="tx1"/>
              </a:solidFill>
              <a:effectLst/>
              <a:latin typeface="Calibri" panose="020F0502020204030204"/>
              <a:ea typeface="Calibri" panose="020F0502020204030204"/>
              <a:cs typeface="Calibri"/>
            </a:endParaRPr>
          </a:p>
          <a:p>
            <a:pPr>
              <a:lnSpc>
                <a:spcPct val="150000"/>
              </a:lnSpc>
              <a:spcBef>
                <a:spcPts val="1000"/>
              </a:spcBef>
            </a:pPr>
            <a:endParaRPr lang="nb-NO" dirty="0">
              <a:cs typeface="Calibri"/>
            </a:endParaRPr>
          </a:p>
          <a:p>
            <a:pPr>
              <a:lnSpc>
                <a:spcPct val="150000"/>
              </a:lnSpc>
              <a:spcBef>
                <a:spcPts val="1000"/>
              </a:spcBef>
            </a:pPr>
            <a:r>
              <a:rPr lang="nb-NO" b="1" dirty="0">
                <a:cs typeface="Calibri"/>
              </a:rPr>
              <a:t>Kunnskap </a:t>
            </a:r>
            <a:r>
              <a:rPr lang="nb-NO" dirty="0">
                <a:cs typeface="Calibri"/>
              </a:rPr>
              <a:t>– hva vi vet summen av interdisiplinær kunnskap, tradisjonell som matematikk, moderne som entreprenørskap, og innen ulike tema</a:t>
            </a:r>
          </a:p>
          <a:p>
            <a:pPr>
              <a:lnSpc>
                <a:spcPct val="150000"/>
              </a:lnSpc>
              <a:spcBef>
                <a:spcPts val="1000"/>
              </a:spcBef>
            </a:pPr>
            <a:r>
              <a:rPr lang="nb-NO" b="1" dirty="0">
                <a:cs typeface="Calibri"/>
              </a:rPr>
              <a:t>Ferdigheter </a:t>
            </a:r>
            <a:r>
              <a:rPr lang="nb-NO" dirty="0">
                <a:cs typeface="Calibri"/>
              </a:rPr>
              <a:t>– Hvordan vi bruker det vi vet (læringsferdigheter: kreativitet, kritisk tenkning, kommunikasjon, samarbeid)</a:t>
            </a:r>
          </a:p>
          <a:p>
            <a:pPr>
              <a:lnSpc>
                <a:spcPct val="150000"/>
              </a:lnSpc>
              <a:spcBef>
                <a:spcPts val="1000"/>
              </a:spcBef>
            </a:pPr>
            <a:r>
              <a:rPr lang="nb-NO" b="1" dirty="0">
                <a:cs typeface="Calibri"/>
              </a:rPr>
              <a:t>Personlige egenskaper/holdninger/verdier</a:t>
            </a:r>
            <a:r>
              <a:rPr lang="nb-NO" dirty="0">
                <a:cs typeface="Calibri"/>
              </a:rPr>
              <a:t> - Hvordan vi oppfører oss og agerer i verden (</a:t>
            </a:r>
            <a:r>
              <a:rPr lang="nb-NO" b="0" i="0" dirty="0" err="1">
                <a:solidFill>
                  <a:srgbClr val="373737"/>
                </a:solidFill>
                <a:effectLst/>
                <a:latin typeface="inherit"/>
                <a:cs typeface="Calibri"/>
              </a:rPr>
              <a:t>m</a:t>
            </a:r>
            <a:r>
              <a:rPr lang="nb-NO" b="0" i="0" dirty="0" err="1">
                <a:solidFill>
                  <a:srgbClr val="373737"/>
                </a:solidFill>
                <a:effectLst/>
                <a:latin typeface="inherit"/>
              </a:rPr>
              <a:t>indfulness</a:t>
            </a:r>
            <a:r>
              <a:rPr lang="nb-NO" b="0" i="0" dirty="0">
                <a:solidFill>
                  <a:srgbClr val="373737"/>
                </a:solidFill>
                <a:effectLst/>
                <a:latin typeface="inherit"/>
              </a:rPr>
              <a:t>, nysgjerrighet, Mot, </a:t>
            </a:r>
            <a:r>
              <a:rPr lang="nb-NO" b="0" i="0" dirty="0" err="1">
                <a:solidFill>
                  <a:srgbClr val="373737"/>
                </a:solidFill>
                <a:effectLst/>
                <a:latin typeface="inherit"/>
              </a:rPr>
              <a:t>resiliens</a:t>
            </a:r>
            <a:r>
              <a:rPr lang="nb-NO" b="0" i="0" dirty="0">
                <a:solidFill>
                  <a:srgbClr val="373737"/>
                </a:solidFill>
                <a:effectLst/>
                <a:latin typeface="inherit"/>
              </a:rPr>
              <a:t>, etikk og ledelse)</a:t>
            </a:r>
            <a:endParaRPr lang="nb-NO" b="0" dirty="0">
              <a:cs typeface="Calibri"/>
            </a:endParaRPr>
          </a:p>
          <a:p>
            <a:pPr>
              <a:lnSpc>
                <a:spcPct val="150000"/>
              </a:lnSpc>
              <a:spcBef>
                <a:spcPts val="1000"/>
              </a:spcBef>
            </a:pPr>
            <a:r>
              <a:rPr lang="nb-NO" b="1" dirty="0" err="1">
                <a:cs typeface="Calibri"/>
              </a:rPr>
              <a:t>Metalæring</a:t>
            </a:r>
            <a:r>
              <a:rPr lang="nb-NO" b="1" dirty="0">
                <a:cs typeface="Calibri"/>
              </a:rPr>
              <a:t>/metarefleksjon</a:t>
            </a:r>
            <a:r>
              <a:rPr lang="nb-NO" dirty="0">
                <a:cs typeface="Calibri"/>
              </a:rPr>
              <a:t> – Dreier seg om å være bevisst på egen læring og problemløsning.  Det handler om hvordan vi reflekterer over kompetansen vi har og tilpasser oss (Growth </a:t>
            </a:r>
            <a:r>
              <a:rPr lang="nb-NO" dirty="0" err="1">
                <a:cs typeface="Calibri"/>
              </a:rPr>
              <a:t>mindset</a:t>
            </a:r>
            <a:r>
              <a:rPr lang="nb-NO" dirty="0">
                <a:cs typeface="Calibri"/>
              </a:rPr>
              <a:t> og metarefleksjon)</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sz="1800" dirty="0">
                <a:effectLst/>
                <a:latin typeface="Segoe UI"/>
                <a:cs typeface="Segoe UI"/>
              </a:rPr>
              <a:t>På hvilket nivå er forståelsen av kompetansen; vet nivå man har, men kanskje ikke hva det gjør med deg og hva det gir av muligheter. Jobbe med forståelse av kompetanse. Bli tryggere på det. Studenten vet emnene, graden, men hvor mange ringer i vannet har de </a:t>
            </a:r>
            <a:r>
              <a:rPr lang="nb-NO" sz="1800" dirty="0" err="1">
                <a:effectLst/>
                <a:latin typeface="Segoe UI"/>
                <a:cs typeface="Segoe UI"/>
              </a:rPr>
              <a:t>ift</a:t>
            </a:r>
            <a:r>
              <a:rPr lang="nb-NO" sz="1800" dirty="0">
                <a:effectLst/>
                <a:latin typeface="Segoe UI"/>
                <a:cs typeface="Segoe UI"/>
              </a:rPr>
              <a:t> hva de faktisk kan? Hvordan får vi til forståelsesnivået av </a:t>
            </a:r>
            <a:r>
              <a:rPr lang="nb-NO" sz="1800" dirty="0" err="1">
                <a:effectLst/>
                <a:latin typeface="Segoe UI"/>
                <a:cs typeface="Segoe UI"/>
              </a:rPr>
              <a:t>komptansen</a:t>
            </a:r>
            <a:r>
              <a:rPr lang="nb-NO" sz="1800" dirty="0">
                <a:effectLst/>
                <a:latin typeface="Segoe UI"/>
                <a:cs typeface="Segoe UI"/>
              </a:rPr>
              <a:t>. </a:t>
            </a:r>
            <a:r>
              <a:rPr lang="nb-NO" sz="1800" dirty="0" err="1">
                <a:effectLst/>
                <a:latin typeface="Segoe UI"/>
                <a:cs typeface="Segoe UI"/>
              </a:rPr>
              <a:t>Metalæringen</a:t>
            </a:r>
            <a:r>
              <a:rPr lang="nb-NO" sz="1800" dirty="0">
                <a:effectLst/>
                <a:latin typeface="Segoe UI"/>
                <a:cs typeface="Segoe UI"/>
              </a:rPr>
              <a:t> mangler ofte. </a:t>
            </a:r>
            <a:r>
              <a:rPr lang="nb-NO" sz="1800" dirty="0">
                <a:latin typeface="Segoe UI"/>
                <a:cs typeface="Segoe UI"/>
              </a:rPr>
              <a:t> </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dirty="0">
                <a:cs typeface="Calibri"/>
              </a:rPr>
              <a:t>Kandidatene må forstå hvordan summen av den </a:t>
            </a:r>
            <a:r>
              <a:rPr lang="nb-NO" dirty="0" err="1">
                <a:cs typeface="Calibri"/>
              </a:rPr>
              <a:t>komptansene</a:t>
            </a:r>
            <a:r>
              <a:rPr lang="nb-NO" dirty="0">
                <a:cs typeface="Calibri"/>
              </a:rPr>
              <a:t> de har tilegnet seg gjennom dannelsen og utdannelsen er nyttig i videre jobb og karriere.</a:t>
            </a:r>
          </a:p>
          <a:p>
            <a:endParaRPr lang="nb-NO" dirty="0">
              <a:solidFill>
                <a:srgbClr val="000000"/>
              </a:solidFill>
              <a:latin typeface="Calibri" panose="020F0502020204030204"/>
              <a:ea typeface="Lato"/>
              <a:cs typeface="Calibri"/>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Som en gradvis modningsprosess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i utvikling av studier</a:t>
            </a:r>
          </a:p>
          <a:p>
            <a:pPr marL="228600" indent="-228600">
              <a:lnSpc>
                <a:spcPct val="90000"/>
              </a:lnSpc>
              <a:spcBef>
                <a:spcPts val="1000"/>
              </a:spcBef>
              <a:buFont typeface="Arial" panose="020B0604020202020204" pitchFamily="34" charset="0"/>
              <a:buChar char="•"/>
              <a:defRPr/>
            </a:pPr>
            <a:endParaRPr lang="nb-NO" sz="2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pitchFamily="2" charset="0"/>
              </a:rPr>
              <a:t>Involvere arbeidslivet i undervisningsopplegg</a:t>
            </a: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00" dirty="0">
                <a:solidFill>
                  <a:schemeClr val="tx1">
                    <a:lumMod val="95000"/>
                    <a:lumOff val="5000"/>
                  </a:schemeClr>
                </a:solidFill>
                <a:latin typeface="Helvetica"/>
                <a:cs typeface="Helvetica"/>
              </a:rPr>
              <a:t>til</a:t>
            </a: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det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lnSpc>
                <a:spcPct val="90000"/>
              </a:lnSpc>
              <a:spcBef>
                <a:spcPts val="1000"/>
              </a:spcBef>
              <a:defRPr/>
            </a:pPr>
            <a:endParaRPr lang="nb-NO" dirty="0">
              <a:solidFill>
                <a:srgbClr val="0D0D0D"/>
              </a:solidFill>
              <a:latin typeface="Calibri" panose="020F0502020204030204"/>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4</a:t>
            </a:fld>
            <a:endParaRPr lang="nb-NO"/>
          </a:p>
        </p:txBody>
      </p:sp>
    </p:spTree>
    <p:extLst>
      <p:ext uri="{BB962C8B-B14F-4D97-AF65-F5344CB8AC3E}">
        <p14:creationId xmlns:p14="http://schemas.microsoft.com/office/powerpoint/2010/main" val="4113649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9EB0C-A7E0-34B0-8AEC-6410F1BBB3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A348B63-0450-0D4A-19AA-7DCD915F244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9AA3F8A-0ABA-C640-2288-FB7AE3DB9ADB}"/>
              </a:ext>
            </a:extLst>
          </p:cNvPr>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dirty="0">
                <a:solidFill>
                  <a:srgbClr val="0D0D0D"/>
                </a:solidFill>
                <a:latin typeface="Calibri"/>
                <a:ea typeface="Calibri"/>
                <a:cs typeface="Calibri"/>
              </a:rPr>
              <a:t>Viktigheten av studentaktive læringsformer</a:t>
            </a:r>
            <a:r>
              <a:rPr lang="nb-NO" sz="1200" dirty="0">
                <a:solidFill>
                  <a:schemeClr val="tx1">
                    <a:lumMod val="95000"/>
                    <a:lumOff val="5000"/>
                  </a:schemeClr>
                </a:solidFill>
                <a:latin typeface="Helvetica"/>
                <a:cs typeface="Helvetica"/>
              </a:rPr>
              <a:t>  «gjøre og øve for å lære»</a:t>
            </a:r>
            <a:endParaRPr lang="nb-NO" dirty="0">
              <a:solidFill>
                <a:srgbClr val="0D0D0D"/>
              </a:solidFill>
              <a:latin typeface="Calibri"/>
              <a:ea typeface="Calibri"/>
              <a:cs typeface="Calibri"/>
            </a:endParaRP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dirty="0">
                <a:solidFill>
                  <a:srgbClr val="0D0D0D"/>
                </a:solidFill>
                <a:latin typeface="Helvetica"/>
                <a:cs typeface="Helvetica"/>
              </a:rPr>
              <a:t>S</a:t>
            </a:r>
            <a:r>
              <a:rPr lang="nb-NO" dirty="0">
                <a:latin typeface="Helvetica"/>
                <a:cs typeface="Helvetica"/>
              </a:rPr>
              <a:t>tudentene får øve på å bruke kompetansen i samarbeid med arbeidslivet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God måte å øve på fagteoretiske ferdigheter, trene på generiske ferdigheter. Øve på å anvende fagteori i arbeidslivsrelevante settinger.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Viktig i prosessen med å bli bevisst på hvordan kompetansen kan brukes.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Noen fagområder er gode på dette, for eksempel de rammeplanstyrte som har obligatorisk praksis mm.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For andre vil det være viktig å øke omfanget av samarbeid med arbeidslivet alt fra arbeidslivsrelevante caser som løses og gjerne også presenteres for oppdragsgiver av studentene alene eller i grupper, oppgavesamarbeid med arbeidslivet, praksis/</a:t>
            </a:r>
            <a:r>
              <a:rPr lang="nb-NO" noProof="0" dirty="0" err="1">
                <a:latin typeface="Helvetica"/>
                <a:cs typeface="Helvetica"/>
              </a:rPr>
              <a:t>internship</a:t>
            </a:r>
            <a:r>
              <a:rPr lang="nb-NO" noProof="0" dirty="0">
                <a:latin typeface="Helvetica"/>
                <a:cs typeface="Helvetica"/>
              </a:rPr>
              <a:t> mm.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endParaRPr lang="nb-NO" noProof="0" dirty="0">
              <a:latin typeface="Helvetica"/>
              <a:cs typeface="Helvetica"/>
            </a:endParaRP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Alle læringsaktiviteter har potensiale for å bevisstgjøre studentene bedre på studienes arbeidslivsrelevans. Alt fra at representanter fra arbeidslivet bidrar inn i undervisningsopplegg for å synliggjøre relevansen, at de viser fram se hva du har i vente, arbeidslivsdager, karrierearrangementer, samarbeid med arbeidslivet gjennom studietiden. Refleksjonsøvelser i tilknytning til de ulike </a:t>
            </a:r>
            <a:r>
              <a:rPr lang="nb-NO" noProof="0" dirty="0" err="1">
                <a:latin typeface="Helvetica"/>
                <a:cs typeface="Helvetica"/>
              </a:rPr>
              <a:t>læringsaktivitene</a:t>
            </a:r>
            <a:r>
              <a:rPr lang="nb-NO" noProof="0" dirty="0">
                <a:latin typeface="Helvetica"/>
                <a:cs typeface="Helvetica"/>
              </a:rPr>
              <a:t> er et nyttig verktøy for å skape økt bevissthet. Hva lærte jeg av dette. Hvordan kan jeg bruke dette videre. </a:t>
            </a:r>
          </a:p>
          <a:p>
            <a:pPr lvl="1">
              <a:buFont typeface="Courier New" panose="020B0604020202020204" pitchFamily="34" charset="0"/>
              <a:buNone/>
            </a:pPr>
            <a:endParaRPr lang="nb-NO" dirty="0">
              <a:solidFill>
                <a:srgbClr val="0D0D0D"/>
              </a:solidFill>
              <a:latin typeface="Calibri"/>
              <a:ea typeface="Calibri"/>
              <a:cs typeface="Calibri"/>
            </a:endParaRPr>
          </a:p>
        </p:txBody>
      </p:sp>
      <p:sp>
        <p:nvSpPr>
          <p:cNvPr id="4" name="Plassholder for lysbildenummer 3">
            <a:extLst>
              <a:ext uri="{FF2B5EF4-FFF2-40B4-BE49-F238E27FC236}">
                <a16:creationId xmlns:a16="http://schemas.microsoft.com/office/drawing/2014/main" id="{C7D303AE-7F48-881A-E07A-AFB10EA2AA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EB604-C9F2-B44F-BBD0-B423C6B3A9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496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800" dirty="0">
              <a:effectLst/>
              <a:latin typeface="Aptos"/>
              <a:ea typeface="Aptos" panose="020B0004020202020204" pitchFamily="34" charset="0"/>
              <a:cs typeface="Aptos" panose="020B0004020202020204" pitchFamily="34" charset="0"/>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3424392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lgn="l" defTabSz="914400" rtl="0" eaLnBrk="1" fontAlgn="base" latinLnBrk="0" hangingPunct="1">
              <a:lnSpc>
                <a:spcPct val="150000"/>
              </a:lnSpc>
              <a:buFont typeface="Arial" panose="020B0604020202020204" pitchFamily="34" charset="0"/>
              <a:buNone/>
            </a:pPr>
            <a:r>
              <a:rPr lang="nb-NO" sz="1600" b="1" kern="1200" dirty="0">
                <a:solidFill>
                  <a:schemeClr val="tx1"/>
                </a:solidFill>
                <a:latin typeface="Arial"/>
                <a:ea typeface="+mn-ea"/>
                <a:cs typeface="Arial"/>
              </a:rPr>
              <a:t>Eksempler på lærings og </a:t>
            </a:r>
            <a:r>
              <a:rPr lang="nb-NO" sz="1600" b="1" u="sng" kern="1200" dirty="0">
                <a:solidFill>
                  <a:schemeClr val="tx1"/>
                </a:solidFill>
                <a:latin typeface="Arial"/>
                <a:ea typeface="+mn-ea"/>
                <a:cs typeface="Arial"/>
              </a:rPr>
              <a:t>vurderingsformer i samarbeid med arbeidslivet:</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Relevante </a:t>
            </a:r>
            <a:r>
              <a:rPr lang="nb-NO" sz="1600" b="1" kern="1200" dirty="0">
                <a:solidFill>
                  <a:schemeClr val="tx1"/>
                </a:solidFill>
                <a:latin typeface="Arial"/>
                <a:ea typeface="+mn-ea"/>
                <a:cs typeface="Arial"/>
              </a:rPr>
              <a:t>caser </a:t>
            </a:r>
            <a:r>
              <a:rPr lang="nb-NO" sz="1600" b="0" kern="1200" dirty="0">
                <a:solidFill>
                  <a:schemeClr val="tx1"/>
                </a:solidFill>
                <a:latin typeface="Arial"/>
                <a:ea typeface="+mn-ea"/>
                <a:cs typeface="Arial"/>
              </a:rPr>
              <a:t>fra arbeidslivet lik for alle eller mange ulike? Via tverrfaglige </a:t>
            </a:r>
            <a:r>
              <a:rPr lang="nb-NO" sz="1600" b="0" kern="1200" dirty="0" err="1">
                <a:solidFill>
                  <a:schemeClr val="tx1"/>
                </a:solidFill>
                <a:latin typeface="Arial"/>
                <a:ea typeface="+mn-ea"/>
                <a:cs typeface="Arial"/>
              </a:rPr>
              <a:t>samskapingsemner</a:t>
            </a:r>
            <a:r>
              <a:rPr lang="nb-NO" sz="1600" b="0" kern="1200" dirty="0">
                <a:solidFill>
                  <a:schemeClr val="tx1"/>
                </a:solidFill>
                <a:latin typeface="Arial"/>
                <a:ea typeface="+mn-ea"/>
                <a:cs typeface="Arial"/>
              </a:rPr>
              <a:t> eller integrert i studieprogram</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Ulike former for </a:t>
            </a:r>
            <a:r>
              <a:rPr lang="nb-NO" sz="1600" b="1" kern="1200" dirty="0">
                <a:solidFill>
                  <a:schemeClr val="tx1"/>
                </a:solidFill>
                <a:latin typeface="Arial"/>
                <a:ea typeface="+mn-ea"/>
                <a:cs typeface="Arial"/>
              </a:rPr>
              <a:t>oppgavesamarbeid</a:t>
            </a:r>
            <a:r>
              <a:rPr lang="nb-NO" sz="1600" b="0" kern="1200" dirty="0">
                <a:solidFill>
                  <a:schemeClr val="tx1"/>
                </a:solidFill>
                <a:latin typeface="Arial"/>
                <a:ea typeface="+mn-ea"/>
                <a:cs typeface="Arial"/>
              </a:rPr>
              <a:t> med arbeidslivet av kortere lenger varighet lik oppgave for alle eller unike oppgaver samarbeidsrelasjoner for alle? </a:t>
            </a:r>
          </a:p>
          <a:p>
            <a:pPr marL="0" indent="0" algn="l" defTabSz="914400" rtl="0" eaLnBrk="1" fontAlgn="base" latinLnBrk="0" hangingPunct="1">
              <a:lnSpc>
                <a:spcPct val="150000"/>
              </a:lnSpc>
              <a:buFont typeface="Arial" panose="020B0604020202020204" pitchFamily="34" charset="0"/>
              <a:buNone/>
            </a:pPr>
            <a:r>
              <a:rPr lang="nb-NO" sz="1600" b="1" kern="1200" dirty="0">
                <a:solidFill>
                  <a:schemeClr val="tx1"/>
                </a:solidFill>
                <a:latin typeface="Arial"/>
                <a:ea typeface="+mn-ea"/>
                <a:cs typeface="Arial"/>
              </a:rPr>
              <a:t>Studentdeltagelse i forskningssamarbeid på UiA </a:t>
            </a:r>
            <a:r>
              <a:rPr lang="nb-NO" sz="1600" b="0" kern="1200" dirty="0">
                <a:solidFill>
                  <a:schemeClr val="tx1"/>
                </a:solidFill>
                <a:latin typeface="Arial"/>
                <a:ea typeface="+mn-ea"/>
                <a:cs typeface="Arial"/>
              </a:rPr>
              <a:t>der arbeidslivet er involvert </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Ulike former for </a:t>
            </a:r>
            <a:r>
              <a:rPr lang="nb-NO" sz="1600" b="1" kern="1200" dirty="0">
                <a:solidFill>
                  <a:schemeClr val="tx1"/>
                </a:solidFill>
                <a:latin typeface="Arial"/>
                <a:ea typeface="+mn-ea"/>
                <a:cs typeface="Arial"/>
              </a:rPr>
              <a:t>hospitering, praksis/</a:t>
            </a:r>
            <a:r>
              <a:rPr lang="nb-NO" sz="1600" b="1" kern="1200" dirty="0" err="1">
                <a:solidFill>
                  <a:schemeClr val="tx1"/>
                </a:solidFill>
                <a:latin typeface="Arial"/>
                <a:ea typeface="+mn-ea"/>
                <a:cs typeface="Arial"/>
              </a:rPr>
              <a:t>internship</a:t>
            </a:r>
            <a:r>
              <a:rPr lang="nb-NO" sz="1600" b="1" kern="1200" dirty="0">
                <a:solidFill>
                  <a:schemeClr val="tx1"/>
                </a:solidFill>
                <a:latin typeface="Arial"/>
                <a:ea typeface="+mn-ea"/>
                <a:cs typeface="Arial"/>
              </a:rPr>
              <a:t> </a:t>
            </a:r>
            <a:r>
              <a:rPr lang="nb-NO" sz="1600" b="0" kern="1200" dirty="0">
                <a:solidFill>
                  <a:schemeClr val="tx1"/>
                </a:solidFill>
                <a:latin typeface="Arial"/>
                <a:ea typeface="+mn-ea"/>
                <a:cs typeface="Arial"/>
              </a:rPr>
              <a:t>av kortere eller lenger varighet hos virksomheter gjennom studieløpet. En student til hver virksomhet, eller mange studenter i team til samme bedrift? </a:t>
            </a:r>
          </a:p>
          <a:p>
            <a:pPr marL="0" indent="0" algn="l" defTabSz="914400" rtl="0" eaLnBrk="1" fontAlgn="base" latinLnBrk="0" hangingPunct="1">
              <a:lnSpc>
                <a:spcPct val="150000"/>
              </a:lnSpc>
              <a:buFont typeface="Arial" panose="020B0604020202020204" pitchFamily="34" charset="0"/>
              <a:buNone/>
            </a:pPr>
            <a:r>
              <a:rPr lang="nb-NO" sz="1600" b="0" kern="1200" dirty="0">
                <a:solidFill>
                  <a:schemeClr val="tx1"/>
                </a:solidFill>
                <a:latin typeface="Arial"/>
                <a:ea typeface="+mn-ea"/>
                <a:cs typeface="Arial"/>
              </a:rPr>
              <a:t>Samarbeid med </a:t>
            </a:r>
            <a:r>
              <a:rPr lang="nb-NO" sz="1600" b="1" kern="1200" dirty="0">
                <a:solidFill>
                  <a:schemeClr val="tx1"/>
                </a:solidFill>
                <a:latin typeface="Arial"/>
                <a:ea typeface="+mn-ea"/>
                <a:cs typeface="Arial"/>
              </a:rPr>
              <a:t>gründere/inkubatorer </a:t>
            </a:r>
            <a:r>
              <a:rPr lang="nb-NO" sz="1600" b="0" kern="1200" dirty="0">
                <a:solidFill>
                  <a:schemeClr val="tx1"/>
                </a:solidFill>
                <a:latin typeface="Arial"/>
                <a:ea typeface="+mn-ea"/>
                <a:cs typeface="Arial"/>
              </a:rPr>
              <a:t>for å utvikle nye </a:t>
            </a:r>
            <a:r>
              <a:rPr lang="nb-NO" sz="1600" b="0" kern="1200" dirty="0" err="1">
                <a:solidFill>
                  <a:schemeClr val="tx1"/>
                </a:solidFill>
                <a:latin typeface="Arial"/>
                <a:ea typeface="+mn-ea"/>
                <a:cs typeface="Arial"/>
              </a:rPr>
              <a:t>foretningsideer</a:t>
            </a:r>
            <a:r>
              <a:rPr lang="nb-NO" sz="1600" b="0" kern="1200" dirty="0">
                <a:solidFill>
                  <a:schemeClr val="tx1"/>
                </a:solidFill>
                <a:latin typeface="Arial"/>
                <a:ea typeface="+mn-ea"/>
                <a:cs typeface="Arial"/>
              </a:rPr>
              <a:t> </a:t>
            </a:r>
            <a:r>
              <a:rPr lang="nb-NO" sz="1600" b="0" kern="1200" dirty="0" err="1">
                <a:solidFill>
                  <a:schemeClr val="tx1"/>
                </a:solidFill>
                <a:latin typeface="Arial"/>
                <a:ea typeface="+mn-ea"/>
                <a:cs typeface="Arial"/>
              </a:rPr>
              <a:t>shift</a:t>
            </a:r>
            <a:r>
              <a:rPr lang="nb-NO" sz="1600" b="0" kern="1200" dirty="0">
                <a:solidFill>
                  <a:schemeClr val="tx1"/>
                </a:solidFill>
                <a:latin typeface="Arial"/>
                <a:ea typeface="+mn-ea"/>
                <a:cs typeface="Arial"/>
              </a:rPr>
              <a:t> etc. </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None/>
              <a:tabLst/>
              <a:defRPr/>
            </a:pPr>
            <a:r>
              <a:rPr lang="nb-NO" sz="1600" b="0" kern="1200" dirty="0">
                <a:solidFill>
                  <a:schemeClr val="tx1"/>
                </a:solidFill>
                <a:latin typeface="Arial"/>
                <a:ea typeface="+mn-ea"/>
                <a:cs typeface="Arial"/>
              </a:rPr>
              <a:t>Møtepunkter med arbeidslivet der studentene får trene seg i å </a:t>
            </a:r>
            <a:r>
              <a:rPr lang="nb-NO" sz="1600" b="1" kern="1200" dirty="0">
                <a:solidFill>
                  <a:schemeClr val="tx1"/>
                </a:solidFill>
                <a:latin typeface="Arial"/>
                <a:ea typeface="+mn-ea"/>
                <a:cs typeface="Arial"/>
              </a:rPr>
              <a:t>formidle</a:t>
            </a:r>
            <a:r>
              <a:rPr lang="nb-NO" sz="1600" b="0" kern="1200" dirty="0">
                <a:solidFill>
                  <a:schemeClr val="tx1"/>
                </a:solidFill>
                <a:latin typeface="Arial"/>
                <a:ea typeface="+mn-ea"/>
                <a:cs typeface="Arial"/>
              </a:rPr>
              <a:t> sin kompetanse, </a:t>
            </a:r>
            <a:r>
              <a:rPr lang="nb-NO" sz="1600" b="0" kern="1200" dirty="0" err="1">
                <a:solidFill>
                  <a:schemeClr val="tx1"/>
                </a:solidFill>
                <a:latin typeface="Arial"/>
                <a:ea typeface="+mn-ea"/>
                <a:cs typeface="Arial"/>
              </a:rPr>
              <a:t>pitche</a:t>
            </a:r>
            <a:r>
              <a:rPr lang="nb-NO" sz="1600" b="0" kern="1200" dirty="0">
                <a:solidFill>
                  <a:schemeClr val="tx1"/>
                </a:solidFill>
                <a:latin typeface="Arial"/>
                <a:ea typeface="+mn-ea"/>
                <a:cs typeface="Arial"/>
              </a:rPr>
              <a:t> ideer mm for potensielle arbeidsgivere?</a:t>
            </a:r>
          </a:p>
          <a:p>
            <a:pPr marL="0" indent="0" algn="l" defTabSz="914400" rtl="0" eaLnBrk="1" fontAlgn="base" latinLnBrk="0" hangingPunct="1">
              <a:lnSpc>
                <a:spcPct val="150000"/>
              </a:lnSpc>
              <a:buFont typeface="Arial" panose="020B0604020202020204" pitchFamily="34" charset="0"/>
              <a:buNone/>
            </a:pPr>
            <a:r>
              <a:rPr lang="nb-NO" sz="1600" b="1" kern="1200" dirty="0">
                <a:solidFill>
                  <a:schemeClr val="tx1"/>
                </a:solidFill>
                <a:latin typeface="Arial"/>
                <a:ea typeface="+mn-ea"/>
                <a:cs typeface="Arial"/>
              </a:rPr>
              <a:t>Vurderingsformer </a:t>
            </a:r>
            <a:r>
              <a:rPr lang="nb-NO" sz="1600" b="0" kern="1200" dirty="0">
                <a:solidFill>
                  <a:schemeClr val="tx1"/>
                </a:solidFill>
                <a:latin typeface="Arial"/>
                <a:ea typeface="+mn-ea"/>
                <a:cs typeface="Arial"/>
              </a:rPr>
              <a:t>der arbeidslivet er involvert for eksempel caser som presenteres og vurderes av representanter fra arbeidslivet. </a:t>
            </a: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None/>
              <a:tabLst/>
              <a:defRPr/>
            </a:pPr>
            <a:r>
              <a:rPr lang="nb-NO" sz="1600" b="0" dirty="0">
                <a:latin typeface="Arial"/>
                <a:cs typeface="Arial"/>
              </a:rPr>
              <a:t>Andre samarbeidsformer der studentene får trene på å anvende sin kompetanse i samarbeid med arbeidslivet? </a:t>
            </a:r>
          </a:p>
          <a:p>
            <a:pPr>
              <a:lnSpc>
                <a:spcPct val="150000"/>
              </a:lnSpc>
              <a:defRPr/>
            </a:pPr>
            <a:r>
              <a:rPr lang="nb-NO" sz="1600" dirty="0">
                <a:latin typeface="Arial"/>
                <a:cs typeface="Arial"/>
              </a:rPr>
              <a:t>Erfaringsbasert læring, eksperimentell læring kan inngå i alle de ulike samarbeidsformene. </a:t>
            </a:r>
            <a:endParaRPr lang="nb-NO" sz="1600" b="0" kern="1200" dirty="0">
              <a:solidFill>
                <a:schemeClr val="tx1"/>
              </a:solidFill>
              <a:latin typeface="Arial"/>
              <a:cs typeface="Arial"/>
            </a:endParaRPr>
          </a:p>
          <a:p>
            <a:pPr fontAlgn="base">
              <a:lnSpc>
                <a:spcPct val="150000"/>
              </a:lnSpc>
              <a:defRPr/>
            </a:pPr>
            <a:endParaRPr lang="nb-NO" sz="1600" dirty="0">
              <a:solidFill>
                <a:srgbClr val="000000"/>
              </a:solidFill>
              <a:latin typeface="Arial"/>
              <a:cs typeface="Arial"/>
            </a:endParaRPr>
          </a:p>
          <a:p>
            <a:pPr marL="0" marR="0" lvl="0" indent="0" algn="l" defTabSz="914400" rtl="0" eaLnBrk="1" fontAlgn="base" latinLnBrk="0" hangingPunct="1">
              <a:lnSpc>
                <a:spcPct val="150000"/>
              </a:lnSpc>
              <a:spcBef>
                <a:spcPts val="0"/>
              </a:spcBef>
              <a:spcAft>
                <a:spcPts val="0"/>
              </a:spcAft>
              <a:buClrTx/>
              <a:buSzTx/>
              <a:buFont typeface="Arial" panose="020B0604020202020204" pitchFamily="34" charset="0"/>
              <a:buNone/>
              <a:tabLst/>
              <a:defRPr/>
            </a:pPr>
            <a:endParaRPr lang="nb-NO" sz="1600" b="0" kern="1200" dirty="0">
              <a:solidFill>
                <a:schemeClr val="tx1"/>
              </a:solidFill>
              <a:latin typeface="Arial"/>
              <a:ea typeface="+mn-ea"/>
              <a:cs typeface="Arial"/>
            </a:endParaRPr>
          </a:p>
          <a:p>
            <a:pPr marL="0" indent="-342900" algn="l" defTabSz="914400" rtl="0" eaLnBrk="1" fontAlgn="base" latinLnBrk="0" hangingPunct="1">
              <a:lnSpc>
                <a:spcPct val="150000"/>
              </a:lnSpc>
              <a:buFont typeface="Arial" panose="020B0604020202020204" pitchFamily="34" charset="0"/>
              <a:buChar char="•"/>
            </a:pPr>
            <a:endParaRPr lang="nb-NO" sz="1600" b="0" kern="1200" dirty="0">
              <a:solidFill>
                <a:schemeClr val="tx1"/>
              </a:solidFill>
              <a:latin typeface="Arial"/>
              <a:ea typeface="+mn-ea"/>
              <a:cs typeface="Arial"/>
            </a:endParaRPr>
          </a:p>
          <a:p>
            <a:endParaRPr lang="nb-NO" sz="1600" b="0" dirty="0">
              <a:latin typeface="Arial"/>
              <a:cs typeface="Arial"/>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7</a:t>
            </a:fld>
            <a:endParaRPr lang="nb-NO"/>
          </a:p>
        </p:txBody>
      </p:sp>
    </p:spTree>
    <p:extLst>
      <p:ext uri="{BB962C8B-B14F-4D97-AF65-F5344CB8AC3E}">
        <p14:creationId xmlns:p14="http://schemas.microsoft.com/office/powerpoint/2010/main" val="199857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E6BD-FA5C-1919-8930-C3EFB2D9441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93883F8-274A-81DB-0FC3-49325D71D62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75CF059-4951-4423-1293-24DB533FC128}"/>
              </a:ext>
            </a:extLst>
          </p:cNvPr>
          <p:cNvSpPr>
            <a:spLocks noGrp="1"/>
          </p:cNvSpPr>
          <p:nvPr>
            <p:ph type="body" idx="1"/>
          </p:nvPr>
        </p:nvSpPr>
        <p:spPr/>
        <p:txBody>
          <a:bodyPr/>
          <a:lstStyle/>
          <a:p>
            <a:endParaRPr lang="nb-NO" b="0" dirty="0"/>
          </a:p>
        </p:txBody>
      </p:sp>
      <p:sp>
        <p:nvSpPr>
          <p:cNvPr id="4" name="Plassholder for lysbildenummer 3">
            <a:extLst>
              <a:ext uri="{FF2B5EF4-FFF2-40B4-BE49-F238E27FC236}">
                <a16:creationId xmlns:a16="http://schemas.microsoft.com/office/drawing/2014/main" id="{FC0BDC95-7EF3-4100-C11C-E78CE9D44F2A}"/>
              </a:ext>
            </a:extLst>
          </p:cNvPr>
          <p:cNvSpPr>
            <a:spLocks noGrp="1"/>
          </p:cNvSpPr>
          <p:nvPr>
            <p:ph type="sldNum" sz="quarter" idx="5"/>
          </p:nvPr>
        </p:nvSpPr>
        <p:spPr/>
        <p:txBody>
          <a:bodyPr/>
          <a:lstStyle/>
          <a:p>
            <a:fld id="{1EBEB604-C9F2-B44F-BBD0-B423C6B3A96A}" type="slidenum">
              <a:rPr lang="nb-NO" smtClean="0"/>
              <a:t>9</a:t>
            </a:fld>
            <a:endParaRPr lang="nb-NO"/>
          </a:p>
        </p:txBody>
      </p:sp>
    </p:spTree>
    <p:extLst>
      <p:ext uri="{BB962C8B-B14F-4D97-AF65-F5344CB8AC3E}">
        <p14:creationId xmlns:p14="http://schemas.microsoft.com/office/powerpoint/2010/main" val="331657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5992F-FC9E-04B1-2AAE-951B57E902C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559ECA6-B008-9BA3-A7DD-03AAE58ABD9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721127-BF15-7F78-E88D-638B83EA1B8A}"/>
              </a:ext>
            </a:extLst>
          </p:cNvPr>
          <p:cNvSpPr>
            <a:spLocks noGrp="1"/>
          </p:cNvSpPr>
          <p:nvPr>
            <p:ph type="body" idx="1"/>
          </p:nvPr>
        </p:nvSpPr>
        <p:spPr/>
        <p:txBody>
          <a:bodyPr/>
          <a:lstStyle/>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AA90C662-A109-724C-8968-612C70F88947}"/>
              </a:ext>
            </a:extLst>
          </p:cNvPr>
          <p:cNvSpPr>
            <a:spLocks noGrp="1"/>
          </p:cNvSpPr>
          <p:nvPr>
            <p:ph type="sldNum" sz="quarter" idx="5"/>
          </p:nvPr>
        </p:nvSpPr>
        <p:spPr/>
        <p:txBody>
          <a:bodyPr/>
          <a:lstStyle/>
          <a:p>
            <a:fld id="{1EBEB604-C9F2-B44F-BBD0-B423C6B3A96A}" type="slidenum">
              <a:rPr lang="nb-NO" smtClean="0"/>
              <a:t>10</a:t>
            </a:fld>
            <a:endParaRPr lang="nb-NO"/>
          </a:p>
        </p:txBody>
      </p:sp>
    </p:spTree>
    <p:extLst>
      <p:ext uri="{BB962C8B-B14F-4D97-AF65-F5344CB8AC3E}">
        <p14:creationId xmlns:p14="http://schemas.microsoft.com/office/powerpoint/2010/main" val="3285779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024F4-117E-6C07-F2E1-A83694C6FA2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A4930EB-C080-00B9-A43C-1B7E7DB526C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4235AEC-CFE4-D2B1-80A4-646D06655336}"/>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CDC8A570-DCF0-0ED9-D4C6-18A7BF967338}"/>
              </a:ext>
            </a:extLst>
          </p:cNvPr>
          <p:cNvSpPr>
            <a:spLocks noGrp="1"/>
          </p:cNvSpPr>
          <p:nvPr>
            <p:ph type="sldNum" sz="quarter" idx="5"/>
          </p:nvPr>
        </p:nvSpPr>
        <p:spPr/>
        <p:txBody>
          <a:bodyPr/>
          <a:lstStyle/>
          <a:p>
            <a:fld id="{1EBEB604-C9F2-B44F-BBD0-B423C6B3A96A}" type="slidenum">
              <a:rPr lang="nb-NO" smtClean="0"/>
              <a:t>11</a:t>
            </a:fld>
            <a:endParaRPr lang="nb-NO"/>
          </a:p>
        </p:txBody>
      </p:sp>
    </p:spTree>
    <p:extLst>
      <p:ext uri="{BB962C8B-B14F-4D97-AF65-F5344CB8AC3E}">
        <p14:creationId xmlns:p14="http://schemas.microsoft.com/office/powerpoint/2010/main" val="3631376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0E0F9-6499-7FCC-A700-0A31D693BBE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14FE274-44DE-0572-EBBC-5DBDA7F0289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3903DC-1D41-8241-C740-44675C6A056D}"/>
              </a:ext>
            </a:extLst>
          </p:cNvPr>
          <p:cNvSpPr>
            <a:spLocks noGrp="1"/>
          </p:cNvSpPr>
          <p:nvPr>
            <p:ph type="body" idx="1"/>
          </p:nvPr>
        </p:nvSpPr>
        <p:spPr/>
        <p:txBody>
          <a:bodyPr/>
          <a:lstStyle/>
          <a:p>
            <a:r>
              <a:rPr lang="nb-NO" b="1" dirty="0"/>
              <a:t>Velg gjerne en av disse i første omgang. Hva vil dere satse på i første omgang. Skalere opp? Eller først jobbe med høyest mulig kvalitet på de samarbeidene som er med arbeidslivet. Begge deler er viktig. </a:t>
            </a:r>
          </a:p>
          <a:p>
            <a:endParaRPr lang="nb-NO" b="1" dirty="0"/>
          </a:p>
          <a:p>
            <a:r>
              <a:rPr lang="nb-NO" b="1" dirty="0"/>
              <a:t>Idemyldring på gruppebord først individuelt og deretter på gruppebordet</a:t>
            </a:r>
          </a:p>
        </p:txBody>
      </p:sp>
      <p:sp>
        <p:nvSpPr>
          <p:cNvPr id="4" name="Plassholder for lysbildenummer 3">
            <a:extLst>
              <a:ext uri="{FF2B5EF4-FFF2-40B4-BE49-F238E27FC236}">
                <a16:creationId xmlns:a16="http://schemas.microsoft.com/office/drawing/2014/main" id="{5ACE9F10-E658-3B52-3B5E-DBE908505DB8}"/>
              </a:ext>
            </a:extLst>
          </p:cNvPr>
          <p:cNvSpPr>
            <a:spLocks noGrp="1"/>
          </p:cNvSpPr>
          <p:nvPr>
            <p:ph type="sldNum" sz="quarter" idx="5"/>
          </p:nvPr>
        </p:nvSpPr>
        <p:spPr/>
        <p:txBody>
          <a:bodyPr/>
          <a:lstStyle/>
          <a:p>
            <a:fld id="{1EBEB604-C9F2-B44F-BBD0-B423C6B3A96A}" type="slidenum">
              <a:rPr lang="nb-NO" smtClean="0"/>
              <a:t>12</a:t>
            </a:fld>
            <a:endParaRPr lang="nb-NO"/>
          </a:p>
        </p:txBody>
      </p:sp>
    </p:spTree>
    <p:extLst>
      <p:ext uri="{BB962C8B-B14F-4D97-AF65-F5344CB8AC3E}">
        <p14:creationId xmlns:p14="http://schemas.microsoft.com/office/powerpoint/2010/main" val="2074073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F26FA-EA20-9A0A-97EA-A670B4FC496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3DD49D4-1FB8-0D88-646C-311853165C2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C5A8BD0-2A53-2525-1BF1-9FAC662D8838}"/>
              </a:ext>
            </a:extLst>
          </p:cNvPr>
          <p:cNvSpPr>
            <a:spLocks noGrp="1"/>
          </p:cNvSpPr>
          <p:nvPr>
            <p:ph type="body" idx="1"/>
          </p:nvPr>
        </p:nvSpPr>
        <p:spPr/>
        <p:txBody>
          <a:bodyPr/>
          <a:lstStyle/>
          <a:p>
            <a:r>
              <a:rPr lang="nb-NO" b="1" dirty="0"/>
              <a:t>Velg gjerne en av disse i første omgang. Hva vil dere satse på i første omgang. Skalere opp? Eller først jobbe med høyest mulig kvalitet på de samarbeidene som er med arbeidslivet. Begge deler er viktig. </a:t>
            </a:r>
          </a:p>
          <a:p>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Idemyldring på gruppebord først individuelt og deretter på gruppebordet</a:t>
            </a:r>
          </a:p>
          <a:p>
            <a:endParaRPr lang="nb-NO" b="1" dirty="0"/>
          </a:p>
        </p:txBody>
      </p:sp>
      <p:sp>
        <p:nvSpPr>
          <p:cNvPr id="4" name="Plassholder for lysbildenummer 3">
            <a:extLst>
              <a:ext uri="{FF2B5EF4-FFF2-40B4-BE49-F238E27FC236}">
                <a16:creationId xmlns:a16="http://schemas.microsoft.com/office/drawing/2014/main" id="{5C88A828-E3E7-6816-F746-D34722F92CA5}"/>
              </a:ext>
            </a:extLst>
          </p:cNvPr>
          <p:cNvSpPr>
            <a:spLocks noGrp="1"/>
          </p:cNvSpPr>
          <p:nvPr>
            <p:ph type="sldNum" sz="quarter" idx="5"/>
          </p:nvPr>
        </p:nvSpPr>
        <p:spPr/>
        <p:txBody>
          <a:bodyPr/>
          <a:lstStyle/>
          <a:p>
            <a:fld id="{1EBEB604-C9F2-B44F-BBD0-B423C6B3A96A}" type="slidenum">
              <a:rPr lang="nb-NO" smtClean="0"/>
              <a:t>13</a:t>
            </a:fld>
            <a:endParaRPr lang="nb-NO"/>
          </a:p>
        </p:txBody>
      </p:sp>
    </p:spTree>
    <p:extLst>
      <p:ext uri="{BB962C8B-B14F-4D97-AF65-F5344CB8AC3E}">
        <p14:creationId xmlns:p14="http://schemas.microsoft.com/office/powerpoint/2010/main" val="1149292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E41E7-1C56-434B-DEEE-CBFF0F13C62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D5BED2E-01C2-7F7C-FE61-D5ADC0C1DC5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8B9EBF2-0093-A79F-F162-27CE1BE3864A}"/>
              </a:ext>
            </a:extLst>
          </p:cNvPr>
          <p:cNvSpPr>
            <a:spLocks noGrp="1"/>
          </p:cNvSpPr>
          <p:nvPr>
            <p:ph type="body" idx="1"/>
          </p:nvPr>
        </p:nvSpPr>
        <p:spPr/>
        <p:txBody>
          <a:bodyPr/>
          <a:lstStyle/>
          <a:p>
            <a:pPr>
              <a:defRPr/>
            </a:pPr>
            <a:r>
              <a:rPr lang="nb-NO">
                <a:ea typeface="Calibri"/>
                <a:cs typeface="Calibri"/>
              </a:rPr>
              <a:t>Hjelpespørsmål for prioritering</a:t>
            </a:r>
            <a:endParaRPr lang="nb-NO"/>
          </a:p>
          <a:p>
            <a:pPr marL="171450" indent="-171450">
              <a:lnSpc>
                <a:spcPct val="150000"/>
              </a:lnSpc>
              <a:spcBef>
                <a:spcPts val="1000"/>
              </a:spcBef>
              <a:buFont typeface="Arial"/>
              <a:buChar char="•"/>
              <a:defRPr/>
            </a:pPr>
            <a:r>
              <a:rPr lang="nb-NO"/>
              <a:t>Hva er mest kritisk å få på plass først?</a:t>
            </a:r>
            <a:endParaRPr lang="en-US"/>
          </a:p>
          <a:p>
            <a:pPr marL="171450" indent="-171450">
              <a:lnSpc>
                <a:spcPct val="150000"/>
              </a:lnSpc>
              <a:spcBef>
                <a:spcPts val="1000"/>
              </a:spcBef>
              <a:buFont typeface="Arial"/>
              <a:buChar char="•"/>
              <a:defRPr/>
            </a:pPr>
            <a:r>
              <a:rPr lang="nb-NO"/>
              <a:t>Hva er enklest å gjennomføre?</a:t>
            </a:r>
            <a:endParaRPr lang="en-US"/>
          </a:p>
          <a:p>
            <a:pPr marL="171450" indent="-171450">
              <a:lnSpc>
                <a:spcPct val="150000"/>
              </a:lnSpc>
              <a:spcBef>
                <a:spcPts val="1000"/>
              </a:spcBef>
              <a:buFont typeface="Arial"/>
              <a:buChar char="•"/>
              <a:defRPr/>
            </a:pPr>
            <a:r>
              <a:rPr lang="nb-NO"/>
              <a:t>Hva gir størst effekt?</a:t>
            </a:r>
            <a:endParaRPr lang="nb-NO">
              <a:ea typeface="Calibri"/>
              <a:cs typeface="Calibri"/>
            </a:endParaRPr>
          </a:p>
          <a:p>
            <a:pPr marL="171450" indent="-171450">
              <a:lnSpc>
                <a:spcPct val="150000"/>
              </a:lnSpc>
              <a:spcBef>
                <a:spcPts val="1000"/>
              </a:spcBef>
              <a:buFont typeface="Arial"/>
              <a:buChar char="•"/>
              <a:defRPr/>
            </a:pPr>
            <a:r>
              <a:rPr lang="nb-NO"/>
              <a:t>Hva er realistisk </a:t>
            </a:r>
            <a:endParaRPr lang="nb-NO">
              <a:ea typeface="Calibri"/>
              <a:cs typeface="Calibri"/>
            </a:endParaRPr>
          </a:p>
          <a:p>
            <a:pPr>
              <a:defRPr/>
            </a:pPr>
            <a:endParaRPr lang="nb-NO">
              <a:ea typeface="Calibri"/>
              <a:cs typeface="Calibri"/>
            </a:endParaRPr>
          </a:p>
          <a:p>
            <a:pPr>
              <a:defRPr/>
            </a:pPr>
            <a:r>
              <a:rPr lang="nb-NO"/>
              <a:t>Hvilke tiltak mener dere bør prioriteres, men som dere trenger hjelp fra – av andre roller. </a:t>
            </a:r>
            <a:endParaRPr lang="nb-NO">
              <a:ea typeface="Calibri"/>
              <a:cs typeface="Calibri"/>
            </a:endParaRPr>
          </a:p>
          <a:p>
            <a:pPr>
              <a:defRPr/>
            </a:pPr>
            <a:r>
              <a:rPr lang="nb-NO"/>
              <a:t>Hvem bør involveres?</a:t>
            </a:r>
            <a:endParaRPr lang="nb-NO">
              <a:ea typeface="Calibri"/>
              <a:cs typeface="Calibri"/>
            </a:endParaRPr>
          </a:p>
        </p:txBody>
      </p:sp>
      <p:sp>
        <p:nvSpPr>
          <p:cNvPr id="4" name="Plassholder for lysbildenummer 3">
            <a:extLst>
              <a:ext uri="{FF2B5EF4-FFF2-40B4-BE49-F238E27FC236}">
                <a16:creationId xmlns:a16="http://schemas.microsoft.com/office/drawing/2014/main" id="{CD2D522D-89BE-996F-FE00-5418BD582556}"/>
              </a:ext>
            </a:extLst>
          </p:cNvPr>
          <p:cNvSpPr>
            <a:spLocks noGrp="1"/>
          </p:cNvSpPr>
          <p:nvPr>
            <p:ph type="sldNum" sz="quarter" idx="5"/>
          </p:nvPr>
        </p:nvSpPr>
        <p:spPr/>
        <p:txBody>
          <a:bodyPr/>
          <a:lstStyle/>
          <a:p>
            <a:fld id="{1EBEB604-C9F2-B44F-BBD0-B423C6B3A96A}" type="slidenum">
              <a:rPr lang="nb-NO" smtClean="0"/>
              <a:t>14</a:t>
            </a:fld>
            <a:endParaRPr lang="nb-NO"/>
          </a:p>
        </p:txBody>
      </p:sp>
    </p:spTree>
    <p:extLst>
      <p:ext uri="{BB962C8B-B14F-4D97-AF65-F5344CB8AC3E}">
        <p14:creationId xmlns:p14="http://schemas.microsoft.com/office/powerpoint/2010/main" val="909402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b="1" dirty="0">
                <a:ea typeface="Calibri"/>
                <a:cs typeface="Calibri"/>
              </a:rPr>
              <a:t>MAL – Ved fysisk workshop – </a:t>
            </a:r>
            <a:r>
              <a:rPr lang="nb-NO" b="1" dirty="0" err="1">
                <a:ea typeface="Calibri"/>
                <a:cs typeface="Calibri"/>
              </a:rPr>
              <a:t>Print</a:t>
            </a:r>
            <a:r>
              <a:rPr lang="nb-NO" b="1" dirty="0">
                <a:ea typeface="Calibri"/>
                <a:cs typeface="Calibri"/>
              </a:rPr>
              <a:t> A0 format </a:t>
            </a:r>
            <a:endParaRPr lang="nb-NO" b="1" dirty="0"/>
          </a:p>
          <a:p>
            <a:pPr>
              <a:defRPr/>
            </a:pPr>
            <a:r>
              <a:rPr lang="nb-NO" dirty="0">
                <a:ea typeface="Calibri"/>
                <a:cs typeface="Calibri"/>
              </a:rPr>
              <a:t>Hjelpespørsmål for prioritering</a:t>
            </a:r>
          </a:p>
          <a:p>
            <a:pPr marL="171450" indent="-171450">
              <a:lnSpc>
                <a:spcPct val="150000"/>
              </a:lnSpc>
              <a:spcBef>
                <a:spcPts val="1000"/>
              </a:spcBef>
              <a:buFont typeface="Arial"/>
              <a:buChar char="•"/>
              <a:defRPr/>
            </a:pPr>
            <a:r>
              <a:rPr lang="nb-NO" dirty="0"/>
              <a:t>Hva er mest kritisk å få på plass først?</a:t>
            </a:r>
            <a:endParaRPr lang="en-US" dirty="0"/>
          </a:p>
          <a:p>
            <a:pPr marL="171450" indent="-171450">
              <a:lnSpc>
                <a:spcPct val="150000"/>
              </a:lnSpc>
              <a:spcBef>
                <a:spcPts val="1000"/>
              </a:spcBef>
              <a:buFont typeface="Arial"/>
              <a:buChar char="•"/>
              <a:defRPr/>
            </a:pPr>
            <a:r>
              <a:rPr lang="nb-NO" dirty="0"/>
              <a:t>Hva er enklest å gjennomføre?</a:t>
            </a:r>
            <a:endParaRPr lang="en-US" dirty="0"/>
          </a:p>
          <a:p>
            <a:pPr marL="171450" indent="-171450">
              <a:lnSpc>
                <a:spcPct val="150000"/>
              </a:lnSpc>
              <a:spcBef>
                <a:spcPts val="1000"/>
              </a:spcBef>
              <a:buFont typeface="Arial"/>
              <a:buChar char="•"/>
              <a:defRPr/>
            </a:pPr>
            <a:r>
              <a:rPr lang="nb-NO" dirty="0"/>
              <a:t>Hva gir størst effekt?</a:t>
            </a:r>
            <a:endParaRPr lang="nb-NO" dirty="0">
              <a:ea typeface="Calibri"/>
              <a:cs typeface="Calibri"/>
            </a:endParaRPr>
          </a:p>
          <a:p>
            <a:pPr marL="171450" indent="-171450">
              <a:lnSpc>
                <a:spcPct val="150000"/>
              </a:lnSpc>
              <a:spcBef>
                <a:spcPts val="1000"/>
              </a:spcBef>
              <a:buFont typeface="Arial"/>
              <a:buChar char="•"/>
              <a:defRPr/>
            </a:pPr>
            <a:r>
              <a:rPr lang="nb-NO" dirty="0"/>
              <a:t>Hva er realistisk </a:t>
            </a:r>
            <a:endParaRPr lang="nb-NO" dirty="0">
              <a:ea typeface="Calibri"/>
              <a:cs typeface="Calibri"/>
            </a:endParaRPr>
          </a:p>
          <a:p>
            <a:pPr>
              <a:defRPr/>
            </a:pPr>
            <a:endParaRPr lang="nb-NO" dirty="0">
              <a:ea typeface="Calibri"/>
              <a:cs typeface="Calibri"/>
            </a:endParaRPr>
          </a:p>
          <a:p>
            <a:pPr>
              <a:defRPr/>
            </a:pPr>
            <a:r>
              <a:rPr lang="nb-NO" dirty="0"/>
              <a:t>Hvilke tiltak mener dere bør prioriteres, men som dere trenger hjelp fra – av andre roller. </a:t>
            </a:r>
            <a:endParaRPr lang="nb-NO" dirty="0">
              <a:ea typeface="Calibri"/>
              <a:cs typeface="Calibri"/>
            </a:endParaRPr>
          </a:p>
          <a:p>
            <a:pPr>
              <a:defRPr/>
            </a:pPr>
            <a:r>
              <a:rPr lang="nb-NO" dirty="0"/>
              <a:t>Hvem bør involveres?</a:t>
            </a: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15</a:t>
            </a:fld>
            <a:endParaRPr lang="nb-NO"/>
          </a:p>
        </p:txBody>
      </p:sp>
    </p:spTree>
    <p:extLst>
      <p:ext uri="{BB962C8B-B14F-4D97-AF65-F5344CB8AC3E}">
        <p14:creationId xmlns:p14="http://schemas.microsoft.com/office/powerpoint/2010/main" val="4070106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b="1" dirty="0"/>
              <a:t>Hvilke tiltak mener dere bør prioriteres </a:t>
            </a:r>
          </a:p>
          <a:p>
            <a:pPr>
              <a:defRPr/>
            </a:pPr>
            <a:endParaRPr lang="nb-NO" dirty="0">
              <a:ea typeface="Calibri"/>
              <a:cs typeface="Calibri"/>
            </a:endParaRPr>
          </a:p>
          <a:p>
            <a:pPr>
              <a:defRPr/>
            </a:pPr>
            <a:r>
              <a:rPr lang="nb-NO" dirty="0">
                <a:ea typeface="Calibri"/>
                <a:cs typeface="Calibri"/>
              </a:rPr>
              <a:t>Hjelpespørsmål for prioritering</a:t>
            </a:r>
            <a:endParaRPr lang="nb-NO" dirty="0"/>
          </a:p>
          <a:p>
            <a:pPr marL="171450" indent="-171450">
              <a:lnSpc>
                <a:spcPct val="150000"/>
              </a:lnSpc>
              <a:spcBef>
                <a:spcPts val="1000"/>
              </a:spcBef>
              <a:buFont typeface="Arial"/>
              <a:buChar char="•"/>
              <a:defRPr/>
            </a:pPr>
            <a:r>
              <a:rPr lang="nb-NO" dirty="0"/>
              <a:t>Hva er mest kritisk å få på plass først?</a:t>
            </a:r>
            <a:endParaRPr lang="en-US" dirty="0"/>
          </a:p>
          <a:p>
            <a:pPr marL="171450" indent="-171450">
              <a:lnSpc>
                <a:spcPct val="150000"/>
              </a:lnSpc>
              <a:spcBef>
                <a:spcPts val="1000"/>
              </a:spcBef>
              <a:buFont typeface="Arial"/>
              <a:buChar char="•"/>
              <a:defRPr/>
            </a:pPr>
            <a:r>
              <a:rPr lang="nb-NO" dirty="0"/>
              <a:t>Hva er enklest å gjennomføre?</a:t>
            </a:r>
            <a:endParaRPr lang="en-US" dirty="0"/>
          </a:p>
          <a:p>
            <a:pPr marL="171450" indent="-171450">
              <a:lnSpc>
                <a:spcPct val="150000"/>
              </a:lnSpc>
              <a:spcBef>
                <a:spcPts val="1000"/>
              </a:spcBef>
              <a:buFont typeface="Arial"/>
              <a:buChar char="•"/>
              <a:defRPr/>
            </a:pPr>
            <a:r>
              <a:rPr lang="nb-NO" dirty="0"/>
              <a:t>Hva gir størst effekt?</a:t>
            </a:r>
            <a:endParaRPr lang="nb-NO" dirty="0">
              <a:ea typeface="Calibri"/>
              <a:cs typeface="Calibri"/>
            </a:endParaRPr>
          </a:p>
          <a:p>
            <a:pPr marL="171450" indent="-171450">
              <a:lnSpc>
                <a:spcPct val="150000"/>
              </a:lnSpc>
              <a:spcBef>
                <a:spcPts val="1000"/>
              </a:spcBef>
              <a:buFont typeface="Arial"/>
              <a:buChar char="•"/>
              <a:defRPr/>
            </a:pPr>
            <a:r>
              <a:rPr lang="nb-NO" dirty="0"/>
              <a:t>Hva er realistisk å få til for eksempel innen 3 år?</a:t>
            </a:r>
            <a:endParaRPr lang="nb-NO" dirty="0">
              <a:ea typeface="Calibri"/>
              <a:cs typeface="Calibri"/>
            </a:endParaRPr>
          </a:p>
          <a:p>
            <a:pPr>
              <a:defRP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16</a:t>
            </a:fld>
            <a:endParaRPr lang="nb-NO"/>
          </a:p>
        </p:txBody>
      </p:sp>
    </p:spTree>
    <p:extLst>
      <p:ext uri="{BB962C8B-B14F-4D97-AF65-F5344CB8AC3E}">
        <p14:creationId xmlns:p14="http://schemas.microsoft.com/office/powerpoint/2010/main" val="3034692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Print</a:t>
            </a:r>
            <a:r>
              <a:rPr lang="nb-NO" dirty="0"/>
              <a:t> gjerne i A4 tykke ark</a:t>
            </a:r>
          </a:p>
          <a:p>
            <a:r>
              <a:rPr lang="nb-NO" dirty="0"/>
              <a:t>Basert på post it lapper plukk ut de beste ideene og konkretiser dem enda mer </a:t>
            </a:r>
          </a:p>
          <a:p>
            <a:r>
              <a:rPr lang="nb-NO" dirty="0">
                <a:ea typeface="Calibri"/>
                <a:cs typeface="Calibri"/>
              </a:rPr>
              <a:t>De beste forslagene kan gjerne presenteres i plenum </a:t>
            </a:r>
          </a:p>
          <a:p>
            <a:r>
              <a:rPr lang="nb-NO" dirty="0">
                <a:ea typeface="Calibri"/>
                <a:cs typeface="Calibri"/>
              </a:rPr>
              <a:t>Enten med disse tiltaksarkene eller en </a:t>
            </a:r>
            <a:r>
              <a:rPr lang="nb-NO" dirty="0" err="1">
                <a:ea typeface="Calibri"/>
                <a:cs typeface="Calibri"/>
              </a:rPr>
              <a:t>Mentiavstemning</a:t>
            </a:r>
            <a:r>
              <a:rPr lang="nb-NO" dirty="0">
                <a:ea typeface="Calibri"/>
                <a:cs typeface="Calibri"/>
              </a:rPr>
              <a:t> </a:t>
            </a:r>
            <a:r>
              <a:rPr lang="nb-NO" dirty="0" err="1">
                <a:ea typeface="Calibri"/>
                <a:cs typeface="Calibri"/>
              </a:rPr>
              <a:t>foreksempel</a:t>
            </a:r>
          </a:p>
        </p:txBody>
      </p:sp>
      <p:sp>
        <p:nvSpPr>
          <p:cNvPr id="4" name="Plassholder for lysbildenummer 3"/>
          <p:cNvSpPr>
            <a:spLocks noGrp="1"/>
          </p:cNvSpPr>
          <p:nvPr>
            <p:ph type="sldNum" sz="quarter" idx="5"/>
          </p:nvPr>
        </p:nvSpPr>
        <p:spPr/>
        <p:txBody>
          <a:bodyPr/>
          <a:lstStyle/>
          <a:p>
            <a:fld id="{1EBEB604-C9F2-B44F-BBD0-B423C6B3A96A}" type="slidenum">
              <a:rPr lang="nb-NO" smtClean="0"/>
              <a:t>17</a:t>
            </a:fld>
            <a:endParaRPr lang="nb-NO"/>
          </a:p>
        </p:txBody>
      </p:sp>
    </p:spTree>
    <p:extLst>
      <p:ext uri="{BB962C8B-B14F-4D97-AF65-F5344CB8AC3E}">
        <p14:creationId xmlns:p14="http://schemas.microsoft.com/office/powerpoint/2010/main" val="3869208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F0240-FFF3-4F40-588A-A5E8BF9B685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C691B0B-E00A-25F5-3620-AC7744A7E6C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1A4A21C-BA5F-EB1D-6A1A-B148519323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ea typeface="Calibri" panose="020F0502020204030204"/>
              <a:cs typeface="Calibri" panose="020F0502020204030204"/>
            </a:endParaRPr>
          </a:p>
        </p:txBody>
      </p:sp>
      <p:sp>
        <p:nvSpPr>
          <p:cNvPr id="4" name="Plassholder for lysbildenummer 3">
            <a:extLst>
              <a:ext uri="{FF2B5EF4-FFF2-40B4-BE49-F238E27FC236}">
                <a16:creationId xmlns:a16="http://schemas.microsoft.com/office/drawing/2014/main" id="{FA1C46D8-934E-AF6E-E16C-2E67EF82C7A0}"/>
              </a:ext>
            </a:extLst>
          </p:cNvPr>
          <p:cNvSpPr>
            <a:spLocks noGrp="1"/>
          </p:cNvSpPr>
          <p:nvPr>
            <p:ph type="sldNum" sz="quarter" idx="5"/>
          </p:nvPr>
        </p:nvSpPr>
        <p:spPr/>
        <p:txBody>
          <a:bodyPr/>
          <a:lstStyle/>
          <a:p>
            <a:fld id="{0D8AF2C2-29A2-40BF-8EC4-E12949530A3D}" type="slidenum">
              <a:rPr lang="nb-NO" smtClean="0"/>
              <a:t>18</a:t>
            </a:fld>
            <a:endParaRPr lang="nb-NO"/>
          </a:p>
        </p:txBody>
      </p:sp>
    </p:spTree>
    <p:extLst>
      <p:ext uri="{BB962C8B-B14F-4D97-AF65-F5344CB8AC3E}">
        <p14:creationId xmlns:p14="http://schemas.microsoft.com/office/powerpoint/2010/main" val="4161762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A1A6-97BF-7DC9-A411-E3F193AB734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225688C-4915-1500-4D9B-69D9B540625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3EAE8AD-FB97-0A3D-ED0D-31011F2FBCF8}"/>
              </a:ext>
            </a:extLst>
          </p:cNvPr>
          <p:cNvSpPr>
            <a:spLocks noGrp="1"/>
          </p:cNvSpPr>
          <p:nvPr>
            <p:ph type="body" idx="1"/>
          </p:nvPr>
        </p:nvSpPr>
        <p:spPr/>
        <p:txBody>
          <a:bodyPr/>
          <a:lstStyle/>
          <a:p>
            <a:pPr>
              <a:defRPr/>
            </a:pPr>
            <a:endParaRPr lang="nb-NO" b="1" dirty="0">
              <a:ea typeface="Calibri"/>
              <a:cs typeface="Calibri"/>
            </a:endParaRPr>
          </a:p>
        </p:txBody>
      </p:sp>
      <p:sp>
        <p:nvSpPr>
          <p:cNvPr id="4" name="Plassholder for lysbildenummer 3">
            <a:extLst>
              <a:ext uri="{FF2B5EF4-FFF2-40B4-BE49-F238E27FC236}">
                <a16:creationId xmlns:a16="http://schemas.microsoft.com/office/drawing/2014/main" id="{FB9A219F-FB53-6195-7077-C3F6C8105876}"/>
              </a:ext>
            </a:extLst>
          </p:cNvPr>
          <p:cNvSpPr>
            <a:spLocks noGrp="1"/>
          </p:cNvSpPr>
          <p:nvPr>
            <p:ph type="sldNum" sz="quarter" idx="5"/>
          </p:nvPr>
        </p:nvSpPr>
        <p:spPr/>
        <p:txBody>
          <a:bodyPr/>
          <a:lstStyle/>
          <a:p>
            <a:fld id="{1EBEB604-C9F2-B44F-BBD0-B423C6B3A96A}" type="slidenum">
              <a:rPr lang="nb-NO" smtClean="0"/>
              <a:t>19</a:t>
            </a:fld>
            <a:endParaRPr lang="nb-NO"/>
          </a:p>
        </p:txBody>
      </p:sp>
    </p:spTree>
    <p:extLst>
      <p:ext uri="{BB962C8B-B14F-4D97-AF65-F5344CB8AC3E}">
        <p14:creationId xmlns:p14="http://schemas.microsoft.com/office/powerpoint/2010/main" val="3960272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t>Disse får du bare vurdere om du vil bruke eller ei Marit</a:t>
            </a:r>
          </a:p>
          <a:p>
            <a:pPr>
              <a:defRPr/>
            </a:pPr>
            <a:r>
              <a:rPr lang="nb-NO" b="0" i="0">
                <a:solidFill>
                  <a:srgbClr val="000000"/>
                </a:solidFill>
                <a:effectLst/>
                <a:latin typeface="Calibri"/>
                <a:cs typeface="Calibri"/>
              </a:rPr>
              <a:t>Hvordan sikrer vi videre forankring/igangsetting av disse tiltakene</a:t>
            </a:r>
            <a:endParaRPr lang="nb-NO">
              <a:latin typeface="Calibri"/>
              <a:cs typeface="Calibri"/>
            </a:endParaRPr>
          </a:p>
          <a:p>
            <a:pPr>
              <a:defRPr/>
            </a:pPr>
            <a:r>
              <a:rPr lang="nb-NO" b="0" i="0">
                <a:solidFill>
                  <a:srgbClr val="000000"/>
                </a:solidFill>
                <a:effectLst/>
                <a:latin typeface="Calibri"/>
                <a:cs typeface="Calibri"/>
              </a:rPr>
              <a:t>Hvem må involveres?</a:t>
            </a:r>
            <a:endParaRPr lang="nb-NO" b="0">
              <a:latin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20</a:t>
            </a:fld>
            <a:endParaRPr lang="nb-NO"/>
          </a:p>
        </p:txBody>
      </p:sp>
    </p:spTree>
    <p:extLst>
      <p:ext uri="{BB962C8B-B14F-4D97-AF65-F5344CB8AC3E}">
        <p14:creationId xmlns:p14="http://schemas.microsoft.com/office/powerpoint/2010/main" val="2835351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93B13-93B3-E8FA-DA86-6227D750000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2EE71B6-CDAF-465A-B6D8-270D98A1765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A5462C5-E108-4A56-383A-D84989CF4552}"/>
              </a:ext>
            </a:extLst>
          </p:cNvPr>
          <p:cNvSpPr>
            <a:spLocks noGrp="1"/>
          </p:cNvSpPr>
          <p:nvPr>
            <p:ph type="body" idx="1"/>
          </p:nvPr>
        </p:nvSpPr>
        <p:spPr/>
        <p:txBody>
          <a:bodyPr/>
          <a:lstStyle/>
          <a:p>
            <a:pPr algn="ctr"/>
            <a:endParaRPr lang="nb-NO" sz="2000" noProof="0" dirty="0">
              <a:solidFill>
                <a:srgbClr val="C00000"/>
              </a:solidFill>
              <a:cs typeface="Helvetica"/>
            </a:endParaRPr>
          </a:p>
        </p:txBody>
      </p:sp>
      <p:sp>
        <p:nvSpPr>
          <p:cNvPr id="4" name="Plassholder for lysbildenummer 3">
            <a:extLst>
              <a:ext uri="{FF2B5EF4-FFF2-40B4-BE49-F238E27FC236}">
                <a16:creationId xmlns:a16="http://schemas.microsoft.com/office/drawing/2014/main" id="{B299E1E6-D8CF-40C7-A6C9-8969AC66BC4F}"/>
              </a:ext>
            </a:extLst>
          </p:cNvPr>
          <p:cNvSpPr>
            <a:spLocks noGrp="1"/>
          </p:cNvSpPr>
          <p:nvPr>
            <p:ph type="sldNum" sz="quarter" idx="5"/>
          </p:nvPr>
        </p:nvSpPr>
        <p:spPr/>
        <p:txBody>
          <a:bodyPr/>
          <a:lstStyle/>
          <a:p>
            <a:fld id="{1EBEB604-C9F2-B44F-BBD0-B423C6B3A96A}" type="slidenum">
              <a:rPr lang="nb-NO" smtClean="0"/>
              <a:t>21</a:t>
            </a:fld>
            <a:endParaRPr lang="nb-NO"/>
          </a:p>
        </p:txBody>
      </p:sp>
    </p:spTree>
    <p:extLst>
      <p:ext uri="{BB962C8B-B14F-4D97-AF65-F5344CB8AC3E}">
        <p14:creationId xmlns:p14="http://schemas.microsoft.com/office/powerpoint/2010/main" val="2810681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2A954-3C4B-9DF8-9CDF-56B9D0B54AC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CC73DEC-77E2-7680-8FE6-A905D1E11B4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8871F16-6ED4-472F-F317-4D142AD11287}"/>
              </a:ext>
            </a:extLst>
          </p:cNvPr>
          <p:cNvSpPr>
            <a:spLocks noGrp="1"/>
          </p:cNvSpPr>
          <p:nvPr>
            <p:ph type="body" idx="1"/>
          </p:nvPr>
        </p:nvSpPr>
        <p:spPr/>
        <p:txBody>
          <a:bodyPr/>
          <a:lstStyle/>
          <a:p>
            <a:endParaRPr lang="nb-NO" b="1" dirty="0">
              <a:cs typeface="Calibri"/>
            </a:endParaRPr>
          </a:p>
          <a:p>
            <a:pPr>
              <a:defRPr/>
            </a:pPr>
            <a:r>
              <a:rPr lang="nb-NO" dirty="0">
                <a:cs typeface="Calibri" panose="020F0502020204030204"/>
              </a:rPr>
              <a:t>Studieprogramleder har en særlig sentral rolle i arbeidet med å sikre/styrke arbeidslivsrelevansen. </a:t>
            </a:r>
          </a:p>
          <a:p>
            <a:r>
              <a:rPr lang="nb-NO" dirty="0">
                <a:cs typeface="Calibri" panose="020F0502020204030204"/>
              </a:rPr>
              <a:t>Hvordan kan studieprogramlederne i kraft av deres rolle ansvar bidra til dette innsatsområdet - bevisstgjøring av hvordan studiene er relevante? </a:t>
            </a:r>
          </a:p>
          <a:p>
            <a:r>
              <a:rPr lang="nb-NO" dirty="0">
                <a:cs typeface="Calibri" panose="020F0502020204030204"/>
              </a:rPr>
              <a:t>Totrinnsrakett – for å bevisstgjøre studentene – Hvilke nøkkelroller </a:t>
            </a:r>
            <a:r>
              <a:rPr lang="nb-NO" dirty="0" err="1">
                <a:cs typeface="Calibri" panose="020F0502020204030204"/>
              </a:rPr>
              <a:t>teach</a:t>
            </a:r>
            <a:r>
              <a:rPr lang="nb-NO" dirty="0">
                <a:cs typeface="Calibri" panose="020F0502020204030204"/>
              </a:rPr>
              <a:t> </a:t>
            </a:r>
            <a:r>
              <a:rPr lang="nb-NO" dirty="0" err="1">
                <a:cs typeface="Calibri" panose="020F0502020204030204"/>
              </a:rPr>
              <a:t>the</a:t>
            </a:r>
            <a:r>
              <a:rPr lang="nb-NO" dirty="0">
                <a:cs typeface="Calibri" panose="020F0502020204030204"/>
              </a:rPr>
              <a:t> </a:t>
            </a:r>
            <a:r>
              <a:rPr lang="nb-NO" dirty="0" err="1">
                <a:cs typeface="Calibri" panose="020F0502020204030204"/>
              </a:rPr>
              <a:t>teachers</a:t>
            </a:r>
            <a:r>
              <a:rPr lang="nb-NO" dirty="0">
                <a:cs typeface="Calibri" panose="020F0502020204030204"/>
              </a:rPr>
              <a:t>.. Gi verktøy for å ruste dem betre for hvordan de kan trekke bevisstgjøring av relevansen inn i undervisningsopplegget, koble til det læringsutbyttebeskrivelser etc. </a:t>
            </a:r>
            <a:endParaRPr lang="nb-NO" dirty="0"/>
          </a:p>
          <a:p>
            <a:endParaRPr lang="nb-NO" dirty="0">
              <a:cs typeface="Calibri"/>
            </a:endParaRPr>
          </a:p>
          <a:p>
            <a:r>
              <a:rPr lang="nb-NO" dirty="0">
                <a:cs typeface="Calibri"/>
              </a:rPr>
              <a:t>Kobling til de øvrige rollene som er sentrale – tett kontakt med </a:t>
            </a:r>
            <a:r>
              <a:rPr lang="nb-NO" dirty="0" err="1">
                <a:cs typeface="Calibri"/>
              </a:rPr>
              <a:t>emneansvarlige</a:t>
            </a:r>
            <a:r>
              <a:rPr lang="nb-NO" dirty="0">
                <a:cs typeface="Calibri"/>
              </a:rPr>
              <a:t>. </a:t>
            </a:r>
          </a:p>
          <a:p>
            <a:r>
              <a:rPr lang="nb-NO" dirty="0">
                <a:cs typeface="Calibri"/>
              </a:rPr>
              <a:t>Leder faglærermøtene. (Faglærere kanskje den som har størst kontaktflate med studentene. Store muligheter for å bevisstgjøre </a:t>
            </a:r>
          </a:p>
          <a:p>
            <a:r>
              <a:rPr lang="nb-NO" dirty="0">
                <a:cs typeface="Calibri"/>
              </a:rPr>
              <a:t>Fakultetsvise studieprogramledersamlinger</a:t>
            </a:r>
          </a:p>
          <a:p>
            <a:endParaRPr lang="nb-NO" dirty="0">
              <a:cs typeface="Calibri"/>
            </a:endParaRPr>
          </a:p>
          <a:p>
            <a:endParaRPr lang="nb-NO" dirty="0">
              <a:cs typeface="Calibri"/>
            </a:endParaRPr>
          </a:p>
          <a:p>
            <a:endParaRPr lang="nb-NO" dirty="0">
              <a:cs typeface="Calibri"/>
            </a:endParaRPr>
          </a:p>
        </p:txBody>
      </p:sp>
      <p:sp>
        <p:nvSpPr>
          <p:cNvPr id="4" name="Plassholder for lysbildenummer 3">
            <a:extLst>
              <a:ext uri="{FF2B5EF4-FFF2-40B4-BE49-F238E27FC236}">
                <a16:creationId xmlns:a16="http://schemas.microsoft.com/office/drawing/2014/main" id="{241A5318-4161-E386-AB0B-7391BA2F646E}"/>
              </a:ext>
            </a:extLst>
          </p:cNvPr>
          <p:cNvSpPr>
            <a:spLocks noGrp="1"/>
          </p:cNvSpPr>
          <p:nvPr>
            <p:ph type="sldNum" sz="quarter" idx="5"/>
          </p:nvPr>
        </p:nvSpPr>
        <p:spPr/>
        <p:txBody>
          <a:bodyPr/>
          <a:lstStyle/>
          <a:p>
            <a:fld id="{1EBEB604-C9F2-B44F-BBD0-B423C6B3A96A}" type="slidenum">
              <a:rPr lang="nb-NO" smtClean="0"/>
              <a:t>22</a:t>
            </a:fld>
            <a:endParaRPr lang="nb-NO"/>
          </a:p>
        </p:txBody>
      </p:sp>
    </p:spTree>
    <p:extLst>
      <p:ext uri="{BB962C8B-B14F-4D97-AF65-F5344CB8AC3E}">
        <p14:creationId xmlns:p14="http://schemas.microsoft.com/office/powerpoint/2010/main" val="3067673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99BC2-83FA-0454-5F8D-4FC9579051D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B9AC535-884E-ADCE-E41F-8859EBF5B1D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0CEA51C-9985-B2F6-BB75-044A1EF99DCE}"/>
              </a:ext>
            </a:extLst>
          </p:cNvPr>
          <p:cNvSpPr>
            <a:spLocks noGrp="1"/>
          </p:cNvSpPr>
          <p:nvPr>
            <p:ph type="body" idx="1"/>
          </p:nvPr>
        </p:nvSpPr>
        <p:spPr/>
        <p:txBody>
          <a:bodyPr/>
          <a:lstStyle/>
          <a:p>
            <a:endParaRPr lang="nb-NO" sz="1800" dirty="0">
              <a:effectLst/>
              <a:latin typeface="Aptos"/>
              <a:ea typeface="Aptos" panose="020B0004020202020204" pitchFamily="34" charset="0"/>
              <a:cs typeface="Aptos" panose="020B0004020202020204" pitchFamily="34" charset="0"/>
            </a:endParaRPr>
          </a:p>
        </p:txBody>
      </p:sp>
      <p:sp>
        <p:nvSpPr>
          <p:cNvPr id="4" name="Plassholder for lysbildenummer 3">
            <a:extLst>
              <a:ext uri="{FF2B5EF4-FFF2-40B4-BE49-F238E27FC236}">
                <a16:creationId xmlns:a16="http://schemas.microsoft.com/office/drawing/2014/main" id="{65CD292A-90BC-62A1-EE9E-3D7ED75D2090}"/>
              </a:ext>
            </a:extLst>
          </p:cNvPr>
          <p:cNvSpPr>
            <a:spLocks noGrp="1"/>
          </p:cNvSpPr>
          <p:nvPr>
            <p:ph type="sldNum" sz="quarter" idx="5"/>
          </p:nvPr>
        </p:nvSpPr>
        <p:spPr/>
        <p:txBody>
          <a:bodyPr/>
          <a:lstStyle/>
          <a:p>
            <a:fld id="{1EBEB604-C9F2-B44F-BBD0-B423C6B3A96A}" type="slidenum">
              <a:rPr lang="nb-NO" smtClean="0"/>
              <a:t>23</a:t>
            </a:fld>
            <a:endParaRPr lang="nb-NO"/>
          </a:p>
        </p:txBody>
      </p:sp>
    </p:spTree>
    <p:extLst>
      <p:ext uri="{BB962C8B-B14F-4D97-AF65-F5344CB8AC3E}">
        <p14:creationId xmlns:p14="http://schemas.microsoft.com/office/powerpoint/2010/main" val="996044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24</a:t>
            </a:fld>
            <a:endParaRPr lang="nb-NO"/>
          </a:p>
        </p:txBody>
      </p:sp>
    </p:spTree>
    <p:extLst>
      <p:ext uri="{BB962C8B-B14F-4D97-AF65-F5344CB8AC3E}">
        <p14:creationId xmlns:p14="http://schemas.microsoft.com/office/powerpoint/2010/main" val="2498865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324741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03.06.2025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98159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0730021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theme" Target="../theme/theme2.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815" r:id="rId15"/>
    <p:sldLayoutId id="2147483655" r:id="rId16"/>
    <p:sldLayoutId id="2147483689" r:id="rId17"/>
    <p:sldLayoutId id="2147483694" r:id="rId18"/>
    <p:sldLayoutId id="2147483691" r:id="rId19"/>
    <p:sldLayoutId id="2147483692" r:id="rId20"/>
    <p:sldLayoutId id="2147483688" r:id="rId21"/>
    <p:sldLayoutId id="2147483720" r:id="rId22"/>
    <p:sldLayoutId id="2147483799" r:id="rId23"/>
    <p:sldLayoutId id="2147483800" r:id="rId24"/>
    <p:sldLayoutId id="2147483801" r:id="rId25"/>
    <p:sldLayoutId id="2147483802" r:id="rId26"/>
    <p:sldLayoutId id="2147483803" r:id="rId27"/>
    <p:sldLayoutId id="2147483804" r:id="rId28"/>
    <p:sldLayoutId id="2147483805" r:id="rId29"/>
    <p:sldLayoutId id="2147483710" r:id="rId30"/>
    <p:sldLayoutId id="2147483807" r:id="rId31"/>
    <p:sldLayoutId id="2147483808" r:id="rId32"/>
    <p:sldLayoutId id="2147483809" r:id="rId33"/>
    <p:sldLayoutId id="2147483810" r:id="rId34"/>
    <p:sldLayoutId id="2147483669" r:id="rId35"/>
    <p:sldLayoutId id="2147483670" r:id="rId36"/>
    <p:sldLayoutId id="2147483811" r:id="rId37"/>
    <p:sldLayoutId id="2147483812" r:id="rId38"/>
    <p:sldLayoutId id="2147483717" r:id="rId39"/>
    <p:sldLayoutId id="2147483672" r:id="rId40"/>
    <p:sldLayoutId id="2147483673" r:id="rId41"/>
    <p:sldLayoutId id="2147483792" r:id="rId42"/>
    <p:sldLayoutId id="2147483790" r:id="rId43"/>
    <p:sldLayoutId id="2147483795" r:id="rId44"/>
    <p:sldLayoutId id="2147483816" r:id="rId45"/>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7" r:id="rId3"/>
    <p:sldLayoutId id="2147483814" r:id="rId4"/>
    <p:sldLayoutId id="2147483798" r:id="rId5"/>
    <p:sldLayoutId id="2147483813" r:id="rId6"/>
    <p:sldLayoutId id="2147483682" r:id="rId7"/>
    <p:sldLayoutId id="2147483674" r:id="rId8"/>
    <p:sldLayoutId id="2147483675" r:id="rId9"/>
    <p:sldLayoutId id="2147483676" r:id="rId10"/>
    <p:sldLayoutId id="2147483677" r:id="rId11"/>
    <p:sldLayoutId id="2147483678" r:id="rId12"/>
    <p:sldLayoutId id="2147483806"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45.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emf"/></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3.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2.svg"/><Relationship Id="rId2" Type="http://schemas.openxmlformats.org/officeDocument/2006/relationships/notesSlide" Target="../notesSlides/notesSlide7.xml"/><Relationship Id="rId16" Type="http://schemas.openxmlformats.org/officeDocument/2006/relationships/image" Target="../media/image36.svg"/><Relationship Id="rId1" Type="http://schemas.openxmlformats.org/officeDocument/2006/relationships/slideLayout" Target="../slideLayouts/slideLayout8.xml"/><Relationship Id="rId6" Type="http://schemas.openxmlformats.org/officeDocument/2006/relationships/image" Target="../media/image28.svg"/><Relationship Id="rId11" Type="http://schemas.openxmlformats.org/officeDocument/2006/relationships/image" Target="../media/image31.png"/><Relationship Id="rId5" Type="http://schemas.openxmlformats.org/officeDocument/2006/relationships/image" Target="../media/image27.png"/><Relationship Id="rId15" Type="http://schemas.openxmlformats.org/officeDocument/2006/relationships/image" Target="../media/image35.png"/><Relationship Id="rId10" Type="http://schemas.openxmlformats.org/officeDocument/2006/relationships/image" Target="../media/image23.svg"/><Relationship Id="rId4" Type="http://schemas.openxmlformats.org/officeDocument/2006/relationships/image" Target="../media/image26.svg"/><Relationship Id="rId9" Type="http://schemas.openxmlformats.org/officeDocument/2006/relationships/image" Target="../media/image22.png"/><Relationship Id="rId14" Type="http://schemas.openxmlformats.org/officeDocument/2006/relationships/image" Target="../media/image34.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46.svg"/><Relationship Id="rId5" Type="http://schemas.openxmlformats.org/officeDocument/2006/relationships/diagramQuickStyle" Target="../diagrams/quickStyle1.xml"/><Relationship Id="rId10" Type="http://schemas.openxmlformats.org/officeDocument/2006/relationships/image" Target="../media/image45.png"/><Relationship Id="rId4" Type="http://schemas.openxmlformats.org/officeDocument/2006/relationships/diagramLayout" Target="../diagrams/layout1.xml"/><Relationship Id="rId9"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8.sv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50.sv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3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FFA57-C00C-B2DA-2C2C-10BECDEACBA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286AE1E-5819-1D03-8D8F-73BD24BDF607}"/>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69D14459-112A-9511-57C4-F72BE88E744A}"/>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FB13071B-2EDE-0B28-106A-27F03C513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19EA8EE4-2325-171E-5A75-CC31C33A3018}"/>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endParaRPr lang="nb-NO" sz="6000" dirty="0">
              <a:latin typeface="Helvetica"/>
              <a:cs typeface="Helvetica"/>
            </a:endParaRPr>
          </a:p>
          <a:p>
            <a:pPr algn="ctr"/>
            <a:r>
              <a:rPr lang="nb-NO" sz="6000" dirty="0">
                <a:latin typeface="Helvetica"/>
                <a:cs typeface="Helvetica"/>
              </a:rPr>
              <a:t>Mer og bedre studentsamarbeid med arbeidslivet</a:t>
            </a:r>
          </a:p>
          <a:p>
            <a:pPr algn="ctr"/>
            <a:endParaRPr lang="nb-NO" sz="4000" dirty="0">
              <a:cs typeface="Helvetica"/>
            </a:endParaRPr>
          </a:p>
        </p:txBody>
      </p:sp>
    </p:spTree>
    <p:extLst>
      <p:ext uri="{BB962C8B-B14F-4D97-AF65-F5344CB8AC3E}">
        <p14:creationId xmlns:p14="http://schemas.microsoft.com/office/powerpoint/2010/main" val="3160440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1368E3-D0F6-5889-A01C-43A1F1148847}"/>
              </a:ext>
            </a:extLst>
          </p:cNvPr>
          <p:cNvSpPr>
            <a:spLocks noGrp="1"/>
          </p:cNvSpPr>
          <p:nvPr>
            <p:ph type="title"/>
          </p:nvPr>
        </p:nvSpPr>
        <p:spPr>
          <a:xfrm>
            <a:off x="737252" y="1044615"/>
            <a:ext cx="2844142" cy="4118453"/>
          </a:xfrm>
        </p:spPr>
        <p:txBody>
          <a:bodyPr anchor="t">
            <a:normAutofit/>
          </a:bodyPr>
          <a:lstStyle/>
          <a:p>
            <a:r>
              <a:rPr lang="nb-NO" b="0" dirty="0">
                <a:solidFill>
                  <a:schemeClr val="tx1"/>
                </a:solidFill>
                <a:latin typeface="Helvetica"/>
                <a:cs typeface="Helvetica"/>
              </a:rPr>
              <a:t>Forslag til agenda</a:t>
            </a:r>
            <a:br>
              <a:rPr lang="nb-NO" b="0" dirty="0">
                <a:solidFill>
                  <a:schemeClr val="tx1"/>
                </a:solidFill>
                <a:latin typeface="Helvetica"/>
                <a:cs typeface="Helvetica"/>
              </a:rPr>
            </a:br>
            <a:br>
              <a:rPr lang="nb-NO" b="0" dirty="0">
                <a:solidFill>
                  <a:schemeClr val="tx1"/>
                </a:solidFill>
                <a:latin typeface="Helvetica"/>
                <a:cs typeface="Helvetica"/>
              </a:rPr>
            </a:br>
            <a:br>
              <a:rPr lang="nb-NO" b="0" dirty="0">
                <a:solidFill>
                  <a:schemeClr val="tx1"/>
                </a:solidFill>
                <a:latin typeface="Helvetica"/>
                <a:cs typeface="Helvetica"/>
              </a:rPr>
            </a:br>
            <a:r>
              <a:rPr lang="nb-NO" b="0" dirty="0">
                <a:solidFill>
                  <a:schemeClr val="tx1"/>
                </a:solidFill>
                <a:latin typeface="Helvetica"/>
                <a:cs typeface="Helvetica"/>
              </a:rPr>
              <a:t>Mer og bedre studentsamarbeid med arbeidslivet </a:t>
            </a:r>
            <a:br>
              <a:rPr lang="nb-NO" b="0" dirty="0">
                <a:solidFill>
                  <a:schemeClr val="tx1"/>
                </a:solidFill>
                <a:latin typeface="Helvetica"/>
                <a:cs typeface="Helvetica"/>
              </a:rPr>
            </a:br>
            <a:br>
              <a:rPr lang="nb-NO" b="0" dirty="0">
                <a:solidFill>
                  <a:schemeClr val="tx1"/>
                </a:solidFill>
                <a:latin typeface="Helvetica"/>
                <a:cs typeface="Helvetica"/>
              </a:rPr>
            </a:br>
            <a:r>
              <a:rPr lang="nb-NO" b="0" dirty="0" err="1">
                <a:solidFill>
                  <a:schemeClr val="tx1"/>
                </a:solidFill>
                <a:latin typeface="Helvetica"/>
                <a:cs typeface="Helvetica"/>
              </a:rPr>
              <a:t>Ca</a:t>
            </a:r>
            <a:r>
              <a:rPr lang="nb-NO" b="0" dirty="0">
                <a:solidFill>
                  <a:schemeClr val="tx1"/>
                </a:solidFill>
                <a:latin typeface="Helvetica"/>
                <a:cs typeface="Helvetica"/>
              </a:rPr>
              <a:t> 1,5 - 2 t</a:t>
            </a:r>
          </a:p>
        </p:txBody>
      </p:sp>
      <p:cxnSp>
        <p:nvCxnSpPr>
          <p:cNvPr id="7" name="Rett linje 6">
            <a:extLst>
              <a:ext uri="{FF2B5EF4-FFF2-40B4-BE49-F238E27FC236}">
                <a16:creationId xmlns:a16="http://schemas.microsoft.com/office/drawing/2014/main" id="{5985CD97-20A4-CA48-78D6-002576C31336}"/>
              </a:ext>
            </a:extLst>
          </p:cNvPr>
          <p:cNvCxnSpPr>
            <a:cxnSpLocks/>
          </p:cNvCxnSpPr>
          <p:nvPr/>
        </p:nvCxnSpPr>
        <p:spPr>
          <a:xfrm>
            <a:off x="3581394" y="908579"/>
            <a:ext cx="0" cy="5040842"/>
          </a:xfrm>
          <a:prstGeom prst="line">
            <a:avLst/>
          </a:prstGeom>
          <a:ln w="38100">
            <a:solidFill>
              <a:srgbClr val="D2002A"/>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5FF00ED8-7DA6-A44D-420B-D135EAF291D0}"/>
              </a:ext>
            </a:extLst>
          </p:cNvPr>
          <p:cNvSpPr txBox="1"/>
          <p:nvPr/>
        </p:nvSpPr>
        <p:spPr>
          <a:xfrm>
            <a:off x="3581394" y="908579"/>
            <a:ext cx="8965899" cy="4827604"/>
          </a:xfrm>
          <a:prstGeom prst="rect">
            <a:avLst/>
          </a:prstGeom>
          <a:noFill/>
        </p:spPr>
        <p:txBody>
          <a:bodyPr wrap="square" lIns="91440" tIns="45720" rIns="91440" bIns="45720" rtlCol="0" anchor="t">
            <a:spAutoFit/>
          </a:bodyPr>
          <a:lstStyle/>
          <a:p>
            <a:r>
              <a:rPr lang="nb-NO" b="1" dirty="0">
                <a:ea typeface="Calibri"/>
                <a:cs typeface="Calibri"/>
              </a:rPr>
              <a:t>Intro (20 min)</a:t>
            </a:r>
          </a:p>
          <a:p>
            <a:r>
              <a:rPr lang="nb-NO" dirty="0">
                <a:ea typeface="Calibri"/>
                <a:cs typeface="Calibri"/>
              </a:rPr>
              <a:t>Hva er arbeidslivsrelevans og hvordan styrke studienes arbeidslivsrelevans </a:t>
            </a:r>
          </a:p>
          <a:p>
            <a:r>
              <a:rPr lang="nb-NO" dirty="0">
                <a:ea typeface="Calibri"/>
                <a:cs typeface="Calibri"/>
              </a:rPr>
              <a:t>Vedtatt innsatsområde og ambisjonsnivå</a:t>
            </a:r>
          </a:p>
          <a:p>
            <a:r>
              <a:rPr lang="nb-NO" dirty="0">
                <a:ea typeface="Calibri"/>
                <a:cs typeface="Calibri"/>
              </a:rPr>
              <a:t>Hvordan sikre kvalitet og høyt læringsutbytte i studentsamarbeid med arbeidslivet? </a:t>
            </a:r>
          </a:p>
          <a:p>
            <a:r>
              <a:rPr lang="nb-NO" dirty="0">
                <a:ea typeface="Calibri"/>
                <a:cs typeface="Calibri"/>
              </a:rPr>
              <a:t>UiA karriere sin rolle og hvilke støtte fakultetene kan få fra denne fagenheten framover</a:t>
            </a:r>
            <a:endParaRPr lang="nb-NO" dirty="0"/>
          </a:p>
          <a:p>
            <a:endParaRPr lang="nb-NO" b="1" dirty="0"/>
          </a:p>
          <a:p>
            <a:r>
              <a:rPr lang="nb-NO" b="1" dirty="0"/>
              <a:t>Økt 1 –Pågående arbeid med innsatsområdet (30 minutter)</a:t>
            </a:r>
            <a:endParaRPr lang="nb-NO" dirty="0">
              <a:ea typeface="Calibri"/>
              <a:cs typeface="Calibri"/>
            </a:endParaRPr>
          </a:p>
          <a:p>
            <a:r>
              <a:rPr lang="nb-NO" dirty="0">
                <a:ea typeface="Calibri"/>
                <a:cs typeface="Calibri"/>
              </a:rPr>
              <a:t>Ideer og inspirasjon til arbeidet fra andre fagmiljø </a:t>
            </a:r>
          </a:p>
          <a:p>
            <a:r>
              <a:rPr lang="nb-NO" dirty="0">
                <a:cs typeface="Calibri"/>
              </a:rPr>
              <a:t>Hvordan jobber vi med dette på vårt studieprogram?</a:t>
            </a:r>
          </a:p>
          <a:p>
            <a:endParaRPr lang="nb-NO" b="1" dirty="0">
              <a:cs typeface="Calibri"/>
            </a:endParaRPr>
          </a:p>
          <a:p>
            <a:r>
              <a:rPr lang="nb-NO" b="1" dirty="0"/>
              <a:t>Økt 2 – Hvordan kan vi jobbe med dette videre? (60 minutter+ )</a:t>
            </a:r>
            <a:endParaRPr lang="nb-NO" b="1" dirty="0">
              <a:ea typeface="Calibri"/>
              <a:cs typeface="Calibri"/>
            </a:endParaRPr>
          </a:p>
          <a:p>
            <a:r>
              <a:rPr lang="nb-NO" dirty="0">
                <a:ea typeface="Calibri"/>
                <a:cs typeface="Calibri"/>
              </a:rPr>
              <a:t>Aktuelle tiltak i løpet av de neste 3 årene - IGP metodikk</a:t>
            </a:r>
          </a:p>
          <a:p>
            <a:r>
              <a:rPr lang="nb-NO" dirty="0">
                <a:ea typeface="Calibri"/>
                <a:cs typeface="Calibri"/>
              </a:rPr>
              <a:t>Løfte de mest overførbare tiltakene fram i plenum/Ev har håndplukket spesifikke for plenum</a:t>
            </a:r>
            <a:br>
              <a:rPr lang="nb-NO" dirty="0">
                <a:ea typeface="Calibri"/>
                <a:cs typeface="Calibri"/>
              </a:rPr>
            </a:br>
            <a:r>
              <a:rPr lang="nb-NO" dirty="0">
                <a:ea typeface="Calibri"/>
                <a:cs typeface="Calibri"/>
              </a:rPr>
              <a:t>Rolle og ansvarsfordeling i arbeidet? Hva er avgjørende for å lykkes?</a:t>
            </a:r>
            <a:br>
              <a:rPr lang="nb-NO" dirty="0">
                <a:ea typeface="Calibri"/>
                <a:cs typeface="Calibri"/>
              </a:rPr>
            </a:br>
            <a:endParaRPr lang="nb-NO" dirty="0">
              <a:cs typeface="Calibri"/>
            </a:endParaRPr>
          </a:p>
          <a:p>
            <a:pPr>
              <a:lnSpc>
                <a:spcPct val="250000"/>
              </a:lnSpc>
            </a:pPr>
            <a:endParaRPr lang="nb-NO" b="1" dirty="0">
              <a:solidFill>
                <a:srgbClr val="C00000"/>
              </a:solidFill>
            </a:endParaRPr>
          </a:p>
        </p:txBody>
      </p:sp>
    </p:spTree>
    <p:extLst>
      <p:ext uri="{BB962C8B-B14F-4D97-AF65-F5344CB8AC3E}">
        <p14:creationId xmlns:p14="http://schemas.microsoft.com/office/powerpoint/2010/main" val="1696758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420D0-9E21-B435-923F-09938D14811A}"/>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145B34BA-6D2D-C4F9-9C5E-A619A2F6E276}"/>
              </a:ext>
            </a:extLst>
          </p:cNvPr>
          <p:cNvPicPr>
            <a:picLocks noChangeAspect="1"/>
          </p:cNvPicPr>
          <p:nvPr/>
        </p:nvPicPr>
        <p:blipFill>
          <a:blip r:embed="rId3">
            <a:duotone>
              <a:schemeClr val="bg2">
                <a:shade val="45000"/>
                <a:satMod val="135000"/>
              </a:schemeClr>
              <a:prstClr val="white"/>
            </a:duotone>
          </a:blip>
          <a:srcRect/>
          <a:stretch/>
        </p:blipFill>
        <p:spPr>
          <a:xfrm>
            <a:off x="-1"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ADF2C84B-4AF9-04D3-4ADE-43A50C492C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2B640C80-42A1-4820-56B4-378D5457315C}"/>
              </a:ext>
            </a:extLst>
          </p:cNvPr>
          <p:cNvSpPr txBox="1">
            <a:spLocks/>
          </p:cNvSpPr>
          <p:nvPr/>
        </p:nvSpPr>
        <p:spPr>
          <a:xfrm>
            <a:off x="-327984" y="1023811"/>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r>
              <a:rPr lang="nb-NO" dirty="0">
                <a:solidFill>
                  <a:srgbClr val="C00000"/>
                </a:solidFill>
                <a:latin typeface="Helvetica"/>
                <a:cs typeface="Helvetica"/>
              </a:rPr>
              <a:t>Introduksjon</a:t>
            </a:r>
          </a:p>
          <a:p>
            <a:pPr algn="ctr"/>
            <a:endParaRPr lang="nb-NO" sz="4500" dirty="0">
              <a:solidFill>
                <a:srgbClr val="C00000"/>
              </a:solidFill>
              <a:latin typeface="Helvetica"/>
              <a:cs typeface="Helvetica"/>
            </a:endParaRPr>
          </a:p>
        </p:txBody>
      </p:sp>
    </p:spTree>
    <p:extLst>
      <p:ext uri="{BB962C8B-B14F-4D97-AF65-F5344CB8AC3E}">
        <p14:creationId xmlns:p14="http://schemas.microsoft.com/office/powerpoint/2010/main" val="1235177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41F989-77A6-6294-A069-640799D9DDE5}"/>
              </a:ext>
            </a:extLst>
          </p:cNvPr>
          <p:cNvPicPr>
            <a:picLocks noChangeAspect="1"/>
          </p:cNvPicPr>
          <p:nvPr/>
        </p:nvPicPr>
        <p:blipFill>
          <a:blip r:embed="rId3"/>
          <a:stretch>
            <a:fillRect/>
          </a:stretch>
        </p:blipFill>
        <p:spPr>
          <a:xfrm>
            <a:off x="10365905" y="3727703"/>
            <a:ext cx="578452" cy="629793"/>
          </a:xfrm>
          <a:prstGeom prst="rect">
            <a:avLst/>
          </a:prstGeom>
        </p:spPr>
      </p:pic>
      <p:sp>
        <p:nvSpPr>
          <p:cNvPr id="10" name="Ellipse 9">
            <a:extLst>
              <a:ext uri="{FF2B5EF4-FFF2-40B4-BE49-F238E27FC236}">
                <a16:creationId xmlns:a16="http://schemas.microsoft.com/office/drawing/2014/main" id="{94E37CB8-34E6-ADB1-4F33-ADC89F88B0DB}"/>
              </a:ext>
            </a:extLst>
          </p:cNvPr>
          <p:cNvSpPr/>
          <p:nvPr/>
        </p:nvSpPr>
        <p:spPr>
          <a:xfrm>
            <a:off x="5656008" y="627492"/>
            <a:ext cx="6406452" cy="617807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8E52F34C-5283-6536-6F0F-BC8CCC09DF3C}"/>
              </a:ext>
            </a:extLst>
          </p:cNvPr>
          <p:cNvSpPr/>
          <p:nvPr/>
        </p:nvSpPr>
        <p:spPr>
          <a:xfrm>
            <a:off x="7574001" y="679822"/>
            <a:ext cx="2583277" cy="2553594"/>
          </a:xfrm>
          <a:prstGeom prst="ellipse">
            <a:avLst/>
          </a:prstGeom>
          <a:solidFill>
            <a:srgbClr val="FE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21511AF-E75B-DF67-EC8B-4607349F9A65}"/>
              </a:ext>
            </a:extLst>
          </p:cNvPr>
          <p:cNvPicPr>
            <a:picLocks noChangeAspect="1"/>
          </p:cNvPicPr>
          <p:nvPr/>
        </p:nvPicPr>
        <p:blipFill>
          <a:blip r:embed="rId4"/>
          <a:stretch>
            <a:fillRect/>
          </a:stretch>
        </p:blipFill>
        <p:spPr>
          <a:xfrm>
            <a:off x="8583897" y="1152691"/>
            <a:ext cx="616035" cy="574724"/>
          </a:xfrm>
          <a:prstGeom prst="rect">
            <a:avLst/>
          </a:prstGeom>
        </p:spPr>
      </p:pic>
      <p:sp>
        <p:nvSpPr>
          <p:cNvPr id="13" name="TextBox 12">
            <a:extLst>
              <a:ext uri="{FF2B5EF4-FFF2-40B4-BE49-F238E27FC236}">
                <a16:creationId xmlns:a16="http://schemas.microsoft.com/office/drawing/2014/main" id="{CAAEB100-0BC8-C916-62C4-58E6A7E910CF}"/>
              </a:ext>
            </a:extLst>
          </p:cNvPr>
          <p:cNvSpPr txBox="1"/>
          <p:nvPr/>
        </p:nvSpPr>
        <p:spPr>
          <a:xfrm>
            <a:off x="7732256" y="1883163"/>
            <a:ext cx="2319006" cy="553998"/>
          </a:xfrm>
          <a:prstGeom prst="rect">
            <a:avLst/>
          </a:prstGeom>
          <a:noFill/>
        </p:spPr>
        <p:txBody>
          <a:bodyPr wrap="square" rtlCol="0">
            <a:spAutoFit/>
          </a:bodyPr>
          <a:lstStyle/>
          <a:p>
            <a:pPr algn="ctr"/>
            <a:r>
              <a:rPr lang="nb-NO" b="1" noProof="0" dirty="0">
                <a:solidFill>
                  <a:srgbClr val="131E29"/>
                </a:solidFill>
                <a:latin typeface="Arial" panose="020B0604020202020204" pitchFamily="34" charset="0"/>
                <a:cs typeface="Arial" panose="020B0604020202020204" pitchFamily="34" charset="0"/>
              </a:rPr>
              <a:t>Kunnskap</a:t>
            </a:r>
          </a:p>
          <a:p>
            <a:pPr algn="ctr"/>
            <a:r>
              <a:rPr lang="nb-NO" sz="1200" noProof="0" dirty="0">
                <a:solidFill>
                  <a:srgbClr val="131E29"/>
                </a:solidFill>
                <a:latin typeface="Arial" panose="020B0604020202020204" pitchFamily="34" charset="0"/>
                <a:cs typeface="Arial" panose="020B0604020202020204" pitchFamily="34" charset="0"/>
              </a:rPr>
              <a:t>Hva vi vet </a:t>
            </a:r>
          </a:p>
        </p:txBody>
      </p:sp>
      <p:sp>
        <p:nvSpPr>
          <p:cNvPr id="7" name="Oval 6">
            <a:extLst>
              <a:ext uri="{FF2B5EF4-FFF2-40B4-BE49-F238E27FC236}">
                <a16:creationId xmlns:a16="http://schemas.microsoft.com/office/drawing/2014/main" id="{DFF3D97F-C1CC-1613-CEAC-056C95D50277}"/>
              </a:ext>
            </a:extLst>
          </p:cNvPr>
          <p:cNvSpPr/>
          <p:nvPr/>
        </p:nvSpPr>
        <p:spPr>
          <a:xfrm>
            <a:off x="6085621" y="2434235"/>
            <a:ext cx="2583277" cy="2553594"/>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6">
            <a:extLst>
              <a:ext uri="{FF2B5EF4-FFF2-40B4-BE49-F238E27FC236}">
                <a16:creationId xmlns:a16="http://schemas.microsoft.com/office/drawing/2014/main" id="{0AB5032C-EA60-167A-DEEB-7E67B6D6A2AC}"/>
              </a:ext>
            </a:extLst>
          </p:cNvPr>
          <p:cNvSpPr/>
          <p:nvPr/>
        </p:nvSpPr>
        <p:spPr>
          <a:xfrm>
            <a:off x="9143730" y="2446783"/>
            <a:ext cx="2583277" cy="2553594"/>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a:extLst>
              <a:ext uri="{FF2B5EF4-FFF2-40B4-BE49-F238E27FC236}">
                <a16:creationId xmlns:a16="http://schemas.microsoft.com/office/drawing/2014/main" id="{FE1834C0-4440-0FB6-CF94-88BF702D291C}"/>
              </a:ext>
            </a:extLst>
          </p:cNvPr>
          <p:cNvPicPr>
            <a:picLocks noChangeAspect="1"/>
          </p:cNvPicPr>
          <p:nvPr/>
        </p:nvPicPr>
        <p:blipFill>
          <a:blip r:embed="rId5"/>
          <a:stretch>
            <a:fillRect/>
          </a:stretch>
        </p:blipFill>
        <p:spPr>
          <a:xfrm>
            <a:off x="7079568" y="2688639"/>
            <a:ext cx="599234" cy="782879"/>
          </a:xfrm>
          <a:prstGeom prst="rect">
            <a:avLst/>
          </a:prstGeom>
        </p:spPr>
      </p:pic>
      <p:sp>
        <p:nvSpPr>
          <p:cNvPr id="21" name="TextBox 12">
            <a:extLst>
              <a:ext uri="{FF2B5EF4-FFF2-40B4-BE49-F238E27FC236}">
                <a16:creationId xmlns:a16="http://schemas.microsoft.com/office/drawing/2014/main" id="{27992E6F-9975-B558-62CF-D54CA15BF93C}"/>
              </a:ext>
            </a:extLst>
          </p:cNvPr>
          <p:cNvSpPr txBox="1"/>
          <p:nvPr/>
        </p:nvSpPr>
        <p:spPr>
          <a:xfrm>
            <a:off x="6196387" y="3619441"/>
            <a:ext cx="2147061" cy="553998"/>
          </a:xfrm>
          <a:prstGeom prst="rect">
            <a:avLst/>
          </a:prstGeom>
          <a:noFill/>
        </p:spPr>
        <p:txBody>
          <a:bodyPr wrap="square" rtlCol="0">
            <a:spAutoFit/>
          </a:bodyPr>
          <a:lstStyle/>
          <a:p>
            <a:pPr algn="ctr"/>
            <a:r>
              <a:rPr lang="nb-NO" b="1" dirty="0">
                <a:solidFill>
                  <a:srgbClr val="131E29"/>
                </a:solidFill>
                <a:latin typeface="Arial" panose="020B0604020202020204" pitchFamily="34" charset="0"/>
                <a:cs typeface="Arial" panose="020B0604020202020204" pitchFamily="34" charset="0"/>
              </a:rPr>
              <a:t>Ferdigheter</a:t>
            </a:r>
            <a:endParaRPr lang="nb-NO" b="1" noProof="0" dirty="0">
              <a:solidFill>
                <a:srgbClr val="131E29"/>
              </a:solidFill>
              <a:latin typeface="Arial" panose="020B0604020202020204" pitchFamily="34" charset="0"/>
              <a:cs typeface="Arial" panose="020B0604020202020204" pitchFamily="34" charset="0"/>
            </a:endParaRPr>
          </a:p>
          <a:p>
            <a:pPr algn="ctr"/>
            <a:r>
              <a:rPr lang="nb-NO" sz="1200" noProof="0" dirty="0">
                <a:solidFill>
                  <a:srgbClr val="131E29"/>
                </a:solidFill>
                <a:latin typeface="Arial" panose="020B0604020202020204" pitchFamily="34" charset="0"/>
                <a:cs typeface="Arial" panose="020B0604020202020204" pitchFamily="34" charset="0"/>
              </a:rPr>
              <a:t>Hvordan vi bruker det vi vet</a:t>
            </a:r>
          </a:p>
        </p:txBody>
      </p:sp>
      <p:sp>
        <p:nvSpPr>
          <p:cNvPr id="22" name="TextBox 12">
            <a:extLst>
              <a:ext uri="{FF2B5EF4-FFF2-40B4-BE49-F238E27FC236}">
                <a16:creationId xmlns:a16="http://schemas.microsoft.com/office/drawing/2014/main" id="{3FD18105-46F9-AF0D-109A-96908348DB71}"/>
              </a:ext>
            </a:extLst>
          </p:cNvPr>
          <p:cNvSpPr txBox="1"/>
          <p:nvPr/>
        </p:nvSpPr>
        <p:spPr>
          <a:xfrm>
            <a:off x="9367532" y="3615508"/>
            <a:ext cx="2289108" cy="738664"/>
          </a:xfrm>
          <a:prstGeom prst="rect">
            <a:avLst/>
          </a:prstGeom>
          <a:noFill/>
        </p:spPr>
        <p:txBody>
          <a:bodyPr wrap="square" lIns="91440" tIns="45720" rIns="91440" bIns="45720" rtlCol="0" anchor="t">
            <a:spAutoFit/>
          </a:bodyPr>
          <a:lstStyle/>
          <a:p>
            <a:pPr algn="ctr"/>
            <a:r>
              <a:rPr lang="nb-NO" b="1" dirty="0">
                <a:solidFill>
                  <a:srgbClr val="131E29"/>
                </a:solidFill>
                <a:latin typeface="Arial"/>
                <a:cs typeface="Arial"/>
              </a:rPr>
              <a:t>Egenskaper</a:t>
            </a:r>
            <a:endParaRPr lang="nb-NO" b="1" noProof="0" dirty="0">
              <a:solidFill>
                <a:srgbClr val="131E29"/>
              </a:solidFill>
              <a:latin typeface="Arial"/>
              <a:cs typeface="Arial"/>
            </a:endParaRPr>
          </a:p>
          <a:p>
            <a:pPr algn="ctr"/>
            <a:r>
              <a:rPr lang="nb-NO" sz="1200" noProof="0" dirty="0">
                <a:solidFill>
                  <a:srgbClr val="131E29"/>
                </a:solidFill>
                <a:latin typeface="Arial"/>
                <a:cs typeface="Arial"/>
              </a:rPr>
              <a:t>Verdier, holdninger, engasjement til omgivelsene</a:t>
            </a:r>
          </a:p>
        </p:txBody>
      </p:sp>
      <p:sp>
        <p:nvSpPr>
          <p:cNvPr id="9" name="Oval 8">
            <a:extLst>
              <a:ext uri="{FF2B5EF4-FFF2-40B4-BE49-F238E27FC236}">
                <a16:creationId xmlns:a16="http://schemas.microsoft.com/office/drawing/2014/main" id="{44875041-E2F4-5479-14A4-B63D95E21676}"/>
              </a:ext>
            </a:extLst>
          </p:cNvPr>
          <p:cNvSpPr/>
          <p:nvPr/>
        </p:nvSpPr>
        <p:spPr>
          <a:xfrm>
            <a:off x="7579492" y="4213744"/>
            <a:ext cx="2583277" cy="255359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xtBox 10">
            <a:extLst>
              <a:ext uri="{FF2B5EF4-FFF2-40B4-BE49-F238E27FC236}">
                <a16:creationId xmlns:a16="http://schemas.microsoft.com/office/drawing/2014/main" id="{13FED8A3-BE80-9461-F0E6-7CC0E375DFD8}"/>
              </a:ext>
            </a:extLst>
          </p:cNvPr>
          <p:cNvSpPr txBox="1"/>
          <p:nvPr/>
        </p:nvSpPr>
        <p:spPr>
          <a:xfrm>
            <a:off x="7574001" y="5123228"/>
            <a:ext cx="2583277" cy="923330"/>
          </a:xfrm>
          <a:prstGeom prst="rect">
            <a:avLst/>
          </a:prstGeom>
          <a:noFill/>
        </p:spPr>
        <p:txBody>
          <a:bodyPr wrap="square" lIns="91440" tIns="45720" rIns="91440" bIns="45720" rtlCol="0" anchor="t">
            <a:spAutoFit/>
          </a:bodyPr>
          <a:lstStyle/>
          <a:p>
            <a:pPr algn="ctr"/>
            <a:r>
              <a:rPr lang="nb-NO" b="1" noProof="0" dirty="0">
                <a:solidFill>
                  <a:schemeClr val="bg1"/>
                </a:solidFill>
                <a:latin typeface="Arial"/>
                <a:cs typeface="Arial"/>
              </a:rPr>
              <a:t>Refleksjon </a:t>
            </a:r>
          </a:p>
          <a:p>
            <a:pPr algn="ctr"/>
            <a:r>
              <a:rPr lang="nb-NO" sz="1200" dirty="0" err="1">
                <a:solidFill>
                  <a:schemeClr val="bg1"/>
                </a:solidFill>
                <a:latin typeface="Arial"/>
                <a:cs typeface="Arial"/>
              </a:rPr>
              <a:t>Fprstå</a:t>
            </a:r>
            <a:r>
              <a:rPr lang="nb-NO" sz="1200" dirty="0">
                <a:solidFill>
                  <a:schemeClr val="bg1"/>
                </a:solidFill>
                <a:latin typeface="Arial"/>
                <a:cs typeface="Arial"/>
              </a:rPr>
              <a:t> bredden av egen kompetanse og tilpasse den til samfunn og arbeidslivsbehov</a:t>
            </a:r>
            <a:endParaRPr lang="nb-NO" sz="1200" noProof="0" dirty="0">
              <a:solidFill>
                <a:schemeClr val="bg1"/>
              </a:solidFill>
              <a:latin typeface="Arial"/>
              <a:cs typeface="Arial"/>
            </a:endParaRPr>
          </a:p>
        </p:txBody>
      </p:sp>
      <p:pic>
        <p:nvPicPr>
          <p:cNvPr id="1026" name="Picture 2">
            <a:extLst>
              <a:ext uri="{FF2B5EF4-FFF2-40B4-BE49-F238E27FC236}">
                <a16:creationId xmlns:a16="http://schemas.microsoft.com/office/drawing/2014/main" id="{7E872BA9-4B02-8A35-9A4C-E093DF5950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69791" y="2773981"/>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4A25E22F-2002-3FC3-1DC4-A015518FFCC5}"/>
              </a:ext>
            </a:extLst>
          </p:cNvPr>
          <p:cNvSpPr txBox="1"/>
          <p:nvPr/>
        </p:nvSpPr>
        <p:spPr>
          <a:xfrm>
            <a:off x="8631398" y="4442562"/>
            <a:ext cx="401739" cy="769441"/>
          </a:xfrm>
          <a:prstGeom prst="rect">
            <a:avLst/>
          </a:prstGeom>
          <a:noFill/>
        </p:spPr>
        <p:txBody>
          <a:bodyPr wrap="square" rtlCol="0">
            <a:spAutoFit/>
          </a:bodyPr>
          <a:lstStyle/>
          <a:p>
            <a:r>
              <a:rPr lang="en-US" sz="4400" noProof="0" dirty="0">
                <a:solidFill>
                  <a:schemeClr val="bg1"/>
                </a:solidFill>
              </a:rPr>
              <a:t>+</a:t>
            </a:r>
          </a:p>
        </p:txBody>
      </p:sp>
      <p:sp>
        <p:nvSpPr>
          <p:cNvPr id="26" name="Tittel 1">
            <a:extLst>
              <a:ext uri="{FF2B5EF4-FFF2-40B4-BE49-F238E27FC236}">
                <a16:creationId xmlns:a16="http://schemas.microsoft.com/office/drawing/2014/main" id="{B95FDE4A-CB18-6A45-D4D7-A767F76F1FD3}"/>
              </a:ext>
            </a:extLst>
          </p:cNvPr>
          <p:cNvSpPr>
            <a:spLocks noGrp="1"/>
          </p:cNvSpPr>
          <p:nvPr>
            <p:ph type="title"/>
          </p:nvPr>
        </p:nvSpPr>
        <p:spPr>
          <a:xfrm>
            <a:off x="399542" y="192543"/>
            <a:ext cx="5796845" cy="869897"/>
          </a:xfrm>
        </p:spPr>
        <p:txBody>
          <a:bodyPr>
            <a:normAutofit fontScale="90000"/>
          </a:bodyPr>
          <a:lstStyle/>
          <a:p>
            <a:r>
              <a:rPr lang="nb-NO" sz="3200" dirty="0">
                <a:solidFill>
                  <a:srgbClr val="C00000"/>
                </a:solidFill>
                <a:latin typeface="Helvetica"/>
                <a:cs typeface="Helvetica"/>
              </a:rPr>
              <a:t>Studienes arbeidslivsrelevans </a:t>
            </a:r>
            <a:br>
              <a:rPr lang="nb-NO" sz="3200" dirty="0">
                <a:solidFill>
                  <a:srgbClr val="C00000"/>
                </a:solidFill>
                <a:latin typeface="Helvetica"/>
                <a:cs typeface="Helvetica"/>
              </a:rPr>
            </a:br>
            <a:endParaRPr lang="nb-NO" sz="3200" noProof="0" dirty="0">
              <a:solidFill>
                <a:srgbClr val="C00000"/>
              </a:solidFill>
              <a:latin typeface="Helvetica"/>
              <a:cs typeface="Helvetica"/>
            </a:endParaRPr>
          </a:p>
        </p:txBody>
      </p:sp>
      <p:sp>
        <p:nvSpPr>
          <p:cNvPr id="2" name="TekstSylinder 1">
            <a:extLst>
              <a:ext uri="{FF2B5EF4-FFF2-40B4-BE49-F238E27FC236}">
                <a16:creationId xmlns:a16="http://schemas.microsoft.com/office/drawing/2014/main" id="{0E3C6B82-AEA6-9224-150A-512F8358210E}"/>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spTree>
    <p:extLst>
      <p:ext uri="{BB962C8B-B14F-4D97-AF65-F5344CB8AC3E}">
        <p14:creationId xmlns:p14="http://schemas.microsoft.com/office/powerpoint/2010/main" val="3454460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61601-7A30-C2BF-513A-EBAE2932DC8F}"/>
            </a:ext>
          </a:extLst>
        </p:cNvPr>
        <p:cNvGrpSpPr/>
        <p:nvPr/>
      </p:nvGrpSpPr>
      <p:grpSpPr>
        <a:xfrm>
          <a:off x="0" y="0"/>
          <a:ext cx="0" cy="0"/>
          <a:chOff x="0" y="0"/>
          <a:chExt cx="0" cy="0"/>
        </a:xfrm>
      </p:grpSpPr>
      <p:sp>
        <p:nvSpPr>
          <p:cNvPr id="34" name="Rektangel 33">
            <a:extLst>
              <a:ext uri="{FF2B5EF4-FFF2-40B4-BE49-F238E27FC236}">
                <a16:creationId xmlns:a16="http://schemas.microsoft.com/office/drawing/2014/main" id="{22227882-1115-4FD4-CB20-F41B91D8C964}"/>
              </a:ext>
            </a:extLst>
          </p:cNvPr>
          <p:cNvSpPr/>
          <p:nvPr/>
        </p:nvSpPr>
        <p:spPr>
          <a:xfrm>
            <a:off x="1622437" y="4934539"/>
            <a:ext cx="3612834" cy="11191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1 Bevisstgjøre studentene på studiets relevans</a:t>
            </a:r>
          </a:p>
        </p:txBody>
      </p:sp>
      <p:sp>
        <p:nvSpPr>
          <p:cNvPr id="38" name="Rektangel 37">
            <a:extLst>
              <a:ext uri="{FF2B5EF4-FFF2-40B4-BE49-F238E27FC236}">
                <a16:creationId xmlns:a16="http://schemas.microsoft.com/office/drawing/2014/main" id="{41EE296F-6832-EC64-05B5-66CA7888B3A8}"/>
              </a:ext>
            </a:extLst>
          </p:cNvPr>
          <p:cNvSpPr/>
          <p:nvPr/>
        </p:nvSpPr>
        <p:spPr>
          <a:xfrm>
            <a:off x="6094663" y="4934540"/>
            <a:ext cx="3679300" cy="11191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2 Støttetiltak for mer og bedre samarbeid med arbeidslivet</a:t>
            </a:r>
          </a:p>
        </p:txBody>
      </p:sp>
      <p:sp>
        <p:nvSpPr>
          <p:cNvPr id="9" name="Tittel 8">
            <a:extLst>
              <a:ext uri="{FF2B5EF4-FFF2-40B4-BE49-F238E27FC236}">
                <a16:creationId xmlns:a16="http://schemas.microsoft.com/office/drawing/2014/main" id="{BCAF829B-A139-DB7C-7206-9D5FF24F2800}"/>
              </a:ext>
            </a:extLst>
          </p:cNvPr>
          <p:cNvSpPr>
            <a:spLocks noGrp="1"/>
          </p:cNvSpPr>
          <p:nvPr>
            <p:ph type="title"/>
          </p:nvPr>
        </p:nvSpPr>
        <p:spPr/>
        <p:txBody>
          <a:bodyPr>
            <a:normAutofit/>
          </a:bodyPr>
          <a:lstStyle/>
          <a:p>
            <a:pPr algn="ctr"/>
            <a:r>
              <a:rPr lang="nb-NO" sz="3200" dirty="0">
                <a:latin typeface="Helvetica"/>
                <a:cs typeface="Helvetica"/>
              </a:rPr>
              <a:t>Innsatsområder vedtatt av Universitetsstyret</a:t>
            </a:r>
            <a:br>
              <a:rPr lang="nb-NO" sz="3200" dirty="0"/>
            </a:br>
            <a:endParaRPr lang="nb-NO" sz="3200" b="0" dirty="0">
              <a:solidFill>
                <a:schemeClr val="tx1"/>
              </a:solidFill>
              <a:latin typeface="Helvetica"/>
              <a:cs typeface="Helvetica"/>
            </a:endParaRPr>
          </a:p>
        </p:txBody>
      </p:sp>
      <p:sp>
        <p:nvSpPr>
          <p:cNvPr id="4" name="Rektangel 3">
            <a:extLst>
              <a:ext uri="{FF2B5EF4-FFF2-40B4-BE49-F238E27FC236}">
                <a16:creationId xmlns:a16="http://schemas.microsoft.com/office/drawing/2014/main" id="{AB7344D9-2F62-A442-E343-498CFAD3B52F}"/>
              </a:ext>
            </a:extLst>
          </p:cNvPr>
          <p:cNvSpPr/>
          <p:nvPr/>
        </p:nvSpPr>
        <p:spPr>
          <a:xfrm>
            <a:off x="1610562" y="2010682"/>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descr="God idé med heldekkende fyll">
            <a:extLst>
              <a:ext uri="{FF2B5EF4-FFF2-40B4-BE49-F238E27FC236}">
                <a16:creationId xmlns:a16="http://schemas.microsoft.com/office/drawing/2014/main" id="{E4CE8C92-C5DF-0792-4CEF-FE4B8F8A0E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00773" y="2903108"/>
            <a:ext cx="1909592" cy="1909592"/>
          </a:xfrm>
          <a:prstGeom prst="rect">
            <a:avLst/>
          </a:prstGeom>
        </p:spPr>
      </p:pic>
      <p:sp>
        <p:nvSpPr>
          <p:cNvPr id="8" name="Rektangel 7">
            <a:extLst>
              <a:ext uri="{FF2B5EF4-FFF2-40B4-BE49-F238E27FC236}">
                <a16:creationId xmlns:a16="http://schemas.microsoft.com/office/drawing/2014/main" id="{4A094DC3-7A60-F38C-7176-73F19F930BDB}"/>
              </a:ext>
            </a:extLst>
          </p:cNvPr>
          <p:cNvSpPr/>
          <p:nvPr/>
        </p:nvSpPr>
        <p:spPr>
          <a:xfrm>
            <a:off x="6128970" y="2005125"/>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Grafikk 10" descr="Konfigurasjonsveiledning for eksternt arbeid med heldekkende fyll">
            <a:extLst>
              <a:ext uri="{FF2B5EF4-FFF2-40B4-BE49-F238E27FC236}">
                <a16:creationId xmlns:a16="http://schemas.microsoft.com/office/drawing/2014/main" id="{CC96239A-522F-8D35-732B-0821C862EB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17863" y="2872289"/>
            <a:ext cx="1940411" cy="1940411"/>
          </a:xfrm>
          <a:prstGeom prst="rect">
            <a:avLst/>
          </a:prstGeom>
        </p:spPr>
      </p:pic>
    </p:spTree>
    <p:extLst>
      <p:ext uri="{BB962C8B-B14F-4D97-AF65-F5344CB8AC3E}">
        <p14:creationId xmlns:p14="http://schemas.microsoft.com/office/powerpoint/2010/main" val="1927674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BEBA2B-56BA-AD7E-DECB-0DC1812542FB}"/>
              </a:ext>
            </a:extLst>
          </p:cNvPr>
          <p:cNvSpPr>
            <a:spLocks noGrp="1"/>
          </p:cNvSpPr>
          <p:nvPr>
            <p:ph type="title"/>
          </p:nvPr>
        </p:nvSpPr>
        <p:spPr>
          <a:xfrm>
            <a:off x="203200" y="355889"/>
            <a:ext cx="11988800" cy="1325563"/>
          </a:xfrm>
        </p:spPr>
        <p:txBody>
          <a:bodyPr anchor="ctr">
            <a:normAutofit/>
          </a:bodyPr>
          <a:lstStyle/>
          <a:p>
            <a:pPr algn="ctr"/>
            <a:r>
              <a:rPr lang="nb-NO" sz="3200">
                <a:latin typeface="Helvetica"/>
                <a:cs typeface="Helvetica"/>
              </a:rPr>
              <a:t>Ambisjonsnivå</a:t>
            </a:r>
          </a:p>
        </p:txBody>
      </p:sp>
      <p:sp>
        <p:nvSpPr>
          <p:cNvPr id="5" name="TekstSylinder 4">
            <a:extLst>
              <a:ext uri="{FF2B5EF4-FFF2-40B4-BE49-F238E27FC236}">
                <a16:creationId xmlns:a16="http://schemas.microsoft.com/office/drawing/2014/main" id="{692C88AC-0DF3-5FEE-23E5-47E640F6D80C}"/>
              </a:ext>
            </a:extLst>
          </p:cNvPr>
          <p:cNvSpPr txBox="1"/>
          <p:nvPr/>
        </p:nvSpPr>
        <p:spPr>
          <a:xfrm>
            <a:off x="568036" y="2151727"/>
            <a:ext cx="6774460" cy="3046988"/>
          </a:xfrm>
          <a:prstGeom prst="rect">
            <a:avLst/>
          </a:prstGeom>
          <a:noFill/>
        </p:spPr>
        <p:txBody>
          <a:bodyPr wrap="square" lIns="91440" tIns="45720" rIns="91440" bIns="45720" anchor="t">
            <a:spAutoFit/>
          </a:bodyPr>
          <a:lstStyle/>
          <a:p>
            <a:r>
              <a:rPr lang="nb-NO" sz="3200" i="1" dirty="0"/>
              <a:t>"Alle studenter på gradsgivende studier skal som del av studiene </a:t>
            </a:r>
            <a:r>
              <a:rPr lang="nb-NO" sz="3200" i="1" noProof="1"/>
              <a:t>på UiA trene på å anvende sin fagkompetanse, ferdigheter og</a:t>
            </a:r>
            <a:r>
              <a:rPr lang="nb-NO" sz="3200" i="1" dirty="0"/>
              <a:t> generelle kompetanse i samarbeid med arbeids- og samfunnsliv"</a:t>
            </a:r>
            <a:endParaRPr lang="nb-NO" sz="3200" i="1" dirty="0">
              <a:cs typeface="Calibri"/>
            </a:endParaRPr>
          </a:p>
        </p:txBody>
      </p:sp>
      <p:sp>
        <p:nvSpPr>
          <p:cNvPr id="3" name="Rektangel 2">
            <a:extLst>
              <a:ext uri="{FF2B5EF4-FFF2-40B4-BE49-F238E27FC236}">
                <a16:creationId xmlns:a16="http://schemas.microsoft.com/office/drawing/2014/main" id="{5199F21F-98EC-0761-28E7-C43B8BE4E443}"/>
              </a:ext>
            </a:extLst>
          </p:cNvPr>
          <p:cNvSpPr/>
          <p:nvPr/>
        </p:nvSpPr>
        <p:spPr>
          <a:xfrm>
            <a:off x="486137" y="2025571"/>
            <a:ext cx="11170945" cy="34062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6" name="Picture 2" descr="Master the Skill of Goal Setting With Fulcrum's Steps to Success Course">
            <a:extLst>
              <a:ext uri="{FF2B5EF4-FFF2-40B4-BE49-F238E27FC236}">
                <a16:creationId xmlns:a16="http://schemas.microsoft.com/office/drawing/2014/main" id="{8BE82A96-4F31-DA4B-6B7B-659C8AC6D3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98" r="19518"/>
          <a:stretch>
            <a:fillRect/>
          </a:stretch>
        </p:blipFill>
        <p:spPr bwMode="auto">
          <a:xfrm>
            <a:off x="7484303" y="2065298"/>
            <a:ext cx="4139661" cy="332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16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588EE143-5DD1-8A2A-988C-4F074EE329D3}"/>
              </a:ext>
            </a:extLst>
          </p:cNvPr>
          <p:cNvSpPr txBox="1">
            <a:spLocks/>
          </p:cNvSpPr>
          <p:nvPr/>
        </p:nvSpPr>
        <p:spPr>
          <a:xfrm>
            <a:off x="216517" y="-224914"/>
            <a:ext cx="11758966" cy="18971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lnSpc>
                <a:spcPct val="170000"/>
              </a:lnSpc>
            </a:pPr>
            <a:r>
              <a:rPr lang="nb-NO" sz="3200" dirty="0">
                <a:latin typeface="Helvetica"/>
                <a:cs typeface="Helvetica"/>
              </a:rPr>
              <a:t>Hvordan kan ambisjonsnivået oppfylles? </a:t>
            </a:r>
          </a:p>
          <a:p>
            <a:pPr algn="ctr"/>
            <a:br>
              <a:rPr lang="nb-NO" sz="3200" dirty="0">
                <a:latin typeface="Helvetica"/>
                <a:cs typeface="Helvetica"/>
              </a:rPr>
            </a:br>
            <a:endParaRPr lang="nb-NO" sz="3200" dirty="0">
              <a:cs typeface="Helvetica"/>
            </a:endParaRPr>
          </a:p>
        </p:txBody>
      </p:sp>
      <p:sp>
        <p:nvSpPr>
          <p:cNvPr id="2" name="TekstSylinder 1">
            <a:extLst>
              <a:ext uri="{FF2B5EF4-FFF2-40B4-BE49-F238E27FC236}">
                <a16:creationId xmlns:a16="http://schemas.microsoft.com/office/drawing/2014/main" id="{A0DB2A76-6F80-78FA-730B-CA86A324A391}"/>
              </a:ext>
            </a:extLst>
          </p:cNvPr>
          <p:cNvSpPr txBox="1"/>
          <p:nvPr/>
        </p:nvSpPr>
        <p:spPr>
          <a:xfrm>
            <a:off x="5672155" y="4386965"/>
            <a:ext cx="1308158" cy="1200329"/>
          </a:xfrm>
          <a:prstGeom prst="rect">
            <a:avLst/>
          </a:prstGeom>
          <a:noFill/>
        </p:spPr>
        <p:txBody>
          <a:bodyPr wrap="square" rtlCol="0">
            <a:spAutoFit/>
          </a:bodyPr>
          <a:lstStyle/>
          <a:p>
            <a:r>
              <a:rPr lang="nb-NO" sz="7200" b="1"/>
              <a:t>?</a:t>
            </a:r>
          </a:p>
        </p:txBody>
      </p:sp>
      <p:sp>
        <p:nvSpPr>
          <p:cNvPr id="3" name="TekstSylinder 2">
            <a:extLst>
              <a:ext uri="{FF2B5EF4-FFF2-40B4-BE49-F238E27FC236}">
                <a16:creationId xmlns:a16="http://schemas.microsoft.com/office/drawing/2014/main" id="{4C62C771-C0AA-50C3-2A15-35A2F2FA9EC7}"/>
              </a:ext>
            </a:extLst>
          </p:cNvPr>
          <p:cNvSpPr txBox="1"/>
          <p:nvPr/>
        </p:nvSpPr>
        <p:spPr>
          <a:xfrm>
            <a:off x="5594894" y="5519754"/>
            <a:ext cx="896619" cy="369332"/>
          </a:xfrm>
          <a:prstGeom prst="rect">
            <a:avLst/>
          </a:prstGeom>
          <a:noFill/>
        </p:spPr>
        <p:txBody>
          <a:bodyPr wrap="square" rtlCol="0">
            <a:spAutoFit/>
          </a:bodyPr>
          <a:lstStyle/>
          <a:p>
            <a:r>
              <a:rPr lang="nb-NO" b="1"/>
              <a:t>Andre?</a:t>
            </a:r>
          </a:p>
        </p:txBody>
      </p:sp>
      <p:pic>
        <p:nvPicPr>
          <p:cNvPr id="6" name="Grafikk 5" descr="Idémyldring med heldekkende fyll">
            <a:extLst>
              <a:ext uri="{FF2B5EF4-FFF2-40B4-BE49-F238E27FC236}">
                <a16:creationId xmlns:a16="http://schemas.microsoft.com/office/drawing/2014/main" id="{36A91FC6-6FA2-FDCC-8BF1-4C5EDB8A36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94" y="2165622"/>
            <a:ext cx="1240267" cy="1240267"/>
          </a:xfrm>
          <a:prstGeom prst="rect">
            <a:avLst/>
          </a:prstGeom>
        </p:spPr>
      </p:pic>
      <p:pic>
        <p:nvPicPr>
          <p:cNvPr id="17" name="Grafikk 16" descr="Konstruksjons arbeider maler med heldekkende fyll">
            <a:extLst>
              <a:ext uri="{FF2B5EF4-FFF2-40B4-BE49-F238E27FC236}">
                <a16:creationId xmlns:a16="http://schemas.microsoft.com/office/drawing/2014/main" id="{C635C0EC-4549-9296-99BE-3372EFD15E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65824" y="2032783"/>
            <a:ext cx="1431962" cy="1431962"/>
          </a:xfrm>
          <a:prstGeom prst="rect">
            <a:avLst/>
          </a:prstGeom>
        </p:spPr>
      </p:pic>
      <p:pic>
        <p:nvPicPr>
          <p:cNvPr id="25" name="Grafikk 24" descr="Gruppe idédugnad med heldekkende fyll">
            <a:extLst>
              <a:ext uri="{FF2B5EF4-FFF2-40B4-BE49-F238E27FC236}">
                <a16:creationId xmlns:a16="http://schemas.microsoft.com/office/drawing/2014/main" id="{571F5DA7-BDE3-23E6-A260-6755DE37DF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92136" y="1885110"/>
            <a:ext cx="1623991" cy="1623991"/>
          </a:xfrm>
          <a:prstGeom prst="rect">
            <a:avLst/>
          </a:prstGeom>
        </p:spPr>
      </p:pic>
      <p:sp>
        <p:nvSpPr>
          <p:cNvPr id="28" name="TekstSylinder 27">
            <a:extLst>
              <a:ext uri="{FF2B5EF4-FFF2-40B4-BE49-F238E27FC236}">
                <a16:creationId xmlns:a16="http://schemas.microsoft.com/office/drawing/2014/main" id="{FC2A4827-61C1-5197-E7FD-7F49C48E582B}"/>
              </a:ext>
            </a:extLst>
          </p:cNvPr>
          <p:cNvSpPr txBox="1"/>
          <p:nvPr/>
        </p:nvSpPr>
        <p:spPr>
          <a:xfrm>
            <a:off x="159229" y="3548214"/>
            <a:ext cx="803281" cy="369332"/>
          </a:xfrm>
          <a:prstGeom prst="rect">
            <a:avLst/>
          </a:prstGeom>
          <a:noFill/>
        </p:spPr>
        <p:txBody>
          <a:bodyPr wrap="square" rtlCol="0">
            <a:spAutoFit/>
          </a:bodyPr>
          <a:lstStyle/>
          <a:p>
            <a:r>
              <a:rPr lang="nb-NO" b="1"/>
              <a:t>Caser</a:t>
            </a:r>
          </a:p>
        </p:txBody>
      </p:sp>
      <p:pic>
        <p:nvPicPr>
          <p:cNvPr id="30" name="Grafikk 29" descr="Konfigurasjonsveiledning for eksternt arbeid med heldekkende fyll">
            <a:extLst>
              <a:ext uri="{FF2B5EF4-FFF2-40B4-BE49-F238E27FC236}">
                <a16:creationId xmlns:a16="http://schemas.microsoft.com/office/drawing/2014/main" id="{78091EB6-01E8-9F2E-F23E-8B29630FF7B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94638" y="2143310"/>
            <a:ext cx="1308159" cy="1308159"/>
          </a:xfrm>
          <a:prstGeom prst="rect">
            <a:avLst/>
          </a:prstGeom>
        </p:spPr>
      </p:pic>
      <p:pic>
        <p:nvPicPr>
          <p:cNvPr id="32" name="Grafikk 31" descr="Dokument med heldekkende fyll">
            <a:extLst>
              <a:ext uri="{FF2B5EF4-FFF2-40B4-BE49-F238E27FC236}">
                <a16:creationId xmlns:a16="http://schemas.microsoft.com/office/drawing/2014/main" id="{D8DFF66C-5E69-B6A6-F56D-4F8100DDA0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589203" y="2178564"/>
            <a:ext cx="1240266" cy="1240266"/>
          </a:xfrm>
          <a:prstGeom prst="rect">
            <a:avLst/>
          </a:prstGeom>
        </p:spPr>
      </p:pic>
      <p:sp>
        <p:nvSpPr>
          <p:cNvPr id="33" name="TekstSylinder 32">
            <a:extLst>
              <a:ext uri="{FF2B5EF4-FFF2-40B4-BE49-F238E27FC236}">
                <a16:creationId xmlns:a16="http://schemas.microsoft.com/office/drawing/2014/main" id="{E5ACF400-AC5B-8C01-F562-7C275B018ABA}"/>
              </a:ext>
            </a:extLst>
          </p:cNvPr>
          <p:cNvSpPr txBox="1"/>
          <p:nvPr/>
        </p:nvSpPr>
        <p:spPr>
          <a:xfrm>
            <a:off x="1130397" y="3548214"/>
            <a:ext cx="2468133" cy="369332"/>
          </a:xfrm>
          <a:prstGeom prst="rect">
            <a:avLst/>
          </a:prstGeom>
          <a:noFill/>
        </p:spPr>
        <p:txBody>
          <a:bodyPr wrap="square" rtlCol="0">
            <a:spAutoFit/>
          </a:bodyPr>
          <a:lstStyle/>
          <a:p>
            <a:r>
              <a:rPr lang="nb-NO" b="1"/>
              <a:t>Oppgavesamarbeid</a:t>
            </a:r>
          </a:p>
        </p:txBody>
      </p:sp>
      <p:sp>
        <p:nvSpPr>
          <p:cNvPr id="34" name="TekstSylinder 33">
            <a:extLst>
              <a:ext uri="{FF2B5EF4-FFF2-40B4-BE49-F238E27FC236}">
                <a16:creationId xmlns:a16="http://schemas.microsoft.com/office/drawing/2014/main" id="{6A630F7C-1489-776B-D158-17ACBC6F715A}"/>
              </a:ext>
            </a:extLst>
          </p:cNvPr>
          <p:cNvSpPr txBox="1"/>
          <p:nvPr/>
        </p:nvSpPr>
        <p:spPr>
          <a:xfrm>
            <a:off x="5148221" y="3525634"/>
            <a:ext cx="2468133" cy="646331"/>
          </a:xfrm>
          <a:prstGeom prst="rect">
            <a:avLst/>
          </a:prstGeom>
          <a:noFill/>
        </p:spPr>
        <p:txBody>
          <a:bodyPr wrap="square" rtlCol="0">
            <a:spAutoFit/>
          </a:bodyPr>
          <a:lstStyle/>
          <a:p>
            <a:pPr algn="ctr"/>
            <a:r>
              <a:rPr lang="nb-NO" b="1"/>
              <a:t>Feltarbeid/</a:t>
            </a:r>
            <a:br>
              <a:rPr lang="nb-NO" b="1"/>
            </a:br>
            <a:r>
              <a:rPr lang="nb-NO" b="1"/>
              <a:t>Praksis/</a:t>
            </a:r>
            <a:r>
              <a:rPr lang="nb-NO" b="1" err="1"/>
              <a:t>internship</a:t>
            </a:r>
            <a:r>
              <a:rPr lang="nb-NO" b="1"/>
              <a:t> </a:t>
            </a:r>
          </a:p>
        </p:txBody>
      </p:sp>
      <p:sp>
        <p:nvSpPr>
          <p:cNvPr id="35" name="TekstSylinder 34">
            <a:extLst>
              <a:ext uri="{FF2B5EF4-FFF2-40B4-BE49-F238E27FC236}">
                <a16:creationId xmlns:a16="http://schemas.microsoft.com/office/drawing/2014/main" id="{7C3B5A65-27EF-F63B-03D3-52D62D6A3EE4}"/>
              </a:ext>
            </a:extLst>
          </p:cNvPr>
          <p:cNvSpPr txBox="1"/>
          <p:nvPr/>
        </p:nvSpPr>
        <p:spPr>
          <a:xfrm>
            <a:off x="7455953" y="3521268"/>
            <a:ext cx="2468133" cy="369332"/>
          </a:xfrm>
          <a:prstGeom prst="rect">
            <a:avLst/>
          </a:prstGeom>
          <a:noFill/>
        </p:spPr>
        <p:txBody>
          <a:bodyPr wrap="square" rtlCol="0">
            <a:spAutoFit/>
          </a:bodyPr>
          <a:lstStyle/>
          <a:p>
            <a:r>
              <a:rPr lang="nb-NO" b="1"/>
              <a:t>Gründerskap</a:t>
            </a:r>
          </a:p>
        </p:txBody>
      </p:sp>
      <p:sp>
        <p:nvSpPr>
          <p:cNvPr id="36" name="TekstSylinder 35">
            <a:extLst>
              <a:ext uri="{FF2B5EF4-FFF2-40B4-BE49-F238E27FC236}">
                <a16:creationId xmlns:a16="http://schemas.microsoft.com/office/drawing/2014/main" id="{449E65F8-50E8-5157-2AC0-3B6A545D4556}"/>
              </a:ext>
            </a:extLst>
          </p:cNvPr>
          <p:cNvSpPr txBox="1"/>
          <p:nvPr/>
        </p:nvSpPr>
        <p:spPr>
          <a:xfrm>
            <a:off x="9210001" y="3545454"/>
            <a:ext cx="2355624" cy="369332"/>
          </a:xfrm>
          <a:prstGeom prst="rect">
            <a:avLst/>
          </a:prstGeom>
          <a:noFill/>
        </p:spPr>
        <p:txBody>
          <a:bodyPr wrap="square" rtlCol="0">
            <a:spAutoFit/>
          </a:bodyPr>
          <a:lstStyle/>
          <a:p>
            <a:r>
              <a:rPr lang="nb-NO" b="1"/>
              <a:t>Formidling</a:t>
            </a:r>
          </a:p>
        </p:txBody>
      </p:sp>
      <p:pic>
        <p:nvPicPr>
          <p:cNvPr id="37" name="Grafikk 36" descr="Forskning med heldekkende fyll">
            <a:extLst>
              <a:ext uri="{FF2B5EF4-FFF2-40B4-BE49-F238E27FC236}">
                <a16:creationId xmlns:a16="http://schemas.microsoft.com/office/drawing/2014/main" id="{4EE762B0-7218-E597-F008-0E442BE8A43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15863" y="2125036"/>
            <a:ext cx="1431963" cy="1431963"/>
          </a:xfrm>
          <a:prstGeom prst="rect">
            <a:avLst/>
          </a:prstGeom>
        </p:spPr>
      </p:pic>
      <p:sp>
        <p:nvSpPr>
          <p:cNvPr id="38" name="TekstSylinder 37">
            <a:extLst>
              <a:ext uri="{FF2B5EF4-FFF2-40B4-BE49-F238E27FC236}">
                <a16:creationId xmlns:a16="http://schemas.microsoft.com/office/drawing/2014/main" id="{F0FC850A-6861-BE0A-E35C-44475B47E4FA}"/>
              </a:ext>
            </a:extLst>
          </p:cNvPr>
          <p:cNvSpPr txBox="1"/>
          <p:nvPr/>
        </p:nvSpPr>
        <p:spPr>
          <a:xfrm>
            <a:off x="3315863" y="3545893"/>
            <a:ext cx="2468133" cy="369332"/>
          </a:xfrm>
          <a:prstGeom prst="rect">
            <a:avLst/>
          </a:prstGeom>
          <a:noFill/>
        </p:spPr>
        <p:txBody>
          <a:bodyPr wrap="square" rtlCol="0">
            <a:spAutoFit/>
          </a:bodyPr>
          <a:lstStyle/>
          <a:p>
            <a:r>
              <a:rPr lang="nb-NO" b="1"/>
              <a:t>Forskningssamarbeid</a:t>
            </a:r>
          </a:p>
        </p:txBody>
      </p:sp>
      <p:pic>
        <p:nvPicPr>
          <p:cNvPr id="41" name="Grafikk 40" descr="Sjekkliste med heldekkende fyll">
            <a:extLst>
              <a:ext uri="{FF2B5EF4-FFF2-40B4-BE49-F238E27FC236}">
                <a16:creationId xmlns:a16="http://schemas.microsoft.com/office/drawing/2014/main" id="{DA772FCD-EE6C-98D3-9D4A-A1AA6B98F79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981308" y="2238680"/>
            <a:ext cx="1094150" cy="1094150"/>
          </a:xfrm>
          <a:prstGeom prst="rect">
            <a:avLst/>
          </a:prstGeom>
        </p:spPr>
      </p:pic>
      <p:sp>
        <p:nvSpPr>
          <p:cNvPr id="42" name="TekstSylinder 41">
            <a:extLst>
              <a:ext uri="{FF2B5EF4-FFF2-40B4-BE49-F238E27FC236}">
                <a16:creationId xmlns:a16="http://schemas.microsoft.com/office/drawing/2014/main" id="{020B027D-B3ED-C1EE-5365-28C0397FAEC5}"/>
              </a:ext>
            </a:extLst>
          </p:cNvPr>
          <p:cNvSpPr txBox="1"/>
          <p:nvPr/>
        </p:nvSpPr>
        <p:spPr>
          <a:xfrm>
            <a:off x="11010288" y="3569640"/>
            <a:ext cx="1308159" cy="369332"/>
          </a:xfrm>
          <a:prstGeom prst="rect">
            <a:avLst/>
          </a:prstGeom>
          <a:noFill/>
        </p:spPr>
        <p:txBody>
          <a:bodyPr wrap="square" rtlCol="0">
            <a:spAutoFit/>
          </a:bodyPr>
          <a:lstStyle/>
          <a:p>
            <a:r>
              <a:rPr lang="nb-NO" b="1"/>
              <a:t>Vurdering</a:t>
            </a:r>
          </a:p>
        </p:txBody>
      </p:sp>
    </p:spTree>
    <p:extLst>
      <p:ext uri="{BB962C8B-B14F-4D97-AF65-F5344CB8AC3E}">
        <p14:creationId xmlns:p14="http://schemas.microsoft.com/office/powerpoint/2010/main" val="3213237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A252ED-F080-705E-EE1B-F0D1BB66413E}"/>
              </a:ext>
            </a:extLst>
          </p:cNvPr>
          <p:cNvSpPr>
            <a:spLocks noGrp="1"/>
          </p:cNvSpPr>
          <p:nvPr>
            <p:ph type="title"/>
          </p:nvPr>
        </p:nvSpPr>
        <p:spPr/>
        <p:txBody>
          <a:bodyPr>
            <a:normAutofit/>
          </a:bodyPr>
          <a:lstStyle/>
          <a:p>
            <a:r>
              <a:rPr lang="nb-NO" sz="3200" dirty="0"/>
              <a:t>Hvordan sikre kvalitet i samarbeid med arbeidslivet </a:t>
            </a:r>
          </a:p>
        </p:txBody>
      </p:sp>
      <p:sp>
        <p:nvSpPr>
          <p:cNvPr id="3" name="Plassholder for innhold 2">
            <a:extLst>
              <a:ext uri="{FF2B5EF4-FFF2-40B4-BE49-F238E27FC236}">
                <a16:creationId xmlns:a16="http://schemas.microsoft.com/office/drawing/2014/main" id="{9EAA25EB-6860-6384-779E-DDA4D71B4543}"/>
              </a:ext>
            </a:extLst>
          </p:cNvPr>
          <p:cNvSpPr>
            <a:spLocks noGrp="1"/>
          </p:cNvSpPr>
          <p:nvPr>
            <p:ph idx="1"/>
          </p:nvPr>
        </p:nvSpPr>
        <p:spPr/>
        <p:txBody>
          <a:bodyPr/>
          <a:lstStyle/>
          <a:p>
            <a:endParaRPr lang="nb-NO" dirty="0"/>
          </a:p>
        </p:txBody>
      </p:sp>
    </p:spTree>
    <p:extLst>
      <p:ext uri="{BB962C8B-B14F-4D97-AF65-F5344CB8AC3E}">
        <p14:creationId xmlns:p14="http://schemas.microsoft.com/office/powerpoint/2010/main" val="2047086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7E1F9-7DEB-CFF2-BA2B-52FD8E04C92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DE50591-6D5F-C8A0-BF86-E12FFABCE0E3}"/>
              </a:ext>
            </a:extLst>
          </p:cNvPr>
          <p:cNvSpPr>
            <a:spLocks noGrp="1"/>
          </p:cNvSpPr>
          <p:nvPr>
            <p:ph type="ctrTitle"/>
          </p:nvPr>
        </p:nvSpPr>
        <p:spPr>
          <a:xfrm>
            <a:off x="1230267" y="2952239"/>
            <a:ext cx="4478311" cy="3060168"/>
          </a:xfrm>
        </p:spPr>
        <p:txBody>
          <a:bodyPr>
            <a:noAutofit/>
          </a:bodyPr>
          <a:lstStyle/>
          <a:p>
            <a:pPr algn="l"/>
            <a:br>
              <a:rPr lang="nb-NO" sz="4000" dirty="0">
                <a:latin typeface="Arial"/>
                <a:cs typeface="Arial"/>
              </a:rPr>
            </a:br>
            <a:r>
              <a:rPr lang="nb-NO" sz="4000" dirty="0">
                <a:latin typeface="Segoe UI"/>
                <a:cs typeface="Arial"/>
              </a:rPr>
              <a:t>Hvordan jobber vi i dag med å tilrettelegge for at studentene skal få bruke kompetansen sammen med arbeidslivet?</a:t>
            </a: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3A32AC7-0140-0465-1211-BC4980EBF017}"/>
              </a:ext>
            </a:extLst>
          </p:cNvPr>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48088"/>
          <a:stretch/>
        </p:blipFill>
        <p:spPr bwMode="auto">
          <a:xfrm>
            <a:off x="5862918" y="-11988"/>
            <a:ext cx="6329082" cy="6910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04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37C9-4E8B-27B6-E468-25C24FDD5E2F}"/>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0C657C4F-0B5A-F7B8-6A98-7E056AC34324}"/>
              </a:ext>
            </a:extLst>
          </p:cNvPr>
          <p:cNvPicPr>
            <a:picLocks noChangeAspect="1"/>
          </p:cNvPicPr>
          <p:nvPr/>
        </p:nvPicPr>
        <p:blipFill>
          <a:blip r:embed="rId3">
            <a:duotone>
              <a:schemeClr val="bg2">
                <a:shade val="45000"/>
                <a:satMod val="135000"/>
              </a:schemeClr>
              <a:prstClr val="white"/>
            </a:duotone>
          </a:blip>
          <a:srcRect/>
          <a:stretch/>
        </p:blipFill>
        <p:spPr>
          <a:xfrm>
            <a:off x="1" y="-1"/>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4ACAC1DE-5BAF-9D45-316A-F536127D1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FAA94BD7-F887-170F-9A13-772B2167026D}"/>
              </a:ext>
            </a:extLst>
          </p:cNvPr>
          <p:cNvSpPr txBox="1">
            <a:spLocks/>
          </p:cNvSpPr>
          <p:nvPr/>
        </p:nvSpPr>
        <p:spPr>
          <a:xfrm>
            <a:off x="0" y="3428999"/>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nb-NO" sz="4800" noProof="0" dirty="0">
              <a:solidFill>
                <a:srgbClr val="C00000"/>
              </a:solidFill>
              <a:cs typeface="Helvetica"/>
            </a:endParaRPr>
          </a:p>
        </p:txBody>
      </p:sp>
      <p:sp>
        <p:nvSpPr>
          <p:cNvPr id="2" name="Tittel 1">
            <a:extLst>
              <a:ext uri="{FF2B5EF4-FFF2-40B4-BE49-F238E27FC236}">
                <a16:creationId xmlns:a16="http://schemas.microsoft.com/office/drawing/2014/main" id="{3BA21078-1951-F119-C0E0-34B28BD894A1}"/>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6000" dirty="0">
                <a:latin typeface="Helvetica"/>
                <a:cs typeface="Helvetica"/>
              </a:rPr>
              <a:t>Erfaringer andre fagmiljø </a:t>
            </a:r>
          </a:p>
          <a:p>
            <a:pPr algn="ctr"/>
            <a:endParaRPr lang="nb-NO" sz="4000" dirty="0">
              <a:cs typeface="Helvetica"/>
            </a:endParaRPr>
          </a:p>
        </p:txBody>
      </p:sp>
    </p:spTree>
    <p:extLst>
      <p:ext uri="{BB962C8B-B14F-4D97-AF65-F5344CB8AC3E}">
        <p14:creationId xmlns:p14="http://schemas.microsoft.com/office/powerpoint/2010/main" val="897738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EA5F6-54A4-0BE8-F238-3195ECA72BA5}"/>
            </a:ext>
          </a:extLst>
        </p:cNvPr>
        <p:cNvGrpSpPr/>
        <p:nvPr/>
      </p:nvGrpSpPr>
      <p:grpSpPr>
        <a:xfrm>
          <a:off x="0" y="0"/>
          <a:ext cx="0" cy="0"/>
          <a:chOff x="0" y="0"/>
          <a:chExt cx="0" cy="0"/>
        </a:xfrm>
      </p:grpSpPr>
      <p:pic>
        <p:nvPicPr>
          <p:cNvPr id="8" name="Bilde 7" descr="Kopp med kaffe">
            <a:extLst>
              <a:ext uri="{FF2B5EF4-FFF2-40B4-BE49-F238E27FC236}">
                <a16:creationId xmlns:a16="http://schemas.microsoft.com/office/drawing/2014/main" id="{1CC28BA3-E465-633A-A92D-9551DDBFB59C}"/>
              </a:ext>
            </a:extLst>
          </p:cNvPr>
          <p:cNvPicPr>
            <a:picLocks noChangeAspect="1"/>
          </p:cNvPicPr>
          <p:nvPr/>
        </p:nvPicPr>
        <p:blipFill>
          <a:blip r:embed="rId3"/>
          <a:srcRect l="13322" r="13322"/>
          <a:stretch/>
        </p:blipFill>
        <p:spPr>
          <a:xfrm>
            <a:off x="5300131" y="1"/>
            <a:ext cx="6891867" cy="6929968"/>
          </a:xfrm>
          <a:prstGeom prst="rect">
            <a:avLst/>
          </a:prstGeom>
        </p:spPr>
      </p:pic>
      <p:sp>
        <p:nvSpPr>
          <p:cNvPr id="2" name="Tittel 1">
            <a:extLst>
              <a:ext uri="{FF2B5EF4-FFF2-40B4-BE49-F238E27FC236}">
                <a16:creationId xmlns:a16="http://schemas.microsoft.com/office/drawing/2014/main" id="{B2647FCA-F0DA-E129-2AB9-FD08933B8F66}"/>
              </a:ext>
            </a:extLst>
          </p:cNvPr>
          <p:cNvSpPr>
            <a:spLocks noGrp="1"/>
          </p:cNvSpPr>
          <p:nvPr>
            <p:ph type="ctrTitle"/>
          </p:nvPr>
        </p:nvSpPr>
        <p:spPr>
          <a:xfrm>
            <a:off x="886826" y="3262660"/>
            <a:ext cx="3440588" cy="3060168"/>
          </a:xfrm>
        </p:spPr>
        <p:txBody>
          <a:bodyPr>
            <a:noAutofit/>
          </a:bodyPr>
          <a:lstStyle/>
          <a:p>
            <a:pPr algn="l"/>
            <a:r>
              <a:rPr lang="nb-NO" sz="4000" dirty="0">
                <a:latin typeface="Arial" panose="020B0604020202020204" pitchFamily="34" charset="0"/>
                <a:cs typeface="Arial" panose="020B0604020202020204" pitchFamily="34" charset="0"/>
              </a:rPr>
              <a:t>Pause </a:t>
            </a:r>
            <a:r>
              <a:rPr lang="nb-NO" sz="4000" dirty="0">
                <a:latin typeface="Arial" panose="020B0604020202020204" pitchFamily="34" charset="0"/>
                <a:cs typeface="Arial" panose="020B0604020202020204" pitchFamily="34" charset="0"/>
                <a:sym typeface="Wingdings" panose="05000000000000000000" pitchFamily="2" charset="2"/>
              </a:rPr>
              <a:t></a:t>
            </a: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sym typeface="Wingdings" panose="05000000000000000000" pitchFamily="2" charset="2"/>
              </a:rPr>
            </a:br>
            <a:br>
              <a:rPr lang="nb-NO" sz="4000" dirty="0">
                <a:latin typeface="Arial" panose="020B0604020202020204" pitchFamily="34" charset="0"/>
                <a:cs typeface="Arial" panose="020B0604020202020204" pitchFamily="34" charset="0"/>
                <a:sym typeface="Wingdings" panose="05000000000000000000" pitchFamily="2" charset="2"/>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09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1A7E-9FE4-CB89-5A5A-EBA842D8E82F}"/>
            </a:ext>
          </a:extLst>
        </p:cNvPr>
        <p:cNvGrpSpPr/>
        <p:nvPr/>
      </p:nvGrpSpPr>
      <p:grpSpPr>
        <a:xfrm>
          <a:off x="0" y="0"/>
          <a:ext cx="0" cy="0"/>
          <a:chOff x="0" y="0"/>
          <a:chExt cx="0" cy="0"/>
        </a:xfrm>
      </p:grpSpPr>
      <p:pic>
        <p:nvPicPr>
          <p:cNvPr id="8" name="Bilde 7" descr="Et bilde som inneholder mann, Menneskeansikt, Post-it-lapp, klær&#10;&#10;Automatisk generert beskrivelse">
            <a:extLst>
              <a:ext uri="{FF2B5EF4-FFF2-40B4-BE49-F238E27FC236}">
                <a16:creationId xmlns:a16="http://schemas.microsoft.com/office/drawing/2014/main" id="{D5A6E9D1-DEDE-DC1C-0EF7-03413A57873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6600" t="237"/>
          <a:stretch/>
        </p:blipFill>
        <p:spPr>
          <a:xfrm>
            <a:off x="5300131" y="677333"/>
            <a:ext cx="6891867" cy="6252635"/>
          </a:xfrm>
          <a:prstGeom prst="rect">
            <a:avLst/>
          </a:prstGeom>
        </p:spPr>
      </p:pic>
      <p:sp>
        <p:nvSpPr>
          <p:cNvPr id="2" name="Tittel 1">
            <a:extLst>
              <a:ext uri="{FF2B5EF4-FFF2-40B4-BE49-F238E27FC236}">
                <a16:creationId xmlns:a16="http://schemas.microsoft.com/office/drawing/2014/main" id="{21A8B34E-13E8-154B-9A05-DBB033D46A28}"/>
              </a:ext>
            </a:extLst>
          </p:cNvPr>
          <p:cNvSpPr>
            <a:spLocks noGrp="1"/>
          </p:cNvSpPr>
          <p:nvPr>
            <p:ph type="ctrTitle"/>
          </p:nvPr>
        </p:nvSpPr>
        <p:spPr>
          <a:xfrm>
            <a:off x="497260" y="5020354"/>
            <a:ext cx="4640032" cy="3060168"/>
          </a:xfrm>
        </p:spPr>
        <p:txBody>
          <a:bodyPr>
            <a:noAutofit/>
          </a:bodyPr>
          <a:lstStyle/>
          <a:p>
            <a:pPr algn="l"/>
            <a:r>
              <a:rPr lang="nb-NO" sz="4000" dirty="0">
                <a:latin typeface="Arial"/>
                <a:cs typeface="Arial"/>
              </a:rPr>
              <a:t>For å få til </a:t>
            </a:r>
            <a:r>
              <a:rPr lang="nb-NO" sz="4000" u="sng" dirty="0">
                <a:latin typeface="Arial"/>
                <a:cs typeface="Arial"/>
              </a:rPr>
              <a:t>mer</a:t>
            </a:r>
            <a:r>
              <a:rPr lang="nb-NO" sz="4000" dirty="0">
                <a:latin typeface="Arial"/>
                <a:cs typeface="Arial"/>
              </a:rPr>
              <a:t> studentsamarbeid med arbeidslivet </a:t>
            </a:r>
            <a:br>
              <a:rPr lang="nb-NO" sz="4000" dirty="0">
                <a:latin typeface="Arial"/>
                <a:cs typeface="Arial"/>
              </a:rPr>
            </a:br>
            <a:br>
              <a:rPr lang="nb-NO" sz="4000" dirty="0">
                <a:latin typeface="Arial"/>
                <a:cs typeface="Arial"/>
              </a:rPr>
            </a:br>
            <a:r>
              <a:rPr lang="nb-NO" sz="4000" dirty="0">
                <a:latin typeface="Arial"/>
                <a:cs typeface="Arial"/>
              </a:rPr>
              <a:t>Hvilke tiltak kan være aktuelle å gjennomføre i løpet av de neste 3 årene?</a:t>
            </a:r>
            <a:br>
              <a:rPr lang="nb-NO" sz="4000" dirty="0">
                <a:latin typeface="Arial"/>
                <a:cs typeface="Arial"/>
              </a:rPr>
            </a:br>
            <a:br>
              <a:rPr lang="nb-NO" sz="4000" dirty="0">
                <a:latin typeface="Arial"/>
                <a:cs typeface="Arial"/>
              </a:rPr>
            </a:b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6603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F4104-C4CD-6482-B242-846F98A967B9}"/>
            </a:ext>
          </a:extLst>
        </p:cNvPr>
        <p:cNvGrpSpPr/>
        <p:nvPr/>
      </p:nvGrpSpPr>
      <p:grpSpPr>
        <a:xfrm>
          <a:off x="0" y="0"/>
          <a:ext cx="0" cy="0"/>
          <a:chOff x="0" y="0"/>
          <a:chExt cx="0" cy="0"/>
        </a:xfrm>
      </p:grpSpPr>
      <p:pic>
        <p:nvPicPr>
          <p:cNvPr id="8" name="Bilde 7" descr="Et bilde som inneholder mann, Menneskeansikt, Post-it-lapp, klær&#10;&#10;Automatisk generert beskrivelse">
            <a:extLst>
              <a:ext uri="{FF2B5EF4-FFF2-40B4-BE49-F238E27FC236}">
                <a16:creationId xmlns:a16="http://schemas.microsoft.com/office/drawing/2014/main" id="{5B0A99DB-CA99-6668-EFE6-8A71B675E56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6600" t="237"/>
          <a:stretch/>
        </p:blipFill>
        <p:spPr>
          <a:xfrm>
            <a:off x="5300131" y="677333"/>
            <a:ext cx="6891867" cy="6252635"/>
          </a:xfrm>
          <a:prstGeom prst="rect">
            <a:avLst/>
          </a:prstGeom>
        </p:spPr>
      </p:pic>
      <p:sp>
        <p:nvSpPr>
          <p:cNvPr id="2" name="Tittel 1">
            <a:extLst>
              <a:ext uri="{FF2B5EF4-FFF2-40B4-BE49-F238E27FC236}">
                <a16:creationId xmlns:a16="http://schemas.microsoft.com/office/drawing/2014/main" id="{5F627161-BB89-C7F5-49BC-9865CECF9862}"/>
              </a:ext>
            </a:extLst>
          </p:cNvPr>
          <p:cNvSpPr>
            <a:spLocks noGrp="1"/>
          </p:cNvSpPr>
          <p:nvPr>
            <p:ph type="ctrTitle"/>
          </p:nvPr>
        </p:nvSpPr>
        <p:spPr>
          <a:xfrm>
            <a:off x="497260" y="5020354"/>
            <a:ext cx="4640032" cy="3060168"/>
          </a:xfrm>
        </p:spPr>
        <p:txBody>
          <a:bodyPr>
            <a:noAutofit/>
          </a:bodyPr>
          <a:lstStyle/>
          <a:p>
            <a:pPr algn="l"/>
            <a:r>
              <a:rPr lang="nb-NO" sz="4000" dirty="0">
                <a:latin typeface="Arial"/>
                <a:cs typeface="Arial"/>
              </a:rPr>
              <a:t>For å få til </a:t>
            </a:r>
            <a:r>
              <a:rPr lang="nb-NO" sz="4000" u="sng" dirty="0">
                <a:latin typeface="Arial"/>
                <a:cs typeface="Arial"/>
              </a:rPr>
              <a:t>bedre</a:t>
            </a:r>
            <a:r>
              <a:rPr lang="nb-NO" sz="4000" dirty="0">
                <a:latin typeface="Arial"/>
                <a:cs typeface="Arial"/>
              </a:rPr>
              <a:t> studentsamarbeid med arbeidslivet </a:t>
            </a:r>
            <a:br>
              <a:rPr lang="nb-NO" sz="4000" dirty="0">
                <a:latin typeface="Arial"/>
                <a:cs typeface="Arial"/>
              </a:rPr>
            </a:br>
            <a:br>
              <a:rPr lang="nb-NO" sz="4000" dirty="0">
                <a:latin typeface="Arial"/>
                <a:cs typeface="Arial"/>
              </a:rPr>
            </a:br>
            <a:r>
              <a:rPr lang="nb-NO" sz="4000" dirty="0">
                <a:latin typeface="Arial"/>
                <a:cs typeface="Arial"/>
              </a:rPr>
              <a:t>Hvilke tiltak kan være aktuelle å gjennomføre i løpet av de neste 3 årene?</a:t>
            </a:r>
            <a:br>
              <a:rPr lang="nb-NO" sz="4000" dirty="0">
                <a:latin typeface="Arial"/>
                <a:cs typeface="Arial"/>
              </a:rPr>
            </a:br>
            <a:br>
              <a:rPr lang="nb-NO" sz="4000" dirty="0">
                <a:latin typeface="Arial"/>
                <a:cs typeface="Arial"/>
              </a:rPr>
            </a:b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61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D5D7A-0EE8-150B-5031-9851C8E9B71C}"/>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FDD3E828-07D3-7616-3584-17E164F6D0C1}"/>
              </a:ext>
            </a:extLst>
          </p:cNvPr>
          <p:cNvSpPr>
            <a:spLocks noGrp="1"/>
          </p:cNvSpPr>
          <p:nvPr>
            <p:ph type="title"/>
          </p:nvPr>
        </p:nvSpPr>
        <p:spPr>
          <a:xfrm>
            <a:off x="595089" y="2854851"/>
            <a:ext cx="5002522" cy="821284"/>
          </a:xfrm>
        </p:spPr>
        <p:txBody>
          <a:bodyPr>
            <a:normAutofit fontScale="90000"/>
          </a:bodyPr>
          <a:lstStyle/>
          <a:p>
            <a:pPr algn="ctr"/>
            <a:r>
              <a:rPr lang="nb-NO" sz="4900" dirty="0">
                <a:latin typeface="Helvetica"/>
                <a:cs typeface="Helvetica"/>
              </a:rPr>
              <a:t>Plasser alle lappene der du mener de hører hjemme i matrisen</a:t>
            </a:r>
            <a:br>
              <a:rPr lang="nb-NO" sz="3000" dirty="0">
                <a:latin typeface="Helvetica"/>
                <a:cs typeface="Helvetica"/>
              </a:rPr>
            </a:br>
            <a:r>
              <a:rPr lang="nb-NO" sz="3000" dirty="0">
                <a:latin typeface="Helvetica"/>
                <a:cs typeface="Helvetica"/>
              </a:rPr>
              <a:t> </a:t>
            </a:r>
            <a:endParaRPr lang="nb-NO" sz="3000" dirty="0"/>
          </a:p>
        </p:txBody>
      </p:sp>
      <p:pic>
        <p:nvPicPr>
          <p:cNvPr id="7" name="Bilde 6">
            <a:extLst>
              <a:ext uri="{FF2B5EF4-FFF2-40B4-BE49-F238E27FC236}">
                <a16:creationId xmlns:a16="http://schemas.microsoft.com/office/drawing/2014/main" id="{3BB2F786-5C87-A5C0-A973-A09D6D460DC5}"/>
              </a:ext>
            </a:extLst>
          </p:cNvPr>
          <p:cNvPicPr>
            <a:picLocks noChangeAspect="1"/>
          </p:cNvPicPr>
          <p:nvPr/>
        </p:nvPicPr>
        <p:blipFill>
          <a:blip r:embed="rId3"/>
          <a:srcRect r="-171" b="699"/>
          <a:stretch/>
        </p:blipFill>
        <p:spPr>
          <a:xfrm>
            <a:off x="5943404" y="1371600"/>
            <a:ext cx="6259287" cy="4086026"/>
          </a:xfrm>
          <a:prstGeom prst="rect">
            <a:avLst/>
          </a:prstGeom>
        </p:spPr>
      </p:pic>
    </p:spTree>
    <p:extLst>
      <p:ext uri="{BB962C8B-B14F-4D97-AF65-F5344CB8AC3E}">
        <p14:creationId xmlns:p14="http://schemas.microsoft.com/office/powerpoint/2010/main" val="256721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89AED8C5-5FCA-9149-8AF8-3BB7335AD220}"/>
              </a:ext>
            </a:extLst>
          </p:cNvPr>
          <p:cNvPicPr>
            <a:picLocks noChangeAspect="1"/>
          </p:cNvPicPr>
          <p:nvPr/>
        </p:nvPicPr>
        <p:blipFill>
          <a:blip r:embed="rId3"/>
          <a:srcRect r="-171" b="699"/>
          <a:stretch/>
        </p:blipFill>
        <p:spPr>
          <a:xfrm>
            <a:off x="185000" y="50159"/>
            <a:ext cx="11950171" cy="6748201"/>
          </a:xfrm>
          <a:prstGeom prst="rect">
            <a:avLst/>
          </a:prstGeom>
        </p:spPr>
      </p:pic>
    </p:spTree>
    <p:extLst>
      <p:ext uri="{BB962C8B-B14F-4D97-AF65-F5344CB8AC3E}">
        <p14:creationId xmlns:p14="http://schemas.microsoft.com/office/powerpoint/2010/main" val="1602767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7C1163C-58DC-02AD-3B75-37CD789F13D4}"/>
              </a:ext>
            </a:extLst>
          </p:cNvPr>
          <p:cNvSpPr>
            <a:spLocks noGrp="1"/>
          </p:cNvSpPr>
          <p:nvPr>
            <p:ph type="title"/>
          </p:nvPr>
        </p:nvSpPr>
        <p:spPr>
          <a:xfrm>
            <a:off x="595089" y="2854851"/>
            <a:ext cx="5002522" cy="821284"/>
          </a:xfrm>
        </p:spPr>
        <p:txBody>
          <a:bodyPr>
            <a:normAutofit fontScale="90000"/>
          </a:bodyPr>
          <a:lstStyle/>
          <a:p>
            <a:pPr algn="ctr"/>
            <a:r>
              <a:rPr lang="nb-NO" sz="4900">
                <a:latin typeface="Helvetica"/>
                <a:cs typeface="Helvetica"/>
              </a:rPr>
              <a:t>Hvilke tiltak bør vi prioritere? </a:t>
            </a:r>
            <a:br>
              <a:rPr lang="nb-NO" sz="3000">
                <a:latin typeface="Helvetica"/>
                <a:cs typeface="Helvetica"/>
              </a:rPr>
            </a:br>
            <a:r>
              <a:rPr lang="nb-NO" sz="3000">
                <a:latin typeface="Helvetica"/>
                <a:cs typeface="Helvetica"/>
              </a:rPr>
              <a:t> </a:t>
            </a:r>
            <a:endParaRPr lang="nb-NO" sz="3000"/>
          </a:p>
        </p:txBody>
      </p:sp>
      <p:pic>
        <p:nvPicPr>
          <p:cNvPr id="7" name="Bilde 6">
            <a:extLst>
              <a:ext uri="{FF2B5EF4-FFF2-40B4-BE49-F238E27FC236}">
                <a16:creationId xmlns:a16="http://schemas.microsoft.com/office/drawing/2014/main" id="{89AED8C5-5FCA-9149-8AF8-3BB7335AD220}"/>
              </a:ext>
            </a:extLst>
          </p:cNvPr>
          <p:cNvPicPr>
            <a:picLocks noChangeAspect="1"/>
          </p:cNvPicPr>
          <p:nvPr/>
        </p:nvPicPr>
        <p:blipFill>
          <a:blip r:embed="rId3"/>
          <a:srcRect r="-171" b="699"/>
          <a:stretch/>
        </p:blipFill>
        <p:spPr>
          <a:xfrm>
            <a:off x="5943404" y="1371600"/>
            <a:ext cx="6259287" cy="4086026"/>
          </a:xfrm>
          <a:prstGeom prst="rect">
            <a:avLst/>
          </a:prstGeom>
        </p:spPr>
      </p:pic>
    </p:spTree>
    <p:extLst>
      <p:ext uri="{BB962C8B-B14F-4D97-AF65-F5344CB8AC3E}">
        <p14:creationId xmlns:p14="http://schemas.microsoft.com/office/powerpoint/2010/main" val="1502138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tekst, skjermbilde, Font, nummer&#10;&#10;Automatisk generert beskrivelse">
            <a:extLst>
              <a:ext uri="{FF2B5EF4-FFF2-40B4-BE49-F238E27FC236}">
                <a16:creationId xmlns:a16="http://schemas.microsoft.com/office/drawing/2014/main" id="{3B76A57D-0AB2-674B-1B9B-9928E0B49D78}"/>
              </a:ext>
            </a:extLst>
          </p:cNvPr>
          <p:cNvPicPr>
            <a:picLocks noGrp="1" noChangeAspect="1"/>
          </p:cNvPicPr>
          <p:nvPr>
            <p:ph idx="1"/>
          </p:nvPr>
        </p:nvPicPr>
        <p:blipFill>
          <a:blip r:embed="rId3"/>
          <a:srcRect t="4908" b="4908"/>
          <a:stretch/>
        </p:blipFill>
        <p:spPr>
          <a:xfrm>
            <a:off x="260238" y="-299"/>
            <a:ext cx="11190763" cy="6837710"/>
          </a:xfrm>
          <a:noFill/>
        </p:spPr>
      </p:pic>
    </p:spTree>
    <p:extLst>
      <p:ext uri="{BB962C8B-B14F-4D97-AF65-F5344CB8AC3E}">
        <p14:creationId xmlns:p14="http://schemas.microsoft.com/office/powerpoint/2010/main" val="2061532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82A04-BB19-6816-C191-F6D2EC97AFE1}"/>
            </a:ext>
          </a:extLst>
        </p:cNvPr>
        <p:cNvGrpSpPr/>
        <p:nvPr/>
      </p:nvGrpSpPr>
      <p:grpSpPr>
        <a:xfrm>
          <a:off x="0" y="0"/>
          <a:ext cx="0" cy="0"/>
          <a:chOff x="0" y="0"/>
          <a:chExt cx="0" cy="0"/>
        </a:xfrm>
      </p:grpSpPr>
      <p:sp>
        <p:nvSpPr>
          <p:cNvPr id="14" name="Friform 13">
            <a:extLst>
              <a:ext uri="{FF2B5EF4-FFF2-40B4-BE49-F238E27FC236}">
                <a16:creationId xmlns:a16="http://schemas.microsoft.com/office/drawing/2014/main" id="{A734F331-B335-3B16-90A0-CCED814A578B}"/>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3425AC7B-F7D2-D3EF-47B2-5EFB24388B91}"/>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6255963"/>
            <a:ext cx="528637" cy="528637"/>
          </a:xfrm>
          <a:prstGeom prst="rect">
            <a:avLst/>
          </a:prstGeom>
          <a:noFill/>
          <a:extLst>
            <a:ext uri="{909E8E84-426E-40DD-AFC4-6F175D3DCCD1}">
              <a14:hiddenFill xmlns:a14="http://schemas.microsoft.com/office/drawing/2010/main">
                <a:solidFill>
                  <a:srgbClr val="FFFFFF"/>
                </a:solidFill>
              </a14:hiddenFill>
            </a:ext>
          </a:extLst>
        </p:spPr>
      </p:pic>
      <p:sp>
        <p:nvSpPr>
          <p:cNvPr id="24" name="TekstSylinder 23">
            <a:extLst>
              <a:ext uri="{FF2B5EF4-FFF2-40B4-BE49-F238E27FC236}">
                <a16:creationId xmlns:a16="http://schemas.microsoft.com/office/drawing/2014/main" id="{76263684-F065-DC4A-95FE-FADDB7FB46E5}"/>
              </a:ext>
            </a:extLst>
          </p:cNvPr>
          <p:cNvSpPr txBox="1"/>
          <p:nvPr/>
        </p:nvSpPr>
        <p:spPr>
          <a:xfrm>
            <a:off x="10595429" y="2181037"/>
            <a:ext cx="1729622" cy="430887"/>
          </a:xfrm>
          <a:prstGeom prst="rect">
            <a:avLst/>
          </a:prstGeom>
          <a:noFill/>
        </p:spPr>
        <p:txBody>
          <a:bodyPr wrap="square" rtlCol="0">
            <a:spAutoFit/>
          </a:bodyPr>
          <a:lstStyle/>
          <a:p>
            <a:r>
              <a:rPr lang="nb-NO" sz="1100" b="1" noProof="0" dirty="0">
                <a:latin typeface="Helvetica" pitchFamily="2" charset="0"/>
              </a:rPr>
              <a:t>Overgang til arbeids – og samfunnslivet</a:t>
            </a:r>
          </a:p>
        </p:txBody>
      </p:sp>
      <p:pic>
        <p:nvPicPr>
          <p:cNvPr id="9" name="Picture 2">
            <a:extLst>
              <a:ext uri="{FF2B5EF4-FFF2-40B4-BE49-F238E27FC236}">
                <a16:creationId xmlns:a16="http://schemas.microsoft.com/office/drawing/2014/main" id="{B5105DD1-4C1F-AAD8-BFD3-F9373C8887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sp>
        <p:nvSpPr>
          <p:cNvPr id="13" name="Pil: høyre 12">
            <a:extLst>
              <a:ext uri="{FF2B5EF4-FFF2-40B4-BE49-F238E27FC236}">
                <a16:creationId xmlns:a16="http://schemas.microsoft.com/office/drawing/2014/main" id="{01FB49D3-42AB-B1AB-1AD3-144241A78E9F}"/>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177AFB60-ECF7-DF85-B8FA-07368E1744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95807" y="1154826"/>
            <a:ext cx="914400" cy="914400"/>
          </a:xfrm>
          <a:prstGeom prst="rect">
            <a:avLst/>
          </a:prstGeom>
        </p:spPr>
      </p:pic>
      <p:sp>
        <p:nvSpPr>
          <p:cNvPr id="3" name="TekstSylinder 2">
            <a:extLst>
              <a:ext uri="{FF2B5EF4-FFF2-40B4-BE49-F238E27FC236}">
                <a16:creationId xmlns:a16="http://schemas.microsoft.com/office/drawing/2014/main" id="{28336D38-6310-B733-B2B0-F187A23CB9EA}"/>
              </a:ext>
            </a:extLst>
          </p:cNvPr>
          <p:cNvSpPr txBox="1"/>
          <p:nvPr/>
        </p:nvSpPr>
        <p:spPr>
          <a:xfrm>
            <a:off x="249382" y="5815104"/>
            <a:ext cx="3017918" cy="630942"/>
          </a:xfrm>
          <a:prstGeom prst="rect">
            <a:avLst/>
          </a:prstGeom>
          <a:noFill/>
        </p:spPr>
        <p:txBody>
          <a:bodyPr wrap="square" rtlCol="0">
            <a:spAutoFit/>
          </a:bodyPr>
          <a:lstStyle/>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
        <p:nvSpPr>
          <p:cNvPr id="6" name="Tittel 1">
            <a:extLst>
              <a:ext uri="{FF2B5EF4-FFF2-40B4-BE49-F238E27FC236}">
                <a16:creationId xmlns:a16="http://schemas.microsoft.com/office/drawing/2014/main" id="{2A979FA1-48A3-5B0E-96BD-42A4C81530A2}"/>
              </a:ext>
            </a:extLst>
          </p:cNvPr>
          <p:cNvSpPr txBox="1">
            <a:spLocks/>
          </p:cNvSpPr>
          <p:nvPr/>
        </p:nvSpPr>
        <p:spPr>
          <a:xfrm>
            <a:off x="423344" y="329355"/>
            <a:ext cx="12283906" cy="410288"/>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br>
              <a:rPr lang="nb-NO" sz="3200" dirty="0">
                <a:solidFill>
                  <a:srgbClr val="C00000"/>
                </a:solidFill>
                <a:latin typeface="Helvetica"/>
                <a:cs typeface="Helvetica"/>
              </a:rPr>
            </a:br>
            <a:r>
              <a:rPr lang="nb-NO" sz="12800" dirty="0">
                <a:solidFill>
                  <a:srgbClr val="C00000"/>
                </a:solidFill>
                <a:latin typeface="Helvetica"/>
                <a:cs typeface="Helvetica"/>
              </a:rPr>
              <a:t>Hvor i studieløpet bør de aktuelle tiltakene settes inn?</a:t>
            </a:r>
          </a:p>
        </p:txBody>
      </p:sp>
    </p:spTree>
    <p:extLst>
      <p:ext uri="{BB962C8B-B14F-4D97-AF65-F5344CB8AC3E}">
        <p14:creationId xmlns:p14="http://schemas.microsoft.com/office/powerpoint/2010/main" val="751239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05C04-F7C1-27BA-B060-9723213AA2CB}"/>
            </a:ext>
          </a:extLst>
        </p:cNvPr>
        <p:cNvGrpSpPr/>
        <p:nvPr/>
      </p:nvGrpSpPr>
      <p:grpSpPr>
        <a:xfrm>
          <a:off x="0" y="0"/>
          <a:ext cx="0" cy="0"/>
          <a:chOff x="0" y="0"/>
          <a:chExt cx="0" cy="0"/>
        </a:xfrm>
      </p:grpSpPr>
      <p:sp>
        <p:nvSpPr>
          <p:cNvPr id="4" name="Tittel 2">
            <a:extLst>
              <a:ext uri="{FF2B5EF4-FFF2-40B4-BE49-F238E27FC236}">
                <a16:creationId xmlns:a16="http://schemas.microsoft.com/office/drawing/2014/main" id="{38D100B2-5331-8147-C3D7-C3A550118A73}"/>
              </a:ext>
            </a:extLst>
          </p:cNvPr>
          <p:cNvSpPr txBox="1">
            <a:spLocks/>
          </p:cNvSpPr>
          <p:nvPr/>
        </p:nvSpPr>
        <p:spPr>
          <a:xfrm>
            <a:off x="0" y="-251552"/>
            <a:ext cx="12192000" cy="100912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endParaRPr lang="nb-NO" sz="3600" dirty="0">
              <a:cs typeface="Helvetica" pitchFamily="2" charset="0"/>
            </a:endParaRPr>
          </a:p>
        </p:txBody>
      </p:sp>
      <p:graphicFrame>
        <p:nvGraphicFramePr>
          <p:cNvPr id="2" name="Diagram 2">
            <a:extLst>
              <a:ext uri="{FF2B5EF4-FFF2-40B4-BE49-F238E27FC236}">
                <a16:creationId xmlns:a16="http://schemas.microsoft.com/office/drawing/2014/main" id="{F2D07AA7-2C49-7BC0-197B-A1EE5E062CF0}"/>
              </a:ext>
            </a:extLst>
          </p:cNvPr>
          <p:cNvGraphicFramePr/>
          <p:nvPr/>
        </p:nvGraphicFramePr>
        <p:xfrm>
          <a:off x="211889" y="5347"/>
          <a:ext cx="11574379" cy="6823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Sylinder 2">
            <a:extLst>
              <a:ext uri="{FF2B5EF4-FFF2-40B4-BE49-F238E27FC236}">
                <a16:creationId xmlns:a16="http://schemas.microsoft.com/office/drawing/2014/main" id="{A189C501-CBC1-2AE1-63AB-807BC0AEDDD6}"/>
              </a:ext>
            </a:extLst>
          </p:cNvPr>
          <p:cNvSpPr txBox="1"/>
          <p:nvPr/>
        </p:nvSpPr>
        <p:spPr>
          <a:xfrm>
            <a:off x="3505665" y="1988345"/>
            <a:ext cx="2019399" cy="507831"/>
          </a:xfrm>
          <a:prstGeom prst="rect">
            <a:avLst/>
          </a:prstGeom>
          <a:noFill/>
        </p:spPr>
        <p:txBody>
          <a:bodyPr wrap="none" rtlCol="0">
            <a:spAutoFit/>
          </a:bodyPr>
          <a:lstStyle/>
          <a:p>
            <a:r>
              <a:rPr lang="nb-NO" sz="2700" b="1" dirty="0"/>
              <a:t>Introduksjon</a:t>
            </a:r>
            <a:endParaRPr lang="nb-NO" b="1" dirty="0"/>
          </a:p>
        </p:txBody>
      </p:sp>
      <p:sp>
        <p:nvSpPr>
          <p:cNvPr id="5" name="TekstSylinder 4">
            <a:extLst>
              <a:ext uri="{FF2B5EF4-FFF2-40B4-BE49-F238E27FC236}">
                <a16:creationId xmlns:a16="http://schemas.microsoft.com/office/drawing/2014/main" id="{83315F69-649B-C3FA-5198-66E03DF8BEBF}"/>
              </a:ext>
            </a:extLst>
          </p:cNvPr>
          <p:cNvSpPr txBox="1"/>
          <p:nvPr/>
        </p:nvSpPr>
        <p:spPr>
          <a:xfrm>
            <a:off x="9316827" y="1995318"/>
            <a:ext cx="1859099" cy="507831"/>
          </a:xfrm>
          <a:prstGeom prst="rect">
            <a:avLst/>
          </a:prstGeom>
          <a:noFill/>
        </p:spPr>
        <p:txBody>
          <a:bodyPr wrap="none" rtlCol="0">
            <a:spAutoFit/>
          </a:bodyPr>
          <a:lstStyle/>
          <a:p>
            <a:r>
              <a:rPr lang="nb-NO" sz="2700" b="1" dirty="0"/>
              <a:t>Snart ferdig</a:t>
            </a:r>
            <a:endParaRPr lang="nb-NO" b="1" dirty="0"/>
          </a:p>
        </p:txBody>
      </p:sp>
      <p:sp>
        <p:nvSpPr>
          <p:cNvPr id="18" name="TekstSylinder 17">
            <a:extLst>
              <a:ext uri="{FF2B5EF4-FFF2-40B4-BE49-F238E27FC236}">
                <a16:creationId xmlns:a16="http://schemas.microsoft.com/office/drawing/2014/main" id="{6A56F00D-8C54-FC61-045E-DD71D5A82BFA}"/>
              </a:ext>
            </a:extLst>
          </p:cNvPr>
          <p:cNvSpPr txBox="1"/>
          <p:nvPr/>
        </p:nvSpPr>
        <p:spPr>
          <a:xfrm>
            <a:off x="610988" y="1976682"/>
            <a:ext cx="1950790" cy="507831"/>
          </a:xfrm>
          <a:prstGeom prst="rect">
            <a:avLst/>
          </a:prstGeom>
          <a:noFill/>
        </p:spPr>
        <p:txBody>
          <a:bodyPr wrap="none" lIns="91440" tIns="45720" rIns="91440" bIns="45720" rtlCol="0" anchor="t">
            <a:spAutoFit/>
          </a:bodyPr>
          <a:lstStyle/>
          <a:p>
            <a:r>
              <a:rPr lang="nb-NO" sz="2700" b="1" dirty="0"/>
              <a:t>Før oppstart</a:t>
            </a:r>
            <a:endParaRPr lang="nb-NO" b="1" dirty="0"/>
          </a:p>
        </p:txBody>
      </p:sp>
      <p:sp>
        <p:nvSpPr>
          <p:cNvPr id="8" name="TekstSylinder 7">
            <a:extLst>
              <a:ext uri="{FF2B5EF4-FFF2-40B4-BE49-F238E27FC236}">
                <a16:creationId xmlns:a16="http://schemas.microsoft.com/office/drawing/2014/main" id="{42E06AB2-8A6A-3462-BAAE-5FA10B6F1854}"/>
              </a:ext>
            </a:extLst>
          </p:cNvPr>
          <p:cNvSpPr txBox="1"/>
          <p:nvPr/>
        </p:nvSpPr>
        <p:spPr>
          <a:xfrm>
            <a:off x="6519448" y="1995317"/>
            <a:ext cx="1641603" cy="507831"/>
          </a:xfrm>
          <a:prstGeom prst="rect">
            <a:avLst/>
          </a:prstGeom>
          <a:noFill/>
        </p:spPr>
        <p:txBody>
          <a:bodyPr wrap="none" rtlCol="0">
            <a:spAutoFit/>
          </a:bodyPr>
          <a:lstStyle/>
          <a:p>
            <a:r>
              <a:rPr lang="nb-NO" sz="2700" b="1" dirty="0"/>
              <a:t>Underveis</a:t>
            </a:r>
            <a:endParaRPr lang="nb-NO" b="1" dirty="0"/>
          </a:p>
        </p:txBody>
      </p:sp>
      <p:sp>
        <p:nvSpPr>
          <p:cNvPr id="9" name="TekstSylinder 8">
            <a:extLst>
              <a:ext uri="{FF2B5EF4-FFF2-40B4-BE49-F238E27FC236}">
                <a16:creationId xmlns:a16="http://schemas.microsoft.com/office/drawing/2014/main" id="{C3A4D544-085B-F06D-EA0C-CAACCC03013C}"/>
              </a:ext>
            </a:extLst>
          </p:cNvPr>
          <p:cNvSpPr txBox="1"/>
          <p:nvPr/>
        </p:nvSpPr>
        <p:spPr>
          <a:xfrm>
            <a:off x="211889" y="2610871"/>
            <a:ext cx="239168" cy="307777"/>
          </a:xfrm>
          <a:prstGeom prst="rect">
            <a:avLst/>
          </a:prstGeom>
          <a:noFill/>
        </p:spPr>
        <p:txBody>
          <a:bodyPr wrap="none" lIns="91440" tIns="45720" rIns="91440" bIns="45720" rtlCol="0" anchor="t">
            <a:spAutoFit/>
          </a:bodyPr>
          <a:lstStyle/>
          <a:p>
            <a:r>
              <a:rPr lang="nb-NO" sz="1400" dirty="0">
                <a:ea typeface="Calibri"/>
                <a:cs typeface="Calibri"/>
              </a:rPr>
              <a:t>-</a:t>
            </a:r>
          </a:p>
        </p:txBody>
      </p:sp>
      <p:sp>
        <p:nvSpPr>
          <p:cNvPr id="11" name="TekstSylinder 10">
            <a:extLst>
              <a:ext uri="{FF2B5EF4-FFF2-40B4-BE49-F238E27FC236}">
                <a16:creationId xmlns:a16="http://schemas.microsoft.com/office/drawing/2014/main" id="{CF62751D-CC2F-73B4-6FE3-3D47AD070276}"/>
              </a:ext>
            </a:extLst>
          </p:cNvPr>
          <p:cNvSpPr txBox="1"/>
          <p:nvPr/>
        </p:nvSpPr>
        <p:spPr>
          <a:xfrm>
            <a:off x="3148213" y="2557578"/>
            <a:ext cx="239168" cy="1384995"/>
          </a:xfrm>
          <a:prstGeom prst="rect">
            <a:avLst/>
          </a:prstGeom>
          <a:noFill/>
        </p:spPr>
        <p:txBody>
          <a:bodyPr wrap="none" lIns="91440" tIns="45720" rIns="91440" bIns="45720" rtlCol="0" anchor="t">
            <a:spAutoFit/>
          </a:bodyPr>
          <a:lstStyle/>
          <a:p>
            <a:r>
              <a:rPr lang="nb-NO" sz="1400" dirty="0">
                <a:ea typeface="Calibri"/>
                <a:cs typeface="Calibri"/>
              </a:rPr>
              <a:t>-</a:t>
            </a:r>
          </a:p>
          <a:p>
            <a:endParaRPr lang="nb-NO" sz="1400" dirty="0"/>
          </a:p>
          <a:p>
            <a:endParaRPr lang="nb-NO" sz="1400" dirty="0"/>
          </a:p>
          <a:p>
            <a:endParaRPr lang="nb-NO" sz="1400" dirty="0"/>
          </a:p>
          <a:p>
            <a:endParaRPr lang="nb-NO" sz="1400" dirty="0"/>
          </a:p>
          <a:p>
            <a:endParaRPr lang="nb-NO" sz="1400" dirty="0"/>
          </a:p>
        </p:txBody>
      </p:sp>
      <p:sp>
        <p:nvSpPr>
          <p:cNvPr id="12" name="TekstSylinder 11">
            <a:extLst>
              <a:ext uri="{FF2B5EF4-FFF2-40B4-BE49-F238E27FC236}">
                <a16:creationId xmlns:a16="http://schemas.microsoft.com/office/drawing/2014/main" id="{B386000A-CAFF-368F-4629-B270BC686049}"/>
              </a:ext>
            </a:extLst>
          </p:cNvPr>
          <p:cNvSpPr txBox="1"/>
          <p:nvPr/>
        </p:nvSpPr>
        <p:spPr>
          <a:xfrm>
            <a:off x="6034702" y="2503149"/>
            <a:ext cx="3070236" cy="307777"/>
          </a:xfrm>
          <a:prstGeom prst="rect">
            <a:avLst/>
          </a:prstGeom>
          <a:noFill/>
        </p:spPr>
        <p:txBody>
          <a:bodyPr wrap="square" lIns="91440" tIns="45720" rIns="91440" bIns="45720" rtlCol="0" anchor="t">
            <a:spAutoFit/>
          </a:bodyPr>
          <a:lstStyle/>
          <a:p>
            <a:r>
              <a:rPr lang="nb-NO" sz="1400" dirty="0">
                <a:ea typeface="Calibri"/>
                <a:cs typeface="Calibri"/>
              </a:rPr>
              <a:t>-</a:t>
            </a:r>
          </a:p>
        </p:txBody>
      </p:sp>
      <p:sp>
        <p:nvSpPr>
          <p:cNvPr id="13" name="TekstSylinder 12">
            <a:extLst>
              <a:ext uri="{FF2B5EF4-FFF2-40B4-BE49-F238E27FC236}">
                <a16:creationId xmlns:a16="http://schemas.microsoft.com/office/drawing/2014/main" id="{0BAAECF7-AD58-238B-52CA-CDE3A1C659BC}"/>
              </a:ext>
            </a:extLst>
          </p:cNvPr>
          <p:cNvSpPr txBox="1"/>
          <p:nvPr/>
        </p:nvSpPr>
        <p:spPr>
          <a:xfrm>
            <a:off x="9072063" y="2579137"/>
            <a:ext cx="239168" cy="307777"/>
          </a:xfrm>
          <a:prstGeom prst="rect">
            <a:avLst/>
          </a:prstGeom>
          <a:noFill/>
        </p:spPr>
        <p:txBody>
          <a:bodyPr wrap="none" lIns="91440" tIns="45720" rIns="91440" bIns="45720" rtlCol="0" anchor="t">
            <a:spAutoFit/>
          </a:bodyPr>
          <a:lstStyle/>
          <a:p>
            <a:r>
              <a:rPr lang="nb-NO" sz="1400" dirty="0"/>
              <a:t>-</a:t>
            </a:r>
            <a:endParaRPr lang="nb-NO" sz="1400" dirty="0">
              <a:ea typeface="Calibri"/>
              <a:cs typeface="Calibri"/>
            </a:endParaRPr>
          </a:p>
        </p:txBody>
      </p:sp>
      <p:pic>
        <p:nvPicPr>
          <p:cNvPr id="10" name="Grafikk 9" descr="God idé med heldekkende fyll">
            <a:extLst>
              <a:ext uri="{FF2B5EF4-FFF2-40B4-BE49-F238E27FC236}">
                <a16:creationId xmlns:a16="http://schemas.microsoft.com/office/drawing/2014/main" id="{74C2ED20-BF6C-A13E-7C1D-7D3277EE01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9544" y="322741"/>
            <a:ext cx="1085752" cy="1085752"/>
          </a:xfrm>
          <a:prstGeom prst="rect">
            <a:avLst/>
          </a:prstGeom>
        </p:spPr>
      </p:pic>
      <p:pic>
        <p:nvPicPr>
          <p:cNvPr id="7" name="Grafikk 6" descr="Blyant med heldekkende fyll">
            <a:extLst>
              <a:ext uri="{FF2B5EF4-FFF2-40B4-BE49-F238E27FC236}">
                <a16:creationId xmlns:a16="http://schemas.microsoft.com/office/drawing/2014/main" id="{1AFA7D0E-4CDB-2A77-36E6-DF863F3E00B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561778" y="2052316"/>
            <a:ext cx="389595" cy="399798"/>
          </a:xfrm>
          <a:prstGeom prst="rect">
            <a:avLst/>
          </a:prstGeom>
        </p:spPr>
      </p:pic>
      <p:pic>
        <p:nvPicPr>
          <p:cNvPr id="14" name="Grafikk 13" descr="Blyant med heldekkende fyll">
            <a:extLst>
              <a:ext uri="{FF2B5EF4-FFF2-40B4-BE49-F238E27FC236}">
                <a16:creationId xmlns:a16="http://schemas.microsoft.com/office/drawing/2014/main" id="{5D5360AB-DF02-83C4-9B3F-B593719D1BC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498248" y="2052316"/>
            <a:ext cx="389595" cy="399798"/>
          </a:xfrm>
          <a:prstGeom prst="rect">
            <a:avLst/>
          </a:prstGeom>
        </p:spPr>
      </p:pic>
      <p:pic>
        <p:nvPicPr>
          <p:cNvPr id="15" name="Grafikk 14" descr="Blyant med heldekkende fyll">
            <a:extLst>
              <a:ext uri="{FF2B5EF4-FFF2-40B4-BE49-F238E27FC236}">
                <a16:creationId xmlns:a16="http://schemas.microsoft.com/office/drawing/2014/main" id="{004C261D-F343-A637-2399-F19F3DE7AC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66070" y="2061501"/>
            <a:ext cx="389595" cy="399798"/>
          </a:xfrm>
          <a:prstGeom prst="rect">
            <a:avLst/>
          </a:prstGeom>
        </p:spPr>
      </p:pic>
      <p:pic>
        <p:nvPicPr>
          <p:cNvPr id="16" name="Grafikk 15" descr="Blyant med heldekkende fyll">
            <a:extLst>
              <a:ext uri="{FF2B5EF4-FFF2-40B4-BE49-F238E27FC236}">
                <a16:creationId xmlns:a16="http://schemas.microsoft.com/office/drawing/2014/main" id="{B9E1DFE8-FBD4-22FB-2D8B-3A8E48A84F5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277121" y="2065293"/>
            <a:ext cx="389595" cy="399798"/>
          </a:xfrm>
          <a:prstGeom prst="rect">
            <a:avLst/>
          </a:prstGeom>
        </p:spPr>
      </p:pic>
    </p:spTree>
    <p:extLst>
      <p:ext uri="{BB962C8B-B14F-4D97-AF65-F5344CB8AC3E}">
        <p14:creationId xmlns:p14="http://schemas.microsoft.com/office/powerpoint/2010/main" val="2839225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7C1163C-58DC-02AD-3B75-37CD789F13D4}"/>
              </a:ext>
            </a:extLst>
          </p:cNvPr>
          <p:cNvSpPr>
            <a:spLocks noGrp="1"/>
          </p:cNvSpPr>
          <p:nvPr>
            <p:ph type="title"/>
          </p:nvPr>
        </p:nvSpPr>
        <p:spPr>
          <a:xfrm>
            <a:off x="595089" y="2854851"/>
            <a:ext cx="5002522" cy="821284"/>
          </a:xfrm>
        </p:spPr>
        <p:txBody>
          <a:bodyPr>
            <a:normAutofit fontScale="90000"/>
          </a:bodyPr>
          <a:lstStyle/>
          <a:p>
            <a:pPr algn="ctr"/>
            <a:r>
              <a:rPr lang="nb-NO" sz="4900">
                <a:latin typeface="Helvetica"/>
                <a:cs typeface="Helvetica"/>
              </a:rPr>
              <a:t>Hvordan sikre videre forankring av disse tiltakene? </a:t>
            </a:r>
            <a:br>
              <a:rPr lang="nb-NO" sz="3000">
                <a:latin typeface="Helvetica"/>
                <a:cs typeface="Helvetica"/>
              </a:rPr>
            </a:br>
            <a:r>
              <a:rPr lang="nb-NO" sz="3000">
                <a:latin typeface="Helvetica"/>
                <a:cs typeface="Helvetica"/>
              </a:rPr>
              <a:t> </a:t>
            </a:r>
            <a:endParaRPr lang="nb-NO" sz="3000"/>
          </a:p>
        </p:txBody>
      </p:sp>
      <p:pic>
        <p:nvPicPr>
          <p:cNvPr id="2" name="Grafikk 1" descr="Ledelse med heldekkende fyll">
            <a:extLst>
              <a:ext uri="{FF2B5EF4-FFF2-40B4-BE49-F238E27FC236}">
                <a16:creationId xmlns:a16="http://schemas.microsoft.com/office/drawing/2014/main" id="{F035EB5F-EA42-F3AD-05BF-E04A39BE97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3905" y="1185058"/>
            <a:ext cx="3572138" cy="3572138"/>
          </a:xfrm>
          <a:prstGeom prst="rect">
            <a:avLst/>
          </a:prstGeom>
        </p:spPr>
      </p:pic>
    </p:spTree>
    <p:extLst>
      <p:ext uri="{BB962C8B-B14F-4D97-AF65-F5344CB8AC3E}">
        <p14:creationId xmlns:p14="http://schemas.microsoft.com/office/powerpoint/2010/main" val="521742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9F503-E6F6-BBE6-12B5-04F45660D75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7D74A42-FE44-65FA-D0EB-3FCDEE8760B4}"/>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E796A375-019C-F14F-0B08-296262ECD13D}"/>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CD76ACD9-4158-7699-69F0-C7304FA5FF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63178234-15D8-31F7-89CD-C916516DBB8D}"/>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endParaRPr lang="nb-NO" sz="6000" dirty="0">
              <a:latin typeface="Helvetica"/>
              <a:cs typeface="Helvetica"/>
            </a:endParaRPr>
          </a:p>
          <a:p>
            <a:pPr algn="ctr"/>
            <a:r>
              <a:rPr lang="nb-NO" sz="6000" dirty="0">
                <a:latin typeface="Helvetica"/>
                <a:cs typeface="Helvetica"/>
              </a:rPr>
              <a:t>UiA Karriere som støtteressurs</a:t>
            </a:r>
          </a:p>
          <a:p>
            <a:pPr algn="ctr"/>
            <a:endParaRPr lang="nb-NO" sz="4000" dirty="0">
              <a:cs typeface="Helvetica"/>
            </a:endParaRPr>
          </a:p>
        </p:txBody>
      </p:sp>
    </p:spTree>
    <p:extLst>
      <p:ext uri="{BB962C8B-B14F-4D97-AF65-F5344CB8AC3E}">
        <p14:creationId xmlns:p14="http://schemas.microsoft.com/office/powerpoint/2010/main" val="1556384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F13A3-E14F-402D-8DBE-209A1D0EA086}"/>
            </a:ext>
          </a:extLst>
        </p:cNvPr>
        <p:cNvGrpSpPr/>
        <p:nvPr/>
      </p:nvGrpSpPr>
      <p:grpSpPr>
        <a:xfrm>
          <a:off x="0" y="0"/>
          <a:ext cx="0" cy="0"/>
          <a:chOff x="0" y="0"/>
          <a:chExt cx="0" cy="0"/>
        </a:xfrm>
      </p:grpSpPr>
      <p:sp>
        <p:nvSpPr>
          <p:cNvPr id="5" name="Tittel 2">
            <a:extLst>
              <a:ext uri="{FF2B5EF4-FFF2-40B4-BE49-F238E27FC236}">
                <a16:creationId xmlns:a16="http://schemas.microsoft.com/office/drawing/2014/main" id="{6E2A054A-FC50-1414-8C6D-D6079CCC46C0}"/>
              </a:ext>
            </a:extLst>
          </p:cNvPr>
          <p:cNvSpPr txBox="1">
            <a:spLocks/>
          </p:cNvSpPr>
          <p:nvPr/>
        </p:nvSpPr>
        <p:spPr>
          <a:xfrm>
            <a:off x="1086678" y="365125"/>
            <a:ext cx="1026712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spcAft>
                <a:spcPts val="600"/>
              </a:spcAft>
            </a:pPr>
            <a:r>
              <a:rPr lang="nb-NO" b="1" i="0" kern="1200">
                <a:latin typeface="Helvetica" pitchFamily="2" charset="0"/>
                <a:ea typeface="+mj-ea"/>
                <a:cs typeface="+mj-cs"/>
              </a:rPr>
              <a:t>Hvordan kan UiA Karriere bidra? </a:t>
            </a:r>
          </a:p>
        </p:txBody>
      </p:sp>
      <p:sp>
        <p:nvSpPr>
          <p:cNvPr id="12" name="Content Placeholder 2">
            <a:extLst>
              <a:ext uri="{FF2B5EF4-FFF2-40B4-BE49-F238E27FC236}">
                <a16:creationId xmlns:a16="http://schemas.microsoft.com/office/drawing/2014/main" id="{A0E0BE06-F279-6FCB-42C3-AB0052D1CAEF}"/>
              </a:ext>
            </a:extLst>
          </p:cNvPr>
          <p:cNvSpPr>
            <a:spLocks noGrp="1"/>
          </p:cNvSpPr>
          <p:nvPr>
            <p:ph sz="half" idx="1"/>
          </p:nvPr>
        </p:nvSpPr>
        <p:spPr>
          <a:xfrm>
            <a:off x="1086676" y="1825625"/>
            <a:ext cx="6779669" cy="4351338"/>
          </a:xfrm>
        </p:spPr>
        <p:txBody>
          <a:bodyPr vert="horz" lIns="90000" tIns="45720" rIns="91440" bIns="45720" rtlCol="0" anchor="t">
            <a:normAutofit fontScale="85000" lnSpcReduction="10000"/>
          </a:bodyPr>
          <a:lstStyle/>
          <a:p>
            <a:pPr>
              <a:lnSpc>
                <a:spcPct val="200000"/>
              </a:lnSpc>
            </a:pPr>
            <a:r>
              <a:rPr lang="nb-NO" sz="2000" b="1" dirty="0"/>
              <a:t>Samle andres tiltak som inspirasjon til arbeidet</a:t>
            </a:r>
            <a:endParaRPr lang="en-US" sz="2000" dirty="0">
              <a:ea typeface="Calibri"/>
              <a:cs typeface="Calibri"/>
            </a:endParaRPr>
          </a:p>
          <a:p>
            <a:pPr>
              <a:lnSpc>
                <a:spcPct val="210000"/>
              </a:lnSpc>
            </a:pPr>
            <a:r>
              <a:rPr lang="nb-NO" b="1" dirty="0"/>
              <a:t>Lage støttemateriell til fakultetene/LU på temaet</a:t>
            </a:r>
          </a:p>
          <a:p>
            <a:pPr>
              <a:lnSpc>
                <a:spcPct val="210000"/>
              </a:lnSpc>
            </a:pPr>
            <a:r>
              <a:rPr lang="nb-NO" b="1" dirty="0"/>
              <a:t>Støtte til fakultetene særlig </a:t>
            </a:r>
            <a:r>
              <a:rPr lang="nb-NO" b="1" dirty="0" err="1"/>
              <a:t>ifbm</a:t>
            </a:r>
            <a:r>
              <a:rPr lang="nb-NO" b="1" dirty="0"/>
              <a:t> kvalitet i samarbeidene</a:t>
            </a:r>
          </a:p>
          <a:p>
            <a:pPr>
              <a:lnSpc>
                <a:spcPct val="200000"/>
              </a:lnSpc>
            </a:pPr>
            <a:r>
              <a:rPr lang="nb-NO" sz="2000" b="1" dirty="0"/>
              <a:t>Bidra på workshoper for ansatte som denne typen</a:t>
            </a:r>
          </a:p>
          <a:p>
            <a:pPr>
              <a:lnSpc>
                <a:spcPct val="200000"/>
              </a:lnSpc>
            </a:pPr>
            <a:r>
              <a:rPr lang="nb-NO" b="1" dirty="0"/>
              <a:t>For studenter </a:t>
            </a:r>
            <a:r>
              <a:rPr lang="nb-NO" b="1" dirty="0" err="1"/>
              <a:t>feks</a:t>
            </a:r>
            <a:r>
              <a:rPr lang="nb-NO" b="1" dirty="0"/>
              <a:t>: praksisforberedende kurs.</a:t>
            </a:r>
            <a:endParaRPr lang="en-US" sz="2000" dirty="0"/>
          </a:p>
          <a:p>
            <a:pPr>
              <a:lnSpc>
                <a:spcPct val="200000"/>
              </a:lnSpc>
            </a:pPr>
            <a:r>
              <a:rPr lang="nb-NO" sz="2000" b="1" dirty="0"/>
              <a:t>Bistå med faglig innsikt i piloteringer på fakulteter</a:t>
            </a:r>
            <a:endParaRPr lang="en-US" sz="2000" dirty="0">
              <a:ea typeface="Calibri"/>
              <a:cs typeface="Calibri"/>
            </a:endParaRPr>
          </a:p>
          <a:p>
            <a:pPr>
              <a:lnSpc>
                <a:spcPct val="200000"/>
              </a:lnSpc>
            </a:pPr>
            <a:endParaRPr lang="nb-NO" b="1" dirty="0">
              <a:ea typeface="Calibri"/>
              <a:cs typeface="Calibri"/>
            </a:endParaRPr>
          </a:p>
          <a:p>
            <a:pPr>
              <a:lnSpc>
                <a:spcPct val="200000"/>
              </a:lnSpc>
            </a:pPr>
            <a:endParaRPr lang="nb-NO" sz="2000" b="1" dirty="0">
              <a:ea typeface="Calibri" panose="020F0502020204030204"/>
              <a:cs typeface="Helvetica"/>
            </a:endParaRPr>
          </a:p>
          <a:p>
            <a:endParaRPr lang="nb-NO" b="0" i="0" kern="1200" dirty="0">
              <a:latin typeface="Helvetica" pitchFamily="2" charset="0"/>
              <a:ea typeface="+mn-ea"/>
              <a:cs typeface="+mn-cs"/>
            </a:endParaRPr>
          </a:p>
        </p:txBody>
      </p:sp>
      <p:pic>
        <p:nvPicPr>
          <p:cNvPr id="2" name="Grafikk 1" descr="Lærer hunn med heldekkende fyll">
            <a:extLst>
              <a:ext uri="{FF2B5EF4-FFF2-40B4-BE49-F238E27FC236}">
                <a16:creationId xmlns:a16="http://schemas.microsoft.com/office/drawing/2014/main" id="{722CF29F-F435-EE42-634E-24BDB3AA9E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68384" y="1027906"/>
            <a:ext cx="4351338" cy="4351338"/>
          </a:xfrm>
          <a:prstGeom prst="rect">
            <a:avLst/>
          </a:prstGeom>
        </p:spPr>
      </p:pic>
    </p:spTree>
    <p:extLst>
      <p:ext uri="{BB962C8B-B14F-4D97-AF65-F5344CB8AC3E}">
        <p14:creationId xmlns:p14="http://schemas.microsoft.com/office/powerpoint/2010/main" val="499016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09F2F-BB7A-B453-4E7E-B777DAC0239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40D13FE-0D3C-B0BA-C584-86A6AF40B697}"/>
              </a:ext>
            </a:extLst>
          </p:cNvPr>
          <p:cNvSpPr>
            <a:spLocks noGrp="1"/>
          </p:cNvSpPr>
          <p:nvPr>
            <p:ph type="title"/>
          </p:nvPr>
        </p:nvSpPr>
        <p:spPr>
          <a:xfrm>
            <a:off x="0" y="0"/>
            <a:ext cx="12192000" cy="1325563"/>
          </a:xfrm>
        </p:spPr>
        <p:txBody>
          <a:bodyPr anchor="ctr">
            <a:normAutofit/>
          </a:bodyPr>
          <a:lstStyle/>
          <a:p>
            <a:pPr algn="ctr"/>
            <a:r>
              <a:rPr lang="nb-NO" sz="3200" dirty="0">
                <a:latin typeface="Helvetica"/>
                <a:cs typeface="Helvetica"/>
              </a:rPr>
              <a:t>UiA karriere kan hjelpe og skreddersy </a:t>
            </a:r>
            <a:br>
              <a:rPr lang="nb-NO" sz="3200" dirty="0">
                <a:latin typeface="Helvetica"/>
                <a:cs typeface="Helvetica"/>
              </a:rPr>
            </a:br>
            <a:r>
              <a:rPr lang="nb-NO" sz="3200" dirty="0">
                <a:latin typeface="Helvetica"/>
                <a:cs typeface="Helvetica"/>
              </a:rPr>
              <a:t>faglig påfyll og </a:t>
            </a:r>
            <a:r>
              <a:rPr lang="nb-NO" sz="3200" dirty="0" err="1">
                <a:latin typeface="Helvetica"/>
                <a:cs typeface="Helvetica"/>
              </a:rPr>
              <a:t>workshopøkt</a:t>
            </a:r>
            <a:r>
              <a:rPr lang="nb-NO" sz="3200" dirty="0">
                <a:latin typeface="Helvetica"/>
                <a:cs typeface="Helvetica"/>
              </a:rPr>
              <a:t> på temaet</a:t>
            </a:r>
          </a:p>
        </p:txBody>
      </p:sp>
      <p:pic>
        <p:nvPicPr>
          <p:cNvPr id="18" name="Bilde 17">
            <a:extLst>
              <a:ext uri="{FF2B5EF4-FFF2-40B4-BE49-F238E27FC236}">
                <a16:creationId xmlns:a16="http://schemas.microsoft.com/office/drawing/2014/main" id="{F22BC82D-4F2C-A254-27FA-CC44F8E1614F}"/>
              </a:ext>
            </a:extLst>
          </p:cNvPr>
          <p:cNvPicPr>
            <a:picLocks noChangeAspect="1"/>
          </p:cNvPicPr>
          <p:nvPr/>
        </p:nvPicPr>
        <p:blipFill>
          <a:blip r:embed="rId3"/>
          <a:stretch>
            <a:fillRect/>
          </a:stretch>
        </p:blipFill>
        <p:spPr>
          <a:xfrm>
            <a:off x="5121225" y="3770334"/>
            <a:ext cx="5858693" cy="1647214"/>
          </a:xfrm>
          <a:prstGeom prst="rect">
            <a:avLst/>
          </a:prstGeom>
        </p:spPr>
      </p:pic>
      <p:pic>
        <p:nvPicPr>
          <p:cNvPr id="4" name="Bilde 3">
            <a:extLst>
              <a:ext uri="{FF2B5EF4-FFF2-40B4-BE49-F238E27FC236}">
                <a16:creationId xmlns:a16="http://schemas.microsoft.com/office/drawing/2014/main" id="{4D31727B-D8B4-AC02-90DE-91AA27E36701}"/>
              </a:ext>
            </a:extLst>
          </p:cNvPr>
          <p:cNvPicPr>
            <a:picLocks noChangeAspect="1"/>
          </p:cNvPicPr>
          <p:nvPr/>
        </p:nvPicPr>
        <p:blipFill>
          <a:blip r:embed="rId4"/>
          <a:stretch>
            <a:fillRect/>
          </a:stretch>
        </p:blipFill>
        <p:spPr>
          <a:xfrm>
            <a:off x="1586957" y="2016648"/>
            <a:ext cx="3534268" cy="3400900"/>
          </a:xfrm>
          <a:prstGeom prst="rect">
            <a:avLst/>
          </a:prstGeom>
        </p:spPr>
      </p:pic>
      <p:pic>
        <p:nvPicPr>
          <p:cNvPr id="9" name="Bilde 8">
            <a:extLst>
              <a:ext uri="{FF2B5EF4-FFF2-40B4-BE49-F238E27FC236}">
                <a16:creationId xmlns:a16="http://schemas.microsoft.com/office/drawing/2014/main" id="{48255FA5-C0F4-5F33-7694-395D5D8CFB79}"/>
              </a:ext>
            </a:extLst>
          </p:cNvPr>
          <p:cNvPicPr>
            <a:picLocks noChangeAspect="1"/>
          </p:cNvPicPr>
          <p:nvPr/>
        </p:nvPicPr>
        <p:blipFill>
          <a:blip r:embed="rId5"/>
          <a:srcRect r="16610" b="-1572"/>
          <a:stretch>
            <a:fillRect/>
          </a:stretch>
        </p:blipFill>
        <p:spPr>
          <a:xfrm>
            <a:off x="4894832" y="2013516"/>
            <a:ext cx="6085086" cy="754736"/>
          </a:xfrm>
          <a:prstGeom prst="rect">
            <a:avLst/>
          </a:prstGeom>
        </p:spPr>
      </p:pic>
      <p:pic>
        <p:nvPicPr>
          <p:cNvPr id="14" name="Bilde 13">
            <a:extLst>
              <a:ext uri="{FF2B5EF4-FFF2-40B4-BE49-F238E27FC236}">
                <a16:creationId xmlns:a16="http://schemas.microsoft.com/office/drawing/2014/main" id="{B51D6826-CB3C-5B5D-F92F-A5D45FD9F48A}"/>
              </a:ext>
            </a:extLst>
          </p:cNvPr>
          <p:cNvPicPr>
            <a:picLocks noChangeAspect="1"/>
          </p:cNvPicPr>
          <p:nvPr/>
        </p:nvPicPr>
        <p:blipFill>
          <a:blip r:embed="rId6"/>
          <a:srcRect r="18865" b="9164"/>
          <a:stretch>
            <a:fillRect/>
          </a:stretch>
        </p:blipFill>
        <p:spPr>
          <a:xfrm>
            <a:off x="5121225" y="2757895"/>
            <a:ext cx="5858693" cy="1012439"/>
          </a:xfrm>
          <a:prstGeom prst="rect">
            <a:avLst/>
          </a:prstGeom>
        </p:spPr>
      </p:pic>
    </p:spTree>
    <p:extLst>
      <p:ext uri="{BB962C8B-B14F-4D97-AF65-F5344CB8AC3E}">
        <p14:creationId xmlns:p14="http://schemas.microsoft.com/office/powerpoint/2010/main" val="2377273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5D2357-CCFF-31D5-9147-3FF8C6F5FBED}"/>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F40B8248-5F6C-C9D6-2418-6AA013F342E4}"/>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8B16A340-4F7A-E644-DD07-6E533766F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7201"/>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99B9F2-0722-44B5-B2FF-19AF90D168A4}">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BA4FC2E-F06B-4007-B867-8920CF1E6748}">
  <ds:schemaRefs>
    <ds:schemaRef ds:uri="ed201304-e8f3-4127-8f62-c7753d2cf2ee"/>
    <ds:schemaRef ds:uri="http://schemas.microsoft.com/office/infopath/2007/PartnerControls"/>
    <ds:schemaRef ds:uri="http://purl.org/dc/elements/1.1/"/>
    <ds:schemaRef ds:uri="http://www.w3.org/XML/1998/namespace"/>
    <ds:schemaRef ds:uri="d6b27c99-3bcc-41b6-a7f2-2731cee34cb0"/>
    <ds:schemaRef ds:uri="http://schemas.microsoft.com/office/2006/metadata/properties"/>
    <ds:schemaRef ds:uri="http://schemas.microsoft.com/office/2006/documentManagement/types"/>
    <ds:schemaRef ds:uri="http://purl.org/dc/terms/"/>
    <ds:schemaRef ds:uri="http://purl.org/dc/dcmitype/"/>
    <ds:schemaRef ds:uri="http://schemas.openxmlformats.org/package/2006/metadata/core-properties"/>
  </ds:schemaRefs>
</ds:datastoreItem>
</file>

<file path=customXml/itemProps3.xml><?xml version="1.0" encoding="utf-8"?>
<ds:datastoreItem xmlns:ds="http://schemas.openxmlformats.org/officeDocument/2006/customXml" ds:itemID="{620B8EFD-F8D9-45BA-B2FE-DE2492F600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Office-tema</Template>
  <TotalTime>1664</TotalTime>
  <Words>1783</Words>
  <Application>Microsoft Office PowerPoint</Application>
  <PresentationFormat>Widescreen</PresentationFormat>
  <Paragraphs>212</Paragraphs>
  <Slides>24</Slides>
  <Notes>23</Notes>
  <HiddenSlides>0</HiddenSlides>
  <MMClips>0</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24</vt:i4>
      </vt:variant>
    </vt:vector>
  </HeadingPairs>
  <TitlesOfParts>
    <vt:vector size="36" baseType="lpstr">
      <vt:lpstr>Aptos</vt:lpstr>
      <vt:lpstr>Arial</vt:lpstr>
      <vt:lpstr>Arial</vt:lpstr>
      <vt:lpstr>Calibri</vt:lpstr>
      <vt:lpstr>Calibri Light</vt:lpstr>
      <vt:lpstr>Courier New</vt:lpstr>
      <vt:lpstr>Helvetica</vt:lpstr>
      <vt:lpstr>inherit</vt:lpstr>
      <vt:lpstr>Segoe UI</vt:lpstr>
      <vt:lpstr>Segoe UI Web (West European)</vt:lpstr>
      <vt:lpstr>UiA - Lys</vt:lpstr>
      <vt:lpstr>UiA - mørk</vt:lpstr>
      <vt:lpstr>PowerPoint-presentasjon</vt:lpstr>
      <vt:lpstr>Forslag til agenda   Mer og bedre studentsamarbeid med arbeidslivet   Ca 1,5 - 2 t</vt:lpstr>
      <vt:lpstr>PowerPoint-presentasjon</vt:lpstr>
      <vt:lpstr>Studienes arbeidslivsrelevans  </vt:lpstr>
      <vt:lpstr>Innsatsområder vedtatt av Universitetsstyret </vt:lpstr>
      <vt:lpstr>Ambisjonsnivå</vt:lpstr>
      <vt:lpstr>PowerPoint-presentasjon</vt:lpstr>
      <vt:lpstr>Hvordan sikre kvalitet i samarbeid med arbeidslivet </vt:lpstr>
      <vt:lpstr> Hvordan jobber vi i dag med å tilrettelegge for at studentene skal få bruke kompetansen sammen med arbeidslivet? </vt:lpstr>
      <vt:lpstr>PowerPoint-presentasjon</vt:lpstr>
      <vt:lpstr>Pause      </vt:lpstr>
      <vt:lpstr>For å få til mer studentsamarbeid med arbeidslivet   Hvilke tiltak kan være aktuelle å gjennomføre i løpet av de neste 3 årene?    </vt:lpstr>
      <vt:lpstr>For å få til bedre studentsamarbeid med arbeidslivet   Hvilke tiltak kan være aktuelle å gjennomføre i løpet av de neste 3 årene?    </vt:lpstr>
      <vt:lpstr>Plasser alle lappene der du mener de hører hjemme i matrisen  </vt:lpstr>
      <vt:lpstr>PowerPoint-presentasjon</vt:lpstr>
      <vt:lpstr>Hvilke tiltak bør vi prioritere?   </vt:lpstr>
      <vt:lpstr>PowerPoint-presentasjon</vt:lpstr>
      <vt:lpstr>PowerPoint-presentasjon</vt:lpstr>
      <vt:lpstr>PowerPoint-presentasjon</vt:lpstr>
      <vt:lpstr>Hvordan sikre videre forankring av disse tiltakene?   </vt:lpstr>
      <vt:lpstr>PowerPoint-presentasjon</vt:lpstr>
      <vt:lpstr>PowerPoint-presentasjon</vt:lpstr>
      <vt:lpstr>UiA karriere kan hjelpe og skreddersy  faglig påfyll og workshopøkt på temaet</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93</cp:revision>
  <cp:lastPrinted>2022-08-25T13:34:14Z</cp:lastPrinted>
  <dcterms:created xsi:type="dcterms:W3CDTF">2019-03-26T09:57:44Z</dcterms:created>
  <dcterms:modified xsi:type="dcterms:W3CDTF">2025-06-03T19:00:31Z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2025-02-26T12:29:49Z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627e2b50-eb2c-4cb4-8e6f-0fbcaaa0ca03</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