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5" r:id="rId5"/>
  </p:sldMasterIdLst>
  <p:notesMasterIdLst>
    <p:notesMasterId r:id="rId42"/>
  </p:notesMasterIdLst>
  <p:sldIdLst>
    <p:sldId id="2147375207" r:id="rId6"/>
    <p:sldId id="2147375157" r:id="rId7"/>
    <p:sldId id="2147375199" r:id="rId8"/>
    <p:sldId id="2147375212" r:id="rId9"/>
    <p:sldId id="2147375214" r:id="rId10"/>
    <p:sldId id="2147375093" r:id="rId11"/>
    <p:sldId id="461" r:id="rId12"/>
    <p:sldId id="2147375133" r:id="rId13"/>
    <p:sldId id="2147375161" r:id="rId14"/>
    <p:sldId id="2147375209" r:id="rId15"/>
    <p:sldId id="2147375197" r:id="rId16"/>
    <p:sldId id="2147375195" r:id="rId17"/>
    <p:sldId id="2147375180" r:id="rId18"/>
    <p:sldId id="2147375219" r:id="rId19"/>
    <p:sldId id="2147375221" r:id="rId20"/>
    <p:sldId id="2147375220" r:id="rId21"/>
    <p:sldId id="2147375117" r:id="rId22"/>
    <p:sldId id="2147375070" r:id="rId23"/>
    <p:sldId id="2147375085" r:id="rId24"/>
    <p:sldId id="2147375152" r:id="rId25"/>
    <p:sldId id="2147375055" r:id="rId26"/>
    <p:sldId id="2147375224" r:id="rId27"/>
    <p:sldId id="2147375015" r:id="rId28"/>
    <p:sldId id="2147375194" r:id="rId29"/>
    <p:sldId id="2147375196" r:id="rId30"/>
    <p:sldId id="2147374996" r:id="rId31"/>
    <p:sldId id="2147374762" r:id="rId32"/>
    <p:sldId id="2147374995" r:id="rId33"/>
    <p:sldId id="2147375225" r:id="rId34"/>
    <p:sldId id="2147375188" r:id="rId35"/>
    <p:sldId id="2147374763" r:id="rId36"/>
    <p:sldId id="2147375223" r:id="rId37"/>
    <p:sldId id="2147375190" r:id="rId38"/>
    <p:sldId id="2147375222" r:id="rId39"/>
    <p:sldId id="2147375216" r:id="rId40"/>
    <p:sldId id="2147374698" r:id="rId41"/>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585F4001-8767-4A3E-AE02-9E9E1F100E29}">
          <p14:sldIdLst>
            <p14:sldId id="2147375207"/>
            <p14:sldId id="2147375157"/>
            <p14:sldId id="2147375199"/>
            <p14:sldId id="2147375212"/>
            <p14:sldId id="2147375214"/>
            <p14:sldId id="2147375093"/>
            <p14:sldId id="461"/>
            <p14:sldId id="2147375133"/>
            <p14:sldId id="2147375161"/>
            <p14:sldId id="2147375209"/>
            <p14:sldId id="2147375197"/>
            <p14:sldId id="2147375195"/>
            <p14:sldId id="2147375180"/>
            <p14:sldId id="2147375219"/>
            <p14:sldId id="2147375221"/>
            <p14:sldId id="2147375220"/>
            <p14:sldId id="2147375117"/>
            <p14:sldId id="2147375070"/>
            <p14:sldId id="2147375085"/>
            <p14:sldId id="2147375152"/>
            <p14:sldId id="2147375055"/>
            <p14:sldId id="2147375224"/>
            <p14:sldId id="2147375015"/>
            <p14:sldId id="2147375194"/>
            <p14:sldId id="2147375196"/>
            <p14:sldId id="2147374996"/>
            <p14:sldId id="2147374762"/>
            <p14:sldId id="2147374995"/>
            <p14:sldId id="2147375225"/>
            <p14:sldId id="2147375188"/>
            <p14:sldId id="2147374763"/>
            <p14:sldId id="2147375223"/>
            <p14:sldId id="2147375190"/>
            <p14:sldId id="2147375222"/>
            <p14:sldId id="2147375216"/>
            <p14:sldId id="214737469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5C6E64-A902-F06B-A86C-24B8FDE48BC4}" name="Geir Torstveit" initials="GT" userId="S::geirt@uia.no::69d3c803-bb94-498c-bee3-31da752d6f83" providerId="AD"/>
  <p188:author id="{65C47869-A318-C712-5BAE-C57C3B09CD6B}" name="Lene Marie Tønnesen" initials="LT" userId="S::lenemt@uia.no::f5d846c0-6b50-4186-93f7-507198f9c479" providerId="AD"/>
  <p188:author id="{3985E87B-C0AA-46DC-104B-D8DA369455B8}" name="Greta Hilding" initials="GH" userId="S::gretah@uia.no::e340b5e1-9405-46f9-a5f4-ac04561009e2" providerId="AD"/>
  <p188:author id="{FB55BEA8-48F4-85B5-5FBE-0A5FF94FF6AF}" name="Silje Holteberg" initials="SH" userId="S::siljeho@uia.no::2c3cbb91-d46f-4fdd-9305-697013e6b8d1" providerId="AD"/>
  <p188:author id="{3882B0D4-949E-2433-745F-8EBF4DD219ED}" name="Merethe Anette Ryen" initials="MAR" userId="S::merethear@uia.no::1a0d79ba-99a9-4ffc-bb02-a2067f6f93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F5"/>
    <a:srgbClr val="FFE1E7"/>
    <a:srgbClr val="FFB5C4"/>
    <a:srgbClr val="D2002B"/>
    <a:srgbClr val="04A652"/>
    <a:srgbClr val="86001D"/>
    <a:srgbClr val="E1E2E8"/>
    <a:srgbClr val="F2F3F6"/>
    <a:srgbClr val="141E28"/>
    <a:srgbClr val="0116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F095BC-180C-4AC6-A67F-FF6FD1D18BA3}" v="32" dt="2025-06-03T19:27:37.666"/>
    <p1510:client id="{FAF6148E-04B9-43CD-BC33-3C13615732D6}" v="300" dt="2025-06-03T17:48:40.69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667" autoAdjust="0"/>
  </p:normalViewPr>
  <p:slideViewPr>
    <p:cSldViewPr snapToGrid="0">
      <p:cViewPr varScale="1">
        <p:scale>
          <a:sx n="51" d="100"/>
          <a:sy n="51" d="100"/>
        </p:scale>
        <p:origin x="1232"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ethe Anette Ryen" userId="S::merethear@uia.no::1a0d79ba-99a9-4ffc-bb02-a2067f6f93d6" providerId="AD" clId="Web-{4EEC75C5-5A94-463B-8F54-3B62AC36FE3F}"/>
    <pc:docChg chg="addSld modSection">
      <pc:chgData name="Merethe Anette Ryen" userId="S::merethear@uia.no::1a0d79ba-99a9-4ffc-bb02-a2067f6f93d6" providerId="AD" clId="Web-{4EEC75C5-5A94-463B-8F54-3B62AC36FE3F}" dt="2023-07-19T12:30:42.413" v="1"/>
      <pc:docMkLst>
        <pc:docMk/>
      </pc:docMkLst>
      <pc:sldChg chg="add">
        <pc:chgData name="Merethe Anette Ryen" userId="S::merethear@uia.no::1a0d79ba-99a9-4ffc-bb02-a2067f6f93d6" providerId="AD" clId="Web-{4EEC75C5-5A94-463B-8F54-3B62AC36FE3F}" dt="2023-07-19T12:30:42.335" v="0"/>
        <pc:sldMkLst>
          <pc:docMk/>
          <pc:sldMk cId="3781419074" sldId="2147374795"/>
        </pc:sldMkLst>
      </pc:sldChg>
      <pc:sldChg chg="add">
        <pc:chgData name="Merethe Anette Ryen" userId="S::merethear@uia.no::1a0d79ba-99a9-4ffc-bb02-a2067f6f93d6" providerId="AD" clId="Web-{4EEC75C5-5A94-463B-8F54-3B62AC36FE3F}" dt="2023-07-19T12:30:42.413" v="1"/>
        <pc:sldMkLst>
          <pc:docMk/>
          <pc:sldMk cId="352767079" sldId="2147374796"/>
        </pc:sldMkLst>
      </pc:sldChg>
    </pc:docChg>
  </pc:docChgLst>
  <pc:docChgLst>
    <pc:chgData name="Merethe Anette Ryen" userId="S::merethear@uia.no::1a0d79ba-99a9-4ffc-bb02-a2067f6f93d6" providerId="AD" clId="Web-{DB42F7B5-374D-47A8-BA9E-2D1F88C0432A}"/>
    <pc:docChg chg="addSld delSld modSld">
      <pc:chgData name="Merethe Anette Ryen" userId="S::merethear@uia.no::1a0d79ba-99a9-4ffc-bb02-a2067f6f93d6" providerId="AD" clId="Web-{DB42F7B5-374D-47A8-BA9E-2D1F88C0432A}" dt="2022-04-05T10:40:09.851" v="282"/>
      <pc:docMkLst>
        <pc:docMk/>
      </pc:docMkLst>
      <pc:sldChg chg="addSp delSp modSp">
        <pc:chgData name="Merethe Anette Ryen" userId="S::merethear@uia.no::1a0d79ba-99a9-4ffc-bb02-a2067f6f93d6" providerId="AD" clId="Web-{DB42F7B5-374D-47A8-BA9E-2D1F88C0432A}" dt="2022-04-05T10:39:17.726" v="280"/>
        <pc:sldMkLst>
          <pc:docMk/>
          <pc:sldMk cId="1369826454" sldId="621"/>
        </pc:sldMkLst>
      </pc:sldChg>
      <pc:sldChg chg="modSp">
        <pc:chgData name="Merethe Anette Ryen" userId="S::merethear@uia.no::1a0d79ba-99a9-4ffc-bb02-a2067f6f93d6" providerId="AD" clId="Web-{DB42F7B5-374D-47A8-BA9E-2D1F88C0432A}" dt="2022-04-05T10:33:12.455" v="230" actId="20577"/>
        <pc:sldMkLst>
          <pc:docMk/>
          <pc:sldMk cId="2062943582" sldId="647"/>
        </pc:sldMkLst>
      </pc:sldChg>
      <pc:sldChg chg="add del replId">
        <pc:chgData name="Merethe Anette Ryen" userId="S::merethear@uia.no::1a0d79ba-99a9-4ffc-bb02-a2067f6f93d6" providerId="AD" clId="Web-{DB42F7B5-374D-47A8-BA9E-2D1F88C0432A}" dt="2022-04-05T10:40:09.851" v="282"/>
        <pc:sldMkLst>
          <pc:docMk/>
          <pc:sldMk cId="3966062119" sldId="653"/>
        </pc:sldMkLst>
      </pc:sldChg>
    </pc:docChg>
  </pc:docChgLst>
  <pc:docChgLst>
    <pc:chgData name="Merethe Anette Ryen" userId="S::merethear@uia.no::1a0d79ba-99a9-4ffc-bb02-a2067f6f93d6" providerId="AD" clId="Web-{C3B1FD36-E13F-4DDF-8BCA-CC52B6B36B82}"/>
    <pc:docChg chg="addSld modSection">
      <pc:chgData name="Merethe Anette Ryen" userId="S::merethear@uia.no::1a0d79ba-99a9-4ffc-bb02-a2067f6f93d6" providerId="AD" clId="Web-{C3B1FD36-E13F-4DDF-8BCA-CC52B6B36B82}" dt="2023-07-19T12:57:34.085" v="8"/>
      <pc:docMkLst>
        <pc:docMk/>
      </pc:docMkLst>
      <pc:sldChg chg="add">
        <pc:chgData name="Merethe Anette Ryen" userId="S::merethear@uia.no::1a0d79ba-99a9-4ffc-bb02-a2067f6f93d6" providerId="AD" clId="Web-{C3B1FD36-E13F-4DDF-8BCA-CC52B6B36B82}" dt="2023-07-19T12:57:33.272" v="0"/>
        <pc:sldMkLst>
          <pc:docMk/>
          <pc:sldMk cId="1868172350" sldId="2147374797"/>
        </pc:sldMkLst>
      </pc:sldChg>
      <pc:sldChg chg="add">
        <pc:chgData name="Merethe Anette Ryen" userId="S::merethear@uia.no::1a0d79ba-99a9-4ffc-bb02-a2067f6f93d6" providerId="AD" clId="Web-{C3B1FD36-E13F-4DDF-8BCA-CC52B6B36B82}" dt="2023-07-19T12:57:33.366" v="1"/>
        <pc:sldMkLst>
          <pc:docMk/>
          <pc:sldMk cId="392872619" sldId="2147374798"/>
        </pc:sldMkLst>
      </pc:sldChg>
      <pc:sldChg chg="add">
        <pc:chgData name="Merethe Anette Ryen" userId="S::merethear@uia.no::1a0d79ba-99a9-4ffc-bb02-a2067f6f93d6" providerId="AD" clId="Web-{C3B1FD36-E13F-4DDF-8BCA-CC52B6B36B82}" dt="2023-07-19T12:57:33.554" v="2"/>
        <pc:sldMkLst>
          <pc:docMk/>
          <pc:sldMk cId="3870534475" sldId="2147374799"/>
        </pc:sldMkLst>
      </pc:sldChg>
      <pc:sldChg chg="add">
        <pc:chgData name="Merethe Anette Ryen" userId="S::merethear@uia.no::1a0d79ba-99a9-4ffc-bb02-a2067f6f93d6" providerId="AD" clId="Web-{C3B1FD36-E13F-4DDF-8BCA-CC52B6B36B82}" dt="2023-07-19T12:57:33.616" v="3"/>
        <pc:sldMkLst>
          <pc:docMk/>
          <pc:sldMk cId="2659945597" sldId="2147374800"/>
        </pc:sldMkLst>
      </pc:sldChg>
      <pc:sldChg chg="add">
        <pc:chgData name="Merethe Anette Ryen" userId="S::merethear@uia.no::1a0d79ba-99a9-4ffc-bb02-a2067f6f93d6" providerId="AD" clId="Web-{C3B1FD36-E13F-4DDF-8BCA-CC52B6B36B82}" dt="2023-07-19T12:57:33.694" v="4"/>
        <pc:sldMkLst>
          <pc:docMk/>
          <pc:sldMk cId="2653381868" sldId="2147374801"/>
        </pc:sldMkLst>
      </pc:sldChg>
      <pc:sldChg chg="add">
        <pc:chgData name="Merethe Anette Ryen" userId="S::merethear@uia.no::1a0d79ba-99a9-4ffc-bb02-a2067f6f93d6" providerId="AD" clId="Web-{C3B1FD36-E13F-4DDF-8BCA-CC52B6B36B82}" dt="2023-07-19T12:57:33.788" v="5"/>
        <pc:sldMkLst>
          <pc:docMk/>
          <pc:sldMk cId="3102657866" sldId="2147374802"/>
        </pc:sldMkLst>
      </pc:sldChg>
      <pc:sldChg chg="add">
        <pc:chgData name="Merethe Anette Ryen" userId="S::merethear@uia.no::1a0d79ba-99a9-4ffc-bb02-a2067f6f93d6" providerId="AD" clId="Web-{C3B1FD36-E13F-4DDF-8BCA-CC52B6B36B82}" dt="2023-07-19T12:57:33.897" v="6"/>
        <pc:sldMkLst>
          <pc:docMk/>
          <pc:sldMk cId="67682127" sldId="2147374803"/>
        </pc:sldMkLst>
      </pc:sldChg>
      <pc:sldChg chg="add">
        <pc:chgData name="Merethe Anette Ryen" userId="S::merethear@uia.no::1a0d79ba-99a9-4ffc-bb02-a2067f6f93d6" providerId="AD" clId="Web-{C3B1FD36-E13F-4DDF-8BCA-CC52B6B36B82}" dt="2023-07-19T12:57:33.960" v="7"/>
        <pc:sldMkLst>
          <pc:docMk/>
          <pc:sldMk cId="207045797" sldId="2147374804"/>
        </pc:sldMkLst>
      </pc:sldChg>
      <pc:sldChg chg="add">
        <pc:chgData name="Merethe Anette Ryen" userId="S::merethear@uia.no::1a0d79ba-99a9-4ffc-bb02-a2067f6f93d6" providerId="AD" clId="Web-{C3B1FD36-E13F-4DDF-8BCA-CC52B6B36B82}" dt="2023-07-19T12:57:34.085" v="8"/>
        <pc:sldMkLst>
          <pc:docMk/>
          <pc:sldMk cId="579116564" sldId="2147374805"/>
        </pc:sldMkLst>
      </pc:sldChg>
    </pc:docChg>
  </pc:docChgLst>
  <pc:docChgLst>
    <pc:chgData name="Merethe Anette Ryen" userId="S::merethear@uia.no::1a0d79ba-99a9-4ffc-bb02-a2067f6f93d6" providerId="AD" clId="Web-{ACCD4ED7-82BB-48AF-90AC-B1BB4F51DA0D}"/>
    <pc:docChg chg="addSld addMainMaster modMainMaster modSection">
      <pc:chgData name="Merethe Anette Ryen" userId="S::merethear@uia.no::1a0d79ba-99a9-4ffc-bb02-a2067f6f93d6" providerId="AD" clId="Web-{ACCD4ED7-82BB-48AF-90AC-B1BB4F51DA0D}" dt="2023-07-19T13:31:52.667" v="0"/>
      <pc:docMkLst>
        <pc:docMk/>
      </pc:docMkLst>
      <pc:sldChg chg="add">
        <pc:chgData name="Merethe Anette Ryen" userId="S::merethear@uia.no::1a0d79ba-99a9-4ffc-bb02-a2067f6f93d6" providerId="AD" clId="Web-{ACCD4ED7-82BB-48AF-90AC-B1BB4F51DA0D}" dt="2023-07-19T13:31:52.667" v="0"/>
        <pc:sldMkLst>
          <pc:docMk/>
          <pc:sldMk cId="1683908542" sldId="2147374817"/>
        </pc:sldMkLst>
      </pc:sldChg>
      <pc:sldMasterChg chg="modSldLayout">
        <pc:chgData name="Merethe Anette Ryen" userId="S::merethear@uia.no::1a0d79ba-99a9-4ffc-bb02-a2067f6f93d6" providerId="AD" clId="Web-{ACCD4ED7-82BB-48AF-90AC-B1BB4F51DA0D}" dt="2023-07-19T13:31:52.667" v="0"/>
        <pc:sldMasterMkLst>
          <pc:docMk/>
          <pc:sldMasterMk cId="1085371089" sldId="2147483665"/>
        </pc:sldMasterMkLst>
        <pc:sldLayoutChg chg="replId">
          <pc:chgData name="Merethe Anette Ryen" userId="S::merethear@uia.no::1a0d79ba-99a9-4ffc-bb02-a2067f6f93d6" providerId="AD" clId="Web-{ACCD4ED7-82BB-48AF-90AC-B1BB4F51DA0D}" dt="2023-07-19T13:31:52.667" v="0"/>
          <pc:sldLayoutMkLst>
            <pc:docMk/>
            <pc:sldMasterMk cId="1085371089" sldId="2147483665"/>
            <pc:sldLayoutMk cId="3799083031" sldId="2147483806"/>
          </pc:sldLayoutMkLst>
        </pc:sldLayoutChg>
        <pc:sldLayoutChg chg="replId">
          <pc:chgData name="Merethe Anette Ryen" userId="S::merethear@uia.no::1a0d79ba-99a9-4ffc-bb02-a2067f6f93d6" providerId="AD" clId="Web-{ACCD4ED7-82BB-48AF-90AC-B1BB4F51DA0D}" dt="2023-07-19T13:31:52.667" v="0"/>
          <pc:sldLayoutMkLst>
            <pc:docMk/>
            <pc:sldMasterMk cId="1085371089" sldId="2147483665"/>
            <pc:sldLayoutMk cId="4049261768" sldId="2147483813"/>
          </pc:sldLayoutMkLst>
        </pc:sldLayoutChg>
        <pc:sldLayoutChg chg="replId">
          <pc:chgData name="Merethe Anette Ryen" userId="S::merethear@uia.no::1a0d79ba-99a9-4ffc-bb02-a2067f6f93d6" providerId="AD" clId="Web-{ACCD4ED7-82BB-48AF-90AC-B1BB4F51DA0D}" dt="2023-07-19T13:31:52.667" v="0"/>
          <pc:sldLayoutMkLst>
            <pc:docMk/>
            <pc:sldMasterMk cId="1085371089" sldId="2147483665"/>
            <pc:sldLayoutMk cId="403963259" sldId="2147483814"/>
          </pc:sldLayoutMkLst>
        </pc:sldLayoutChg>
      </pc:sldMasterChg>
      <pc:sldMasterChg chg="add addSldLayout">
        <pc:chgData name="Merethe Anette Ryen" userId="S::merethear@uia.no::1a0d79ba-99a9-4ffc-bb02-a2067f6f93d6" providerId="AD" clId="Web-{ACCD4ED7-82BB-48AF-90AC-B1BB4F51DA0D}" dt="2023-07-19T13:31:52.667" v="0"/>
        <pc:sldMasterMkLst>
          <pc:docMk/>
          <pc:sldMasterMk cId="1025947034" sldId="2147483702"/>
        </pc:sldMasterMkLst>
        <pc:sldLayoutChg chg="add">
          <pc:chgData name="Merethe Anette Ryen" userId="S::merethear@uia.no::1a0d79ba-99a9-4ffc-bb02-a2067f6f93d6" providerId="AD" clId="Web-{ACCD4ED7-82BB-48AF-90AC-B1BB4F51DA0D}" dt="2023-07-19T13:31:52.667" v="0"/>
          <pc:sldLayoutMkLst>
            <pc:docMk/>
            <pc:sldMasterMk cId="1025947034" sldId="2147483702"/>
            <pc:sldLayoutMk cId="2049104290" sldId="214748368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791465371" sldId="214748368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933852422" sldId="214748368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487908477" sldId="2147483686"/>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513328797" sldId="214748370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3502569418" sldId="214748370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267202543" sldId="214748370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670052349" sldId="2147483706"/>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083560163" sldId="2147483707"/>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89997879" sldId="2147483708"/>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679824772" sldId="2147483709"/>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106300033" sldId="2147483711"/>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515170490" sldId="2147483712"/>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471695633" sldId="214748371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4277630396" sldId="214748371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4164911109" sldId="214748371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108912253" sldId="2147483716"/>
          </pc:sldLayoutMkLst>
        </pc:sldLayoutChg>
      </pc:sldMasterChg>
    </pc:docChg>
  </pc:docChgLst>
  <pc:docChgLst>
    <pc:chgData name="Merethe Anette Ryen" userId="S::merethear@uia.no::1a0d79ba-99a9-4ffc-bb02-a2067f6f93d6" providerId="AD" clId="Web-{1D5C354E-6EDE-4B6B-913C-FC997DE5305D}"/>
    <pc:docChg chg="addSld modSld modSection">
      <pc:chgData name="Merethe Anette Ryen" userId="S::merethear@uia.no::1a0d79ba-99a9-4ffc-bb02-a2067f6f93d6" providerId="AD" clId="Web-{1D5C354E-6EDE-4B6B-913C-FC997DE5305D}" dt="2023-07-19T07:39:44.808" v="7" actId="20577"/>
      <pc:docMkLst>
        <pc:docMk/>
      </pc:docMkLst>
      <pc:sldChg chg="addSp delSp modSp new">
        <pc:chgData name="Merethe Anette Ryen" userId="S::merethear@uia.no::1a0d79ba-99a9-4ffc-bb02-a2067f6f93d6" providerId="AD" clId="Web-{1D5C354E-6EDE-4B6B-913C-FC997DE5305D}" dt="2023-07-19T07:39:44.808" v="7" actId="20577"/>
        <pc:sldMkLst>
          <pc:docMk/>
          <pc:sldMk cId="4275080738" sldId="2147374787"/>
        </pc:sldMkLst>
      </pc:sldChg>
    </pc:docChg>
  </pc:docChgLst>
  <pc:docChgLst>
    <pc:chgData name="Geir Torstveit" userId="S::geirt@uia.no::69d3c803-bb94-498c-bee3-31da752d6f83" providerId="AD" clId="Web-{35CF7E95-1CD8-E068-06EC-7E7590362DDD}"/>
    <pc:docChg chg="mod modSld">
      <pc:chgData name="Geir Torstveit" userId="S::geirt@uia.no::69d3c803-bb94-498c-bee3-31da752d6f83" providerId="AD" clId="Web-{35CF7E95-1CD8-E068-06EC-7E7590362DDD}" dt="2023-01-11T14:49:45.394" v="114" actId="20577"/>
      <pc:docMkLst>
        <pc:docMk/>
      </pc:docMkLst>
      <pc:sldChg chg="modSp addCm">
        <pc:chgData name="Geir Torstveit" userId="S::geirt@uia.no::69d3c803-bb94-498c-bee3-31da752d6f83" providerId="AD" clId="Web-{35CF7E95-1CD8-E068-06EC-7E7590362DDD}" dt="2023-01-11T14:49:45.394" v="114" actId="20577"/>
        <pc:sldMkLst>
          <pc:docMk/>
          <pc:sldMk cId="2977622334" sldId="2147374669"/>
        </pc:sldMkLst>
      </pc:sldChg>
      <pc:sldChg chg="addSp delSp modSp">
        <pc:chgData name="Geir Torstveit" userId="S::geirt@uia.no::69d3c803-bb94-498c-bee3-31da752d6f83" providerId="AD" clId="Web-{35CF7E95-1CD8-E068-06EC-7E7590362DDD}" dt="2023-01-11T14:41:19.279" v="47" actId="20577"/>
        <pc:sldMkLst>
          <pc:docMk/>
          <pc:sldMk cId="3797389154" sldId="2147374705"/>
        </pc:sldMkLst>
      </pc:sldChg>
      <pc:sldChg chg="modSp">
        <pc:chgData name="Geir Torstveit" userId="S::geirt@uia.no::69d3c803-bb94-498c-bee3-31da752d6f83" providerId="AD" clId="Web-{35CF7E95-1CD8-E068-06EC-7E7590362DDD}" dt="2023-01-11T14:46:52.002" v="100" actId="20577"/>
        <pc:sldMkLst>
          <pc:docMk/>
          <pc:sldMk cId="1986306149" sldId="2147374708"/>
        </pc:sldMkLst>
      </pc:sldChg>
      <pc:sldChg chg="modSp addCm">
        <pc:chgData name="Geir Torstveit" userId="S::geirt@uia.no::69d3c803-bb94-498c-bee3-31da752d6f83" providerId="AD" clId="Web-{35CF7E95-1CD8-E068-06EC-7E7590362DDD}" dt="2023-01-11T14:49:02.737" v="111" actId="20577"/>
        <pc:sldMkLst>
          <pc:docMk/>
          <pc:sldMk cId="4210626817" sldId="2147374710"/>
        </pc:sldMkLst>
      </pc:sldChg>
    </pc:docChg>
  </pc:docChgLst>
  <pc:docChgLst>
    <pc:chgData name="Merethe Anette Ryen" userId="1a0d79ba-99a9-4ffc-bb02-a2067f6f93d6" providerId="ADAL" clId="{0068989E-52A9-4BB1-8500-B65BBCC7FE33}"/>
    <pc:docChg chg="custSel delSld modSld sldOrd modSection">
      <pc:chgData name="Merethe Anette Ryen" userId="1a0d79ba-99a9-4ffc-bb02-a2067f6f93d6" providerId="ADAL" clId="{0068989E-52A9-4BB1-8500-B65BBCC7FE33}" dt="2022-10-07T14:21:56.166" v="198" actId="1076"/>
      <pc:docMkLst>
        <pc:docMk/>
      </pc:docMkLst>
      <pc:sldChg chg="del">
        <pc:chgData name="Merethe Anette Ryen" userId="1a0d79ba-99a9-4ffc-bb02-a2067f6f93d6" providerId="ADAL" clId="{0068989E-52A9-4BB1-8500-B65BBCC7FE33}" dt="2022-10-07T14:07:56.595" v="3" actId="2696"/>
        <pc:sldMkLst>
          <pc:docMk/>
          <pc:sldMk cId="334357058" sldId="274"/>
        </pc:sldMkLst>
      </pc:sldChg>
      <pc:sldChg chg="del">
        <pc:chgData name="Merethe Anette Ryen" userId="1a0d79ba-99a9-4ffc-bb02-a2067f6f93d6" providerId="ADAL" clId="{0068989E-52A9-4BB1-8500-B65BBCC7FE33}" dt="2022-10-07T14:07:49.145" v="2" actId="2696"/>
        <pc:sldMkLst>
          <pc:docMk/>
          <pc:sldMk cId="2882871590" sldId="653"/>
        </pc:sldMkLst>
      </pc:sldChg>
      <pc:sldChg chg="del">
        <pc:chgData name="Merethe Anette Ryen" userId="1a0d79ba-99a9-4ffc-bb02-a2067f6f93d6" providerId="ADAL" clId="{0068989E-52A9-4BB1-8500-B65BBCC7FE33}" dt="2022-10-07T14:07:56.595" v="3" actId="2696"/>
        <pc:sldMkLst>
          <pc:docMk/>
          <pc:sldMk cId="1657049946" sldId="2147374568"/>
        </pc:sldMkLst>
      </pc:sldChg>
      <pc:sldChg chg="del">
        <pc:chgData name="Merethe Anette Ryen" userId="1a0d79ba-99a9-4ffc-bb02-a2067f6f93d6" providerId="ADAL" clId="{0068989E-52A9-4BB1-8500-B65BBCC7FE33}" dt="2022-10-07T14:07:56.595" v="3" actId="2696"/>
        <pc:sldMkLst>
          <pc:docMk/>
          <pc:sldMk cId="3385045985" sldId="2147374572"/>
        </pc:sldMkLst>
      </pc:sldChg>
      <pc:sldChg chg="del">
        <pc:chgData name="Merethe Anette Ryen" userId="1a0d79ba-99a9-4ffc-bb02-a2067f6f93d6" providerId="ADAL" clId="{0068989E-52A9-4BB1-8500-B65BBCC7FE33}" dt="2022-10-07T14:08:00.980" v="4" actId="2696"/>
        <pc:sldMkLst>
          <pc:docMk/>
          <pc:sldMk cId="1446892212" sldId="2147374577"/>
        </pc:sldMkLst>
      </pc:sldChg>
      <pc:sldChg chg="del">
        <pc:chgData name="Merethe Anette Ryen" userId="1a0d79ba-99a9-4ffc-bb02-a2067f6f93d6" providerId="ADAL" clId="{0068989E-52A9-4BB1-8500-B65BBCC7FE33}" dt="2022-10-07T14:08:00.980" v="4" actId="2696"/>
        <pc:sldMkLst>
          <pc:docMk/>
          <pc:sldMk cId="447043750" sldId="2147374578"/>
        </pc:sldMkLst>
      </pc:sldChg>
      <pc:sldChg chg="del">
        <pc:chgData name="Merethe Anette Ryen" userId="1a0d79ba-99a9-4ffc-bb02-a2067f6f93d6" providerId="ADAL" clId="{0068989E-52A9-4BB1-8500-B65BBCC7FE33}" dt="2022-10-07T14:08:00.980" v="4" actId="2696"/>
        <pc:sldMkLst>
          <pc:docMk/>
          <pc:sldMk cId="228223136" sldId="2147374579"/>
        </pc:sldMkLst>
      </pc:sldChg>
      <pc:sldChg chg="del">
        <pc:chgData name="Merethe Anette Ryen" userId="1a0d79ba-99a9-4ffc-bb02-a2067f6f93d6" providerId="ADAL" clId="{0068989E-52A9-4BB1-8500-B65BBCC7FE33}" dt="2022-10-07T14:14:59.912" v="71" actId="2696"/>
        <pc:sldMkLst>
          <pc:docMk/>
          <pc:sldMk cId="1973694842" sldId="2147374580"/>
        </pc:sldMkLst>
      </pc:sldChg>
      <pc:sldChg chg="del">
        <pc:chgData name="Merethe Anette Ryen" userId="1a0d79ba-99a9-4ffc-bb02-a2067f6f93d6" providerId="ADAL" clId="{0068989E-52A9-4BB1-8500-B65BBCC7FE33}" dt="2022-10-07T14:14:59.912" v="71" actId="2696"/>
        <pc:sldMkLst>
          <pc:docMk/>
          <pc:sldMk cId="196271070" sldId="2147374581"/>
        </pc:sldMkLst>
      </pc:sldChg>
      <pc:sldChg chg="del">
        <pc:chgData name="Merethe Anette Ryen" userId="1a0d79ba-99a9-4ffc-bb02-a2067f6f93d6" providerId="ADAL" clId="{0068989E-52A9-4BB1-8500-B65BBCC7FE33}" dt="2022-10-07T14:14:59.912" v="71" actId="2696"/>
        <pc:sldMkLst>
          <pc:docMk/>
          <pc:sldMk cId="4032318135" sldId="2147374582"/>
        </pc:sldMkLst>
      </pc:sldChg>
      <pc:sldChg chg="del">
        <pc:chgData name="Merethe Anette Ryen" userId="1a0d79ba-99a9-4ffc-bb02-a2067f6f93d6" providerId="ADAL" clId="{0068989E-52A9-4BB1-8500-B65BBCC7FE33}" dt="2022-10-07T14:14:59.912" v="71" actId="2696"/>
        <pc:sldMkLst>
          <pc:docMk/>
          <pc:sldMk cId="3071865239" sldId="2147374583"/>
        </pc:sldMkLst>
      </pc:sldChg>
      <pc:sldChg chg="del">
        <pc:chgData name="Merethe Anette Ryen" userId="1a0d79ba-99a9-4ffc-bb02-a2067f6f93d6" providerId="ADAL" clId="{0068989E-52A9-4BB1-8500-B65BBCC7FE33}" dt="2022-10-07T14:14:59.912" v="71" actId="2696"/>
        <pc:sldMkLst>
          <pc:docMk/>
          <pc:sldMk cId="1765395609" sldId="2147374584"/>
        </pc:sldMkLst>
      </pc:sldChg>
      <pc:sldChg chg="del">
        <pc:chgData name="Merethe Anette Ryen" userId="1a0d79ba-99a9-4ffc-bb02-a2067f6f93d6" providerId="ADAL" clId="{0068989E-52A9-4BB1-8500-B65BBCC7FE33}" dt="2022-10-07T14:14:12.841" v="69" actId="2696"/>
        <pc:sldMkLst>
          <pc:docMk/>
          <pc:sldMk cId="231995702" sldId="2147374586"/>
        </pc:sldMkLst>
      </pc:sldChg>
      <pc:sldChg chg="del">
        <pc:chgData name="Merethe Anette Ryen" userId="1a0d79ba-99a9-4ffc-bb02-a2067f6f93d6" providerId="ADAL" clId="{0068989E-52A9-4BB1-8500-B65BBCC7FE33}" dt="2022-10-07T14:14:34.796" v="70" actId="2696"/>
        <pc:sldMkLst>
          <pc:docMk/>
          <pc:sldMk cId="2478995258" sldId="2147374587"/>
        </pc:sldMkLst>
      </pc:sldChg>
      <pc:sldChg chg="del">
        <pc:chgData name="Merethe Anette Ryen" userId="1a0d79ba-99a9-4ffc-bb02-a2067f6f93d6" providerId="ADAL" clId="{0068989E-52A9-4BB1-8500-B65BBCC7FE33}" dt="2022-10-07T14:14:34.796" v="70" actId="2696"/>
        <pc:sldMkLst>
          <pc:docMk/>
          <pc:sldMk cId="2176864202" sldId="2147374588"/>
        </pc:sldMkLst>
      </pc:sldChg>
      <pc:sldChg chg="del">
        <pc:chgData name="Merethe Anette Ryen" userId="1a0d79ba-99a9-4ffc-bb02-a2067f6f93d6" providerId="ADAL" clId="{0068989E-52A9-4BB1-8500-B65BBCC7FE33}" dt="2022-10-07T14:14:34.796" v="70" actId="2696"/>
        <pc:sldMkLst>
          <pc:docMk/>
          <pc:sldMk cId="2279801396" sldId="2147374589"/>
        </pc:sldMkLst>
      </pc:sldChg>
      <pc:sldChg chg="del">
        <pc:chgData name="Merethe Anette Ryen" userId="1a0d79ba-99a9-4ffc-bb02-a2067f6f93d6" providerId="ADAL" clId="{0068989E-52A9-4BB1-8500-B65BBCC7FE33}" dt="2022-10-07T14:14:34.796" v="70" actId="2696"/>
        <pc:sldMkLst>
          <pc:docMk/>
          <pc:sldMk cId="1523793638" sldId="2147374590"/>
        </pc:sldMkLst>
      </pc:sldChg>
      <pc:sldChg chg="del">
        <pc:chgData name="Merethe Anette Ryen" userId="1a0d79ba-99a9-4ffc-bb02-a2067f6f93d6" providerId="ADAL" clId="{0068989E-52A9-4BB1-8500-B65BBCC7FE33}" dt="2022-10-07T14:09:58.612" v="9" actId="2696"/>
        <pc:sldMkLst>
          <pc:docMk/>
          <pc:sldMk cId="4226427866" sldId="2147374591"/>
        </pc:sldMkLst>
      </pc:sldChg>
      <pc:sldChg chg="modSp del mod">
        <pc:chgData name="Merethe Anette Ryen" userId="1a0d79ba-99a9-4ffc-bb02-a2067f6f93d6" providerId="ADAL" clId="{0068989E-52A9-4BB1-8500-B65BBCC7FE33}" dt="2022-10-07T14:11:31.446" v="15" actId="2696"/>
        <pc:sldMkLst>
          <pc:docMk/>
          <pc:sldMk cId="116313894" sldId="2147374592"/>
        </pc:sldMkLst>
      </pc:sldChg>
      <pc:sldChg chg="del">
        <pc:chgData name="Merethe Anette Ryen" userId="1a0d79ba-99a9-4ffc-bb02-a2067f6f93d6" providerId="ADAL" clId="{0068989E-52A9-4BB1-8500-B65BBCC7FE33}" dt="2022-10-07T14:07:49.145" v="2" actId="2696"/>
        <pc:sldMkLst>
          <pc:docMk/>
          <pc:sldMk cId="2497264539" sldId="2147374595"/>
        </pc:sldMkLst>
      </pc:sldChg>
      <pc:sldChg chg="del">
        <pc:chgData name="Merethe Anette Ryen" userId="1a0d79ba-99a9-4ffc-bb02-a2067f6f93d6" providerId="ADAL" clId="{0068989E-52A9-4BB1-8500-B65BBCC7FE33}" dt="2022-10-07T14:14:34.796" v="70" actId="2696"/>
        <pc:sldMkLst>
          <pc:docMk/>
          <pc:sldMk cId="3860122595" sldId="2147374597"/>
        </pc:sldMkLst>
      </pc:sldChg>
      <pc:sldChg chg="del">
        <pc:chgData name="Merethe Anette Ryen" userId="1a0d79ba-99a9-4ffc-bb02-a2067f6f93d6" providerId="ADAL" clId="{0068989E-52A9-4BB1-8500-B65BBCC7FE33}" dt="2022-10-07T14:07:49.145" v="2" actId="2696"/>
        <pc:sldMkLst>
          <pc:docMk/>
          <pc:sldMk cId="899359643" sldId="2147374601"/>
        </pc:sldMkLst>
      </pc:sldChg>
      <pc:sldChg chg="del">
        <pc:chgData name="Merethe Anette Ryen" userId="1a0d79ba-99a9-4ffc-bb02-a2067f6f93d6" providerId="ADAL" clId="{0068989E-52A9-4BB1-8500-B65BBCC7FE33}" dt="2022-10-07T14:07:49.145" v="2" actId="2696"/>
        <pc:sldMkLst>
          <pc:docMk/>
          <pc:sldMk cId="1624200768" sldId="2147374603"/>
        </pc:sldMkLst>
      </pc:sldChg>
      <pc:sldChg chg="del">
        <pc:chgData name="Merethe Anette Ryen" userId="1a0d79ba-99a9-4ffc-bb02-a2067f6f93d6" providerId="ADAL" clId="{0068989E-52A9-4BB1-8500-B65BBCC7FE33}" dt="2022-10-07T14:09:36.886" v="7" actId="2696"/>
        <pc:sldMkLst>
          <pc:docMk/>
          <pc:sldMk cId="3303469977" sldId="2147374606"/>
        </pc:sldMkLst>
      </pc:sldChg>
      <pc:sldChg chg="del">
        <pc:chgData name="Merethe Anette Ryen" userId="1a0d79ba-99a9-4ffc-bb02-a2067f6f93d6" providerId="ADAL" clId="{0068989E-52A9-4BB1-8500-B65BBCC7FE33}" dt="2022-10-07T14:07:49.145" v="2" actId="2696"/>
        <pc:sldMkLst>
          <pc:docMk/>
          <pc:sldMk cId="3424933118" sldId="2147374609"/>
        </pc:sldMkLst>
      </pc:sldChg>
      <pc:sldChg chg="addSp delSp modSp mod ord">
        <pc:chgData name="Merethe Anette Ryen" userId="1a0d79ba-99a9-4ffc-bb02-a2067f6f93d6" providerId="ADAL" clId="{0068989E-52A9-4BB1-8500-B65BBCC7FE33}" dt="2022-10-07T14:21:56.166" v="198" actId="1076"/>
        <pc:sldMkLst>
          <pc:docMk/>
          <pc:sldMk cId="3480622734" sldId="2147374610"/>
        </pc:sldMkLst>
      </pc:sldChg>
      <pc:sldChg chg="del">
        <pc:chgData name="Merethe Anette Ryen" userId="1a0d79ba-99a9-4ffc-bb02-a2067f6f93d6" providerId="ADAL" clId="{0068989E-52A9-4BB1-8500-B65BBCC7FE33}" dt="2022-10-07T14:11:24.932" v="14" actId="2696"/>
        <pc:sldMkLst>
          <pc:docMk/>
          <pc:sldMk cId="422488261" sldId="2147374612"/>
        </pc:sldMkLst>
      </pc:sldChg>
      <pc:sldChg chg="modSp mod modShow">
        <pc:chgData name="Merethe Anette Ryen" userId="1a0d79ba-99a9-4ffc-bb02-a2067f6f93d6" providerId="ADAL" clId="{0068989E-52A9-4BB1-8500-B65BBCC7FE33}" dt="2022-10-07T14:12:11.670" v="18" actId="729"/>
        <pc:sldMkLst>
          <pc:docMk/>
          <pc:sldMk cId="567928240" sldId="2147374613"/>
        </pc:sldMkLst>
      </pc:sldChg>
      <pc:sldChg chg="del">
        <pc:chgData name="Merethe Anette Ryen" userId="1a0d79ba-99a9-4ffc-bb02-a2067f6f93d6" providerId="ADAL" clId="{0068989E-52A9-4BB1-8500-B65BBCC7FE33}" dt="2022-10-07T14:11:24.932" v="14" actId="2696"/>
        <pc:sldMkLst>
          <pc:docMk/>
          <pc:sldMk cId="2747531598" sldId="2147374614"/>
        </pc:sldMkLst>
      </pc:sldChg>
      <pc:sldChg chg="del">
        <pc:chgData name="Merethe Anette Ryen" userId="1a0d79ba-99a9-4ffc-bb02-a2067f6f93d6" providerId="ADAL" clId="{0068989E-52A9-4BB1-8500-B65BBCC7FE33}" dt="2022-10-07T14:09:54.832" v="8" actId="2696"/>
        <pc:sldMkLst>
          <pc:docMk/>
          <pc:sldMk cId="3529569673" sldId="2147374615"/>
        </pc:sldMkLst>
      </pc:sldChg>
      <pc:sldChg chg="del">
        <pc:chgData name="Merethe Anette Ryen" userId="1a0d79ba-99a9-4ffc-bb02-a2067f6f93d6" providerId="ADAL" clId="{0068989E-52A9-4BB1-8500-B65BBCC7FE33}" dt="2022-10-07T14:09:54.832" v="8" actId="2696"/>
        <pc:sldMkLst>
          <pc:docMk/>
          <pc:sldMk cId="2804485322" sldId="2147374617"/>
        </pc:sldMkLst>
      </pc:sldChg>
      <pc:sldChg chg="del">
        <pc:chgData name="Merethe Anette Ryen" userId="1a0d79ba-99a9-4ffc-bb02-a2067f6f93d6" providerId="ADAL" clId="{0068989E-52A9-4BB1-8500-B65BBCC7FE33}" dt="2022-10-07T14:09:36.886" v="7" actId="2696"/>
        <pc:sldMkLst>
          <pc:docMk/>
          <pc:sldMk cId="2204501998" sldId="2147374618"/>
        </pc:sldMkLst>
      </pc:sldChg>
      <pc:sldChg chg="del">
        <pc:chgData name="Merethe Anette Ryen" userId="1a0d79ba-99a9-4ffc-bb02-a2067f6f93d6" providerId="ADAL" clId="{0068989E-52A9-4BB1-8500-B65BBCC7FE33}" dt="2022-10-07T14:09:36.886" v="7" actId="2696"/>
        <pc:sldMkLst>
          <pc:docMk/>
          <pc:sldMk cId="112301591" sldId="2147374619"/>
        </pc:sldMkLst>
      </pc:sldChg>
      <pc:sldChg chg="del">
        <pc:chgData name="Merethe Anette Ryen" userId="1a0d79ba-99a9-4ffc-bb02-a2067f6f93d6" providerId="ADAL" clId="{0068989E-52A9-4BB1-8500-B65BBCC7FE33}" dt="2022-10-07T14:09:36.886" v="7" actId="2696"/>
        <pc:sldMkLst>
          <pc:docMk/>
          <pc:sldMk cId="2754562572" sldId="2147374620"/>
        </pc:sldMkLst>
      </pc:sldChg>
      <pc:sldChg chg="del">
        <pc:chgData name="Merethe Anette Ryen" userId="1a0d79ba-99a9-4ffc-bb02-a2067f6f93d6" providerId="ADAL" clId="{0068989E-52A9-4BB1-8500-B65BBCC7FE33}" dt="2022-10-07T14:14:59.912" v="71" actId="2696"/>
        <pc:sldMkLst>
          <pc:docMk/>
          <pc:sldMk cId="4205188481" sldId="2147374621"/>
        </pc:sldMkLst>
      </pc:sldChg>
      <pc:sldChg chg="del">
        <pc:chgData name="Merethe Anette Ryen" userId="1a0d79ba-99a9-4ffc-bb02-a2067f6f93d6" providerId="ADAL" clId="{0068989E-52A9-4BB1-8500-B65BBCC7FE33}" dt="2022-10-07T14:14:59.912" v="71" actId="2696"/>
        <pc:sldMkLst>
          <pc:docMk/>
          <pc:sldMk cId="107789224" sldId="2147374622"/>
        </pc:sldMkLst>
      </pc:sldChg>
      <pc:sldChg chg="del">
        <pc:chgData name="Merethe Anette Ryen" userId="1a0d79ba-99a9-4ffc-bb02-a2067f6f93d6" providerId="ADAL" clId="{0068989E-52A9-4BB1-8500-B65BBCC7FE33}" dt="2022-10-07T14:15:22.348" v="74" actId="2696"/>
        <pc:sldMkLst>
          <pc:docMk/>
          <pc:sldMk cId="2506162015" sldId="2147374623"/>
        </pc:sldMkLst>
      </pc:sldChg>
      <pc:sldChg chg="del">
        <pc:chgData name="Merethe Anette Ryen" userId="1a0d79ba-99a9-4ffc-bb02-a2067f6f93d6" providerId="ADAL" clId="{0068989E-52A9-4BB1-8500-B65BBCC7FE33}" dt="2022-10-07T14:10:02.295" v="10" actId="2696"/>
        <pc:sldMkLst>
          <pc:docMk/>
          <pc:sldMk cId="279549406" sldId="2147374624"/>
        </pc:sldMkLst>
      </pc:sldChg>
      <pc:sldChg chg="del">
        <pc:chgData name="Merethe Anette Ryen" userId="1a0d79ba-99a9-4ffc-bb02-a2067f6f93d6" providerId="ADAL" clId="{0068989E-52A9-4BB1-8500-B65BBCC7FE33}" dt="2022-10-07T14:09:54.832" v="8" actId="2696"/>
        <pc:sldMkLst>
          <pc:docMk/>
          <pc:sldMk cId="3724777073" sldId="2147374625"/>
        </pc:sldMkLst>
      </pc:sldChg>
      <pc:sldChg chg="del">
        <pc:chgData name="Merethe Anette Ryen" userId="1a0d79ba-99a9-4ffc-bb02-a2067f6f93d6" providerId="ADAL" clId="{0068989E-52A9-4BB1-8500-B65BBCC7FE33}" dt="2022-10-07T14:09:54.832" v="8" actId="2696"/>
        <pc:sldMkLst>
          <pc:docMk/>
          <pc:sldMk cId="407882438" sldId="2147374626"/>
        </pc:sldMkLst>
      </pc:sldChg>
      <pc:sldChg chg="del">
        <pc:chgData name="Merethe Anette Ryen" userId="1a0d79ba-99a9-4ffc-bb02-a2067f6f93d6" providerId="ADAL" clId="{0068989E-52A9-4BB1-8500-B65BBCC7FE33}" dt="2022-10-07T14:09:58.612" v="9" actId="2696"/>
        <pc:sldMkLst>
          <pc:docMk/>
          <pc:sldMk cId="4070136309" sldId="2147374627"/>
        </pc:sldMkLst>
      </pc:sldChg>
      <pc:sldChg chg="del">
        <pc:chgData name="Merethe Anette Ryen" userId="1a0d79ba-99a9-4ffc-bb02-a2067f6f93d6" providerId="ADAL" clId="{0068989E-52A9-4BB1-8500-B65BBCC7FE33}" dt="2022-10-07T14:09:58.612" v="9" actId="2696"/>
        <pc:sldMkLst>
          <pc:docMk/>
          <pc:sldMk cId="1375236701" sldId="2147374628"/>
        </pc:sldMkLst>
      </pc:sldChg>
      <pc:sldChg chg="modSp mod ord">
        <pc:chgData name="Merethe Anette Ryen" userId="1a0d79ba-99a9-4ffc-bb02-a2067f6f93d6" providerId="ADAL" clId="{0068989E-52A9-4BB1-8500-B65BBCC7FE33}" dt="2022-10-07T14:17:25.811" v="120" actId="255"/>
        <pc:sldMkLst>
          <pc:docMk/>
          <pc:sldMk cId="3126760110" sldId="2147374637"/>
        </pc:sldMkLst>
      </pc:sldChg>
      <pc:sldChg chg="del">
        <pc:chgData name="Merethe Anette Ryen" userId="1a0d79ba-99a9-4ffc-bb02-a2067f6f93d6" providerId="ADAL" clId="{0068989E-52A9-4BB1-8500-B65BBCC7FE33}" dt="2022-10-07T14:10:54.933" v="11" actId="2696"/>
        <pc:sldMkLst>
          <pc:docMk/>
          <pc:sldMk cId="462757673" sldId="2147374638"/>
        </pc:sldMkLst>
      </pc:sldChg>
      <pc:sldChg chg="modSp mod">
        <pc:chgData name="Merethe Anette Ryen" userId="1a0d79ba-99a9-4ffc-bb02-a2067f6f93d6" providerId="ADAL" clId="{0068989E-52A9-4BB1-8500-B65BBCC7FE33}" dt="2022-10-07T14:13:13.517" v="61" actId="20577"/>
        <pc:sldMkLst>
          <pc:docMk/>
          <pc:sldMk cId="343505999" sldId="2147374639"/>
        </pc:sldMkLst>
      </pc:sldChg>
      <pc:sldChg chg="modSp mod ord">
        <pc:chgData name="Merethe Anette Ryen" userId="1a0d79ba-99a9-4ffc-bb02-a2067f6f93d6" providerId="ADAL" clId="{0068989E-52A9-4BB1-8500-B65BBCC7FE33}" dt="2022-10-07T14:16:07.196" v="113" actId="14100"/>
        <pc:sldMkLst>
          <pc:docMk/>
          <pc:sldMk cId="2709794590" sldId="2147374640"/>
        </pc:sldMkLst>
      </pc:sldChg>
      <pc:sldChg chg="del">
        <pc:chgData name="Merethe Anette Ryen" userId="1a0d79ba-99a9-4ffc-bb02-a2067f6f93d6" providerId="ADAL" clId="{0068989E-52A9-4BB1-8500-B65BBCC7FE33}" dt="2022-10-07T14:16:46.942" v="114" actId="2696"/>
        <pc:sldMkLst>
          <pc:docMk/>
          <pc:sldMk cId="152571960" sldId="2147374642"/>
        </pc:sldMkLst>
      </pc:sldChg>
      <pc:sldChg chg="modSp mod">
        <pc:chgData name="Merethe Anette Ryen" userId="1a0d79ba-99a9-4ffc-bb02-a2067f6f93d6" providerId="ADAL" clId="{0068989E-52A9-4BB1-8500-B65BBCC7FE33}" dt="2022-10-07T14:13:52.035" v="68" actId="27636"/>
        <pc:sldMkLst>
          <pc:docMk/>
          <pc:sldMk cId="2556233506" sldId="2147374644"/>
        </pc:sldMkLst>
      </pc:sldChg>
      <pc:sldChg chg="del">
        <pc:chgData name="Merethe Anette Ryen" userId="1a0d79ba-99a9-4ffc-bb02-a2067f6f93d6" providerId="ADAL" clId="{0068989E-52A9-4BB1-8500-B65BBCC7FE33}" dt="2022-10-07T14:12:20.261" v="19" actId="2696"/>
        <pc:sldMkLst>
          <pc:docMk/>
          <pc:sldMk cId="1042000872" sldId="2147374646"/>
        </pc:sldMkLst>
      </pc:sldChg>
      <pc:sldChg chg="del">
        <pc:chgData name="Merethe Anette Ryen" userId="1a0d79ba-99a9-4ffc-bb02-a2067f6f93d6" providerId="ADAL" clId="{0068989E-52A9-4BB1-8500-B65BBCC7FE33}" dt="2022-10-07T14:14:59.912" v="71" actId="2696"/>
        <pc:sldMkLst>
          <pc:docMk/>
          <pc:sldMk cId="42334342" sldId="2147374648"/>
        </pc:sldMkLst>
      </pc:sldChg>
      <pc:sldChg chg="del">
        <pc:chgData name="Merethe Anette Ryen" userId="1a0d79ba-99a9-4ffc-bb02-a2067f6f93d6" providerId="ADAL" clId="{0068989E-52A9-4BB1-8500-B65BBCC7FE33}" dt="2022-10-07T14:15:22.348" v="74" actId="2696"/>
        <pc:sldMkLst>
          <pc:docMk/>
          <pc:sldMk cId="1827087532" sldId="2147374650"/>
        </pc:sldMkLst>
      </pc:sldChg>
      <pc:sldChg chg="del">
        <pc:chgData name="Merethe Anette Ryen" userId="1a0d79ba-99a9-4ffc-bb02-a2067f6f93d6" providerId="ADAL" clId="{0068989E-52A9-4BB1-8500-B65BBCC7FE33}" dt="2022-10-07T14:14:59.912" v="71" actId="2696"/>
        <pc:sldMkLst>
          <pc:docMk/>
          <pc:sldMk cId="4034348640" sldId="2147374651"/>
        </pc:sldMkLst>
      </pc:sldChg>
      <pc:sldChg chg="del">
        <pc:chgData name="Merethe Anette Ryen" userId="1a0d79ba-99a9-4ffc-bb02-a2067f6f93d6" providerId="ADAL" clId="{0068989E-52A9-4BB1-8500-B65BBCC7FE33}" dt="2022-10-07T14:14:59.912" v="71" actId="2696"/>
        <pc:sldMkLst>
          <pc:docMk/>
          <pc:sldMk cId="192417159" sldId="2147374652"/>
        </pc:sldMkLst>
      </pc:sldChg>
      <pc:sldChg chg="del">
        <pc:chgData name="Merethe Anette Ryen" userId="1a0d79ba-99a9-4ffc-bb02-a2067f6f93d6" providerId="ADAL" clId="{0068989E-52A9-4BB1-8500-B65BBCC7FE33}" dt="2022-10-07T14:14:59.912" v="71" actId="2696"/>
        <pc:sldMkLst>
          <pc:docMk/>
          <pc:sldMk cId="3369574473" sldId="2147374653"/>
        </pc:sldMkLst>
      </pc:sldChg>
      <pc:sldChg chg="del">
        <pc:chgData name="Merethe Anette Ryen" userId="1a0d79ba-99a9-4ffc-bb02-a2067f6f93d6" providerId="ADAL" clId="{0068989E-52A9-4BB1-8500-B65BBCC7FE33}" dt="2022-10-07T14:14:59.912" v="71" actId="2696"/>
        <pc:sldMkLst>
          <pc:docMk/>
          <pc:sldMk cId="2862011959" sldId="2147374654"/>
        </pc:sldMkLst>
      </pc:sldChg>
      <pc:sldChg chg="ord">
        <pc:chgData name="Merethe Anette Ryen" userId="1a0d79ba-99a9-4ffc-bb02-a2067f6f93d6" providerId="ADAL" clId="{0068989E-52A9-4BB1-8500-B65BBCC7FE33}" dt="2022-10-07T14:12:08.432" v="17"/>
        <pc:sldMkLst>
          <pc:docMk/>
          <pc:sldMk cId="3830755312" sldId="2147374658"/>
        </pc:sldMkLst>
      </pc:sldChg>
      <pc:sldMasterChg chg="delSldLayout">
        <pc:chgData name="Merethe Anette Ryen" userId="1a0d79ba-99a9-4ffc-bb02-a2067f6f93d6" providerId="ADAL" clId="{0068989E-52A9-4BB1-8500-B65BBCC7FE33}" dt="2022-10-07T14:09:58.612" v="9" actId="2696"/>
        <pc:sldMasterMkLst>
          <pc:docMk/>
          <pc:sldMasterMk cId="1025947034" sldId="2147483648"/>
        </pc:sldMasterMkLst>
        <pc:sldLayoutChg chg="del">
          <pc:chgData name="Merethe Anette Ryen" userId="1a0d79ba-99a9-4ffc-bb02-a2067f6f93d6" providerId="ADAL" clId="{0068989E-52A9-4BB1-8500-B65BBCC7FE33}" dt="2022-10-07T14:09:58.612" v="9" actId="2696"/>
          <pc:sldLayoutMkLst>
            <pc:docMk/>
            <pc:sldMasterMk cId="1025947034" sldId="2147483648"/>
            <pc:sldLayoutMk cId="2872250025" sldId="2147483686"/>
          </pc:sldLayoutMkLst>
        </pc:sldLayoutChg>
      </pc:sldMasterChg>
    </pc:docChg>
  </pc:docChgLst>
  <pc:docChgLst>
    <pc:chgData name="Merethe Anette Ryen" userId="S::merethear@uia.no::1a0d79ba-99a9-4ffc-bb02-a2067f6f93d6" providerId="AD" clId="Web-{BE1A90C1-2111-42B1-B000-90B310444ABB}"/>
    <pc:docChg chg="modSld sldOrd">
      <pc:chgData name="Merethe Anette Ryen" userId="S::merethear@uia.no::1a0d79ba-99a9-4ffc-bb02-a2067f6f93d6" providerId="AD" clId="Web-{BE1A90C1-2111-42B1-B000-90B310444ABB}" dt="2022-09-14T10:27:09.013" v="19"/>
      <pc:docMkLst>
        <pc:docMk/>
      </pc:docMkLst>
      <pc:sldChg chg="modSp ord">
        <pc:chgData name="Merethe Anette Ryen" userId="S::merethear@uia.no::1a0d79ba-99a9-4ffc-bb02-a2067f6f93d6" providerId="AD" clId="Web-{BE1A90C1-2111-42B1-B000-90B310444ABB}" dt="2022-09-14T10:27:09.013" v="19"/>
        <pc:sldMkLst>
          <pc:docMk/>
          <pc:sldMk cId="852307171" sldId="2147374606"/>
        </pc:sldMkLst>
      </pc:sldChg>
    </pc:docChg>
  </pc:docChgLst>
  <pc:docChgLst>
    <pc:chgData name="Merethe Anette Ryen" userId="1a0d79ba-99a9-4ffc-bb02-a2067f6f93d6" providerId="ADAL" clId="{F1F32F1F-13CB-4942-8269-899FEDA07606}"/>
    <pc:docChg chg="undo custSel addSld delSld modSld">
      <pc:chgData name="Merethe Anette Ryen" userId="1a0d79ba-99a9-4ffc-bb02-a2067f6f93d6" providerId="ADAL" clId="{F1F32F1F-13CB-4942-8269-899FEDA07606}" dt="2022-03-22T20:22:34.213" v="4404" actId="20577"/>
      <pc:docMkLst>
        <pc:docMk/>
      </pc:docMkLst>
      <pc:sldChg chg="del">
        <pc:chgData name="Merethe Anette Ryen" userId="1a0d79ba-99a9-4ffc-bb02-a2067f6f93d6" providerId="ADAL" clId="{F1F32F1F-13CB-4942-8269-899FEDA07606}" dt="2022-03-22T14:40:49.240" v="5" actId="2696"/>
        <pc:sldMkLst>
          <pc:docMk/>
          <pc:sldMk cId="1594577707" sldId="502"/>
        </pc:sldMkLst>
      </pc:sldChg>
      <pc:sldChg chg="modNotesTx">
        <pc:chgData name="Merethe Anette Ryen" userId="1a0d79ba-99a9-4ffc-bb02-a2067f6f93d6" providerId="ADAL" clId="{F1F32F1F-13CB-4942-8269-899FEDA07606}" dt="2022-03-22T14:51:19.297" v="157" actId="20577"/>
        <pc:sldMkLst>
          <pc:docMk/>
          <pc:sldMk cId="756669445" sldId="513"/>
        </pc:sldMkLst>
      </pc:sldChg>
      <pc:sldChg chg="del">
        <pc:chgData name="Merethe Anette Ryen" userId="1a0d79ba-99a9-4ffc-bb02-a2067f6f93d6" providerId="ADAL" clId="{F1F32F1F-13CB-4942-8269-899FEDA07606}" dt="2022-03-22T14:40:52.260" v="6" actId="2696"/>
        <pc:sldMkLst>
          <pc:docMk/>
          <pc:sldMk cId="2998803024" sldId="608"/>
        </pc:sldMkLst>
      </pc:sldChg>
      <pc:sldChg chg="add">
        <pc:chgData name="Merethe Anette Ryen" userId="1a0d79ba-99a9-4ffc-bb02-a2067f6f93d6" providerId="ADAL" clId="{F1F32F1F-13CB-4942-8269-899FEDA07606}" dt="2022-03-22T19:42:27.466" v="2881"/>
        <pc:sldMkLst>
          <pc:docMk/>
          <pc:sldMk cId="1369826454" sldId="621"/>
        </pc:sldMkLst>
      </pc:sldChg>
      <pc:sldChg chg="del">
        <pc:chgData name="Merethe Anette Ryen" userId="1a0d79ba-99a9-4ffc-bb02-a2067f6f93d6" providerId="ADAL" clId="{F1F32F1F-13CB-4942-8269-899FEDA07606}" dt="2022-03-22T14:40:19.509" v="3" actId="2696"/>
        <pc:sldMkLst>
          <pc:docMk/>
          <pc:sldMk cId="2570483282" sldId="621"/>
        </pc:sldMkLst>
      </pc:sldChg>
      <pc:sldChg chg="del">
        <pc:chgData name="Merethe Anette Ryen" userId="1a0d79ba-99a9-4ffc-bb02-a2067f6f93d6" providerId="ADAL" clId="{F1F32F1F-13CB-4942-8269-899FEDA07606}" dt="2022-03-22T14:40:34.746" v="4" actId="2696"/>
        <pc:sldMkLst>
          <pc:docMk/>
          <pc:sldMk cId="3269632793" sldId="624"/>
        </pc:sldMkLst>
      </pc:sldChg>
      <pc:sldChg chg="add">
        <pc:chgData name="Merethe Anette Ryen" userId="1a0d79ba-99a9-4ffc-bb02-a2067f6f93d6" providerId="ADAL" clId="{F1F32F1F-13CB-4942-8269-899FEDA07606}" dt="2022-03-22T19:42:27.466" v="2881"/>
        <pc:sldMkLst>
          <pc:docMk/>
          <pc:sldMk cId="491407307" sldId="627"/>
        </pc:sldMkLst>
      </pc:sldChg>
      <pc:sldChg chg="del">
        <pc:chgData name="Merethe Anette Ryen" userId="1a0d79ba-99a9-4ffc-bb02-a2067f6f93d6" providerId="ADAL" clId="{F1F32F1F-13CB-4942-8269-899FEDA07606}" dt="2022-03-22T14:40:34.746" v="4" actId="2696"/>
        <pc:sldMkLst>
          <pc:docMk/>
          <pc:sldMk cId="213937751" sldId="631"/>
        </pc:sldMkLst>
      </pc:sldChg>
      <pc:sldChg chg="del">
        <pc:chgData name="Merethe Anette Ryen" userId="1a0d79ba-99a9-4ffc-bb02-a2067f6f93d6" providerId="ADAL" clId="{F1F32F1F-13CB-4942-8269-899FEDA07606}" dt="2022-03-22T14:40:34.746" v="4" actId="2696"/>
        <pc:sldMkLst>
          <pc:docMk/>
          <pc:sldMk cId="1090249194" sldId="632"/>
        </pc:sldMkLst>
      </pc:sldChg>
      <pc:sldChg chg="modSp mod modNotesTx">
        <pc:chgData name="Merethe Anette Ryen" userId="1a0d79ba-99a9-4ffc-bb02-a2067f6f93d6" providerId="ADAL" clId="{F1F32F1F-13CB-4942-8269-899FEDA07606}" dt="2022-03-22T20:10:31.125" v="4083" actId="20577"/>
        <pc:sldMkLst>
          <pc:docMk/>
          <pc:sldMk cId="2732021727" sldId="633"/>
        </pc:sldMkLst>
      </pc:sldChg>
      <pc:sldChg chg="del">
        <pc:chgData name="Merethe Anette Ryen" userId="1a0d79ba-99a9-4ffc-bb02-a2067f6f93d6" providerId="ADAL" clId="{F1F32F1F-13CB-4942-8269-899FEDA07606}" dt="2022-03-22T14:39:59.826" v="1" actId="2696"/>
        <pc:sldMkLst>
          <pc:docMk/>
          <pc:sldMk cId="1288024468" sldId="634"/>
        </pc:sldMkLst>
      </pc:sldChg>
      <pc:sldChg chg="add">
        <pc:chgData name="Merethe Anette Ryen" userId="1a0d79ba-99a9-4ffc-bb02-a2067f6f93d6" providerId="ADAL" clId="{F1F32F1F-13CB-4942-8269-899FEDA07606}" dt="2022-03-22T14:39:52.795" v="0"/>
        <pc:sldMkLst>
          <pc:docMk/>
          <pc:sldMk cId="328872054" sldId="635"/>
        </pc:sldMkLst>
      </pc:sldChg>
      <pc:sldChg chg="add">
        <pc:chgData name="Merethe Anette Ryen" userId="1a0d79ba-99a9-4ffc-bb02-a2067f6f93d6" providerId="ADAL" clId="{F1F32F1F-13CB-4942-8269-899FEDA07606}" dt="2022-03-22T14:40:10.558" v="2"/>
        <pc:sldMkLst>
          <pc:docMk/>
          <pc:sldMk cId="4232647976" sldId="636"/>
        </pc:sldMkLst>
      </pc:sldChg>
      <pc:sldChg chg="addSp delSp modSp add mod modNotesTx">
        <pc:chgData name="Merethe Anette Ryen" userId="1a0d79ba-99a9-4ffc-bb02-a2067f6f93d6" providerId="ADAL" clId="{F1F32F1F-13CB-4942-8269-899FEDA07606}" dt="2022-03-22T20:22:34.213" v="4404" actId="20577"/>
        <pc:sldMkLst>
          <pc:docMk/>
          <pc:sldMk cId="3444337606" sldId="637"/>
        </pc:sldMkLst>
      </pc:sldChg>
    </pc:docChg>
  </pc:docChgLst>
  <pc:docChgLst>
    <pc:chgData name="Merethe Anette Ryen" userId="S::merethear@uia.no::1a0d79ba-99a9-4ffc-bb02-a2067f6f93d6" providerId="AD" clId="Web-{6FADD45F-1D46-4187-A71E-4840E586363E}"/>
    <pc:docChg chg="addSld modSection">
      <pc:chgData name="Merethe Anette Ryen" userId="S::merethear@uia.no::1a0d79ba-99a9-4ffc-bb02-a2067f6f93d6" providerId="AD" clId="Web-{6FADD45F-1D46-4187-A71E-4840E586363E}" dt="2023-07-19T13:28:15.646" v="0"/>
      <pc:docMkLst>
        <pc:docMk/>
      </pc:docMkLst>
      <pc:sldChg chg="add">
        <pc:chgData name="Merethe Anette Ryen" userId="S::merethear@uia.no::1a0d79ba-99a9-4ffc-bb02-a2067f6f93d6" providerId="AD" clId="Web-{6FADD45F-1D46-4187-A71E-4840E586363E}" dt="2023-07-19T13:28:15.646" v="0"/>
        <pc:sldMkLst>
          <pc:docMk/>
          <pc:sldMk cId="3938910380" sldId="2147374815"/>
        </pc:sldMkLst>
      </pc:sldChg>
    </pc:docChg>
  </pc:docChgLst>
  <pc:docChgLst>
    <pc:chgData name="Merethe Anette Ryen" userId="1a0d79ba-99a9-4ffc-bb02-a2067f6f93d6" providerId="ADAL" clId="{92ED95A4-9318-482B-A76B-933998D78370}"/>
    <pc:docChg chg="undo custSel addSld delSld modSld">
      <pc:chgData name="Merethe Anette Ryen" userId="1a0d79ba-99a9-4ffc-bb02-a2067f6f93d6" providerId="ADAL" clId="{92ED95A4-9318-482B-A76B-933998D78370}" dt="2022-08-31T10:55:50.359" v="2" actId="680"/>
      <pc:docMkLst>
        <pc:docMk/>
      </pc:docMkLst>
      <pc:sldChg chg="add">
        <pc:chgData name="Merethe Anette Ryen" userId="1a0d79ba-99a9-4ffc-bb02-a2067f6f93d6" providerId="ADAL" clId="{92ED95A4-9318-482B-A76B-933998D78370}" dt="2022-08-31T10:54:36.379" v="0"/>
        <pc:sldMkLst>
          <pc:docMk/>
          <pc:sldMk cId="2847525510" sldId="2147374573"/>
        </pc:sldMkLst>
      </pc:sldChg>
      <pc:sldChg chg="add">
        <pc:chgData name="Merethe Anette Ryen" userId="1a0d79ba-99a9-4ffc-bb02-a2067f6f93d6" providerId="ADAL" clId="{92ED95A4-9318-482B-A76B-933998D78370}" dt="2022-08-31T10:54:36.379" v="0"/>
        <pc:sldMkLst>
          <pc:docMk/>
          <pc:sldMk cId="585228559" sldId="2147374583"/>
        </pc:sldMkLst>
      </pc:sldChg>
      <pc:sldChg chg="add">
        <pc:chgData name="Merethe Anette Ryen" userId="1a0d79ba-99a9-4ffc-bb02-a2067f6f93d6" providerId="ADAL" clId="{92ED95A4-9318-482B-A76B-933998D78370}" dt="2022-08-31T10:54:36.379" v="0"/>
        <pc:sldMkLst>
          <pc:docMk/>
          <pc:sldMk cId="3894868236" sldId="2147374600"/>
        </pc:sldMkLst>
      </pc:sldChg>
      <pc:sldChg chg="add">
        <pc:chgData name="Merethe Anette Ryen" userId="1a0d79ba-99a9-4ffc-bb02-a2067f6f93d6" providerId="ADAL" clId="{92ED95A4-9318-482B-A76B-933998D78370}" dt="2022-08-31T10:54:36.379" v="0"/>
        <pc:sldMkLst>
          <pc:docMk/>
          <pc:sldMk cId="923979976" sldId="2147374601"/>
        </pc:sldMkLst>
      </pc:sldChg>
      <pc:sldChg chg="new del">
        <pc:chgData name="Merethe Anette Ryen" userId="1a0d79ba-99a9-4ffc-bb02-a2067f6f93d6" providerId="ADAL" clId="{92ED95A4-9318-482B-A76B-933998D78370}" dt="2022-08-31T10:55:50.359" v="2" actId="680"/>
        <pc:sldMkLst>
          <pc:docMk/>
          <pc:sldMk cId="3850867078" sldId="2147374602"/>
        </pc:sldMkLst>
      </pc:sldChg>
    </pc:docChg>
  </pc:docChgLst>
  <pc:docChgLst>
    <pc:chgData name="Merethe Anette Ryen" userId="S::merethear@uia.no::1a0d79ba-99a9-4ffc-bb02-a2067f6f93d6" providerId="AD" clId="Web-{CAAD6FAF-2915-4FD0-8DBB-0D504DEF26F0}"/>
    <pc:docChg chg="addSld delSld modSld sldOrd modSection">
      <pc:chgData name="Merethe Anette Ryen" userId="S::merethear@uia.no::1a0d79ba-99a9-4ffc-bb02-a2067f6f93d6" providerId="AD" clId="Web-{CAAD6FAF-2915-4FD0-8DBB-0D504DEF26F0}" dt="2023-02-22T14:15:13.234" v="1263" actId="20577"/>
      <pc:docMkLst>
        <pc:docMk/>
      </pc:docMkLst>
      <pc:sldChg chg="addSp delSp modSp ord modNotes">
        <pc:chgData name="Merethe Anette Ryen" userId="S::merethear@uia.no::1a0d79ba-99a9-4ffc-bb02-a2067f6f93d6" providerId="AD" clId="Web-{CAAD6FAF-2915-4FD0-8DBB-0D504DEF26F0}" dt="2023-02-22T14:05:53.366" v="1224" actId="20577"/>
        <pc:sldMkLst>
          <pc:docMk/>
          <pc:sldMk cId="2136285320" sldId="2147374753"/>
        </pc:sldMkLst>
      </pc:sldChg>
      <pc:sldChg chg="addSp delSp modSp add replId">
        <pc:chgData name="Merethe Anette Ryen" userId="S::merethear@uia.no::1a0d79ba-99a9-4ffc-bb02-a2067f6f93d6" providerId="AD" clId="Web-{CAAD6FAF-2915-4FD0-8DBB-0D504DEF26F0}" dt="2023-02-22T13:36:14.794" v="1044" actId="20577"/>
        <pc:sldMkLst>
          <pc:docMk/>
          <pc:sldMk cId="1172698627" sldId="2147374754"/>
        </pc:sldMkLst>
      </pc:sldChg>
      <pc:sldChg chg="addSp delSp modSp add ord replId">
        <pc:chgData name="Merethe Anette Ryen" userId="S::merethear@uia.no::1a0d79ba-99a9-4ffc-bb02-a2067f6f93d6" providerId="AD" clId="Web-{CAAD6FAF-2915-4FD0-8DBB-0D504DEF26F0}" dt="2023-02-22T12:48:41.706" v="567" actId="1076"/>
        <pc:sldMkLst>
          <pc:docMk/>
          <pc:sldMk cId="1300779492" sldId="2147374755"/>
        </pc:sldMkLst>
      </pc:sldChg>
      <pc:sldChg chg="add del replId">
        <pc:chgData name="Merethe Anette Ryen" userId="S::merethear@uia.no::1a0d79ba-99a9-4ffc-bb02-a2067f6f93d6" providerId="AD" clId="Web-{CAAD6FAF-2915-4FD0-8DBB-0D504DEF26F0}" dt="2023-02-22T12:45:27.750" v="523"/>
        <pc:sldMkLst>
          <pc:docMk/>
          <pc:sldMk cId="2818052224" sldId="2147374756"/>
        </pc:sldMkLst>
      </pc:sldChg>
      <pc:sldChg chg="delSp modSp add replId">
        <pc:chgData name="Merethe Anette Ryen" userId="S::merethear@uia.no::1a0d79ba-99a9-4ffc-bb02-a2067f6f93d6" providerId="AD" clId="Web-{CAAD6FAF-2915-4FD0-8DBB-0D504DEF26F0}" dt="2023-02-22T14:15:13.234" v="1263" actId="20577"/>
        <pc:sldMkLst>
          <pc:docMk/>
          <pc:sldMk cId="3282599951" sldId="2147374756"/>
        </pc:sldMkLst>
      </pc:sldChg>
    </pc:docChg>
  </pc:docChgLst>
  <pc:docChgLst>
    <pc:chgData name="Merethe Anette Ryen" userId="1a0d79ba-99a9-4ffc-bb02-a2067f6f93d6" providerId="ADAL" clId="{34F0E7DC-67FF-4BC9-BC9F-E4259D2AA083}"/>
    <pc:docChg chg="custSel addSld modSld modSection">
      <pc:chgData name="Merethe Anette Ryen" userId="1a0d79ba-99a9-4ffc-bb02-a2067f6f93d6" providerId="ADAL" clId="{34F0E7DC-67FF-4BC9-BC9F-E4259D2AA083}" dt="2023-10-03T08:44:16.280" v="793" actId="1366"/>
      <pc:docMkLst>
        <pc:docMk/>
      </pc:docMkLst>
      <pc:sldChg chg="addSp delSp modSp mod">
        <pc:chgData name="Merethe Anette Ryen" userId="1a0d79ba-99a9-4ffc-bb02-a2067f6f93d6" providerId="ADAL" clId="{34F0E7DC-67FF-4BC9-BC9F-E4259D2AA083}" dt="2023-09-19T12:29:43.134" v="363" actId="1076"/>
        <pc:sldMkLst>
          <pc:docMk/>
          <pc:sldMk cId="2805838328" sldId="2147374821"/>
        </pc:sldMkLst>
      </pc:sldChg>
      <pc:sldChg chg="addSp delSp modSp new mod">
        <pc:chgData name="Merethe Anette Ryen" userId="1a0d79ba-99a9-4ffc-bb02-a2067f6f93d6" providerId="ADAL" clId="{34F0E7DC-67FF-4BC9-BC9F-E4259D2AA083}" dt="2023-09-19T12:41:37.246" v="791" actId="1076"/>
        <pc:sldMkLst>
          <pc:docMk/>
          <pc:sldMk cId="2087646414" sldId="2147374822"/>
        </pc:sldMkLst>
      </pc:sldChg>
      <pc:sldChg chg="modSp">
        <pc:chgData name="Merethe Anette Ryen" userId="1a0d79ba-99a9-4ffc-bb02-a2067f6f93d6" providerId="ADAL" clId="{34F0E7DC-67FF-4BC9-BC9F-E4259D2AA083}" dt="2023-10-03T08:44:16.280" v="793" actId="1366"/>
        <pc:sldMkLst>
          <pc:docMk/>
          <pc:sldMk cId="1190518682" sldId="2147374824"/>
        </pc:sldMkLst>
      </pc:sldChg>
    </pc:docChg>
  </pc:docChgLst>
  <pc:docChgLst>
    <pc:chgData name="Merethe Anette Ryen" userId="S::merethear@uia.no::1a0d79ba-99a9-4ffc-bb02-a2067f6f93d6" providerId="AD" clId="Web-{3BC4BAE7-7C30-4D5C-B71B-781CDC5F8DE8}"/>
    <pc:docChg chg="addSld delSld modSld sldOrd modSection">
      <pc:chgData name="Merethe Anette Ryen" userId="S::merethear@uia.no::1a0d79ba-99a9-4ffc-bb02-a2067f6f93d6" providerId="AD" clId="Web-{3BC4BAE7-7C30-4D5C-B71B-781CDC5F8DE8}" dt="2023-01-03T13:51:04.086" v="1342" actId="20577"/>
      <pc:docMkLst>
        <pc:docMk/>
      </pc:docMkLst>
      <pc:sldChg chg="del">
        <pc:chgData name="Merethe Anette Ryen" userId="S::merethear@uia.no::1a0d79ba-99a9-4ffc-bb02-a2067f6f93d6" providerId="AD" clId="Web-{3BC4BAE7-7C30-4D5C-B71B-781CDC5F8DE8}" dt="2023-01-03T11:53:55.029" v="20"/>
        <pc:sldMkLst>
          <pc:docMk/>
          <pc:sldMk cId="3065400494" sldId="2147374602"/>
        </pc:sldMkLst>
      </pc:sldChg>
      <pc:sldChg chg="delSp modSp modNotes">
        <pc:chgData name="Merethe Anette Ryen" userId="S::merethear@uia.no::1a0d79ba-99a9-4ffc-bb02-a2067f6f93d6" providerId="AD" clId="Web-{3BC4BAE7-7C30-4D5C-B71B-781CDC5F8DE8}" dt="2023-01-03T13:01:39.154" v="759" actId="1076"/>
        <pc:sldMkLst>
          <pc:docMk/>
          <pc:sldMk cId="1101722672" sldId="2147374605"/>
        </pc:sldMkLst>
      </pc:sldChg>
      <pc:sldChg chg="del">
        <pc:chgData name="Merethe Anette Ryen" userId="S::merethear@uia.no::1a0d79ba-99a9-4ffc-bb02-a2067f6f93d6" providerId="AD" clId="Web-{3BC4BAE7-7C30-4D5C-B71B-781CDC5F8DE8}" dt="2023-01-03T11:54:23.436" v="24"/>
        <pc:sldMkLst>
          <pc:docMk/>
          <pc:sldMk cId="3480622734" sldId="2147374610"/>
        </pc:sldMkLst>
      </pc:sldChg>
      <pc:sldChg chg="addSp delSp modSp modNotes">
        <pc:chgData name="Merethe Anette Ryen" userId="S::merethear@uia.no::1a0d79ba-99a9-4ffc-bb02-a2067f6f93d6" providerId="AD" clId="Web-{3BC4BAE7-7C30-4D5C-B71B-781CDC5F8DE8}" dt="2023-01-03T13:36:43.539" v="1326" actId="20577"/>
        <pc:sldMkLst>
          <pc:docMk/>
          <pc:sldMk cId="1767342062" sldId="2147374611"/>
        </pc:sldMkLst>
      </pc:sldChg>
      <pc:sldChg chg="del">
        <pc:chgData name="Merethe Anette Ryen" userId="S::merethear@uia.no::1a0d79ba-99a9-4ffc-bb02-a2067f6f93d6" providerId="AD" clId="Web-{3BC4BAE7-7C30-4D5C-B71B-781CDC5F8DE8}" dt="2023-01-03T11:53:35.310" v="13"/>
        <pc:sldMkLst>
          <pc:docMk/>
          <pc:sldMk cId="567928240" sldId="2147374613"/>
        </pc:sldMkLst>
      </pc:sldChg>
      <pc:sldChg chg="del">
        <pc:chgData name="Merethe Anette Ryen" userId="S::merethear@uia.no::1a0d79ba-99a9-4ffc-bb02-a2067f6f93d6" providerId="AD" clId="Web-{3BC4BAE7-7C30-4D5C-B71B-781CDC5F8DE8}" dt="2023-01-03T11:54:23.436" v="25"/>
        <pc:sldMkLst>
          <pc:docMk/>
          <pc:sldMk cId="3126760110" sldId="2147374637"/>
        </pc:sldMkLst>
      </pc:sldChg>
      <pc:sldChg chg="del">
        <pc:chgData name="Merethe Anette Ryen" userId="S::merethear@uia.no::1a0d79ba-99a9-4ffc-bb02-a2067f6f93d6" providerId="AD" clId="Web-{3BC4BAE7-7C30-4D5C-B71B-781CDC5F8DE8}" dt="2023-01-03T11:54:23.436" v="26"/>
        <pc:sldMkLst>
          <pc:docMk/>
          <pc:sldMk cId="343505999" sldId="2147374639"/>
        </pc:sldMkLst>
      </pc:sldChg>
      <pc:sldChg chg="del">
        <pc:chgData name="Merethe Anette Ryen" userId="S::merethear@uia.no::1a0d79ba-99a9-4ffc-bb02-a2067f6f93d6" providerId="AD" clId="Web-{3BC4BAE7-7C30-4D5C-B71B-781CDC5F8DE8}" dt="2023-01-03T11:54:17.170" v="23"/>
        <pc:sldMkLst>
          <pc:docMk/>
          <pc:sldMk cId="2709794590" sldId="2147374640"/>
        </pc:sldMkLst>
      </pc:sldChg>
      <pc:sldChg chg="del">
        <pc:chgData name="Merethe Anette Ryen" userId="S::merethear@uia.no::1a0d79ba-99a9-4ffc-bb02-a2067f6f93d6" providerId="AD" clId="Web-{3BC4BAE7-7C30-4D5C-B71B-781CDC5F8DE8}" dt="2023-01-03T11:54:14.764" v="22"/>
        <pc:sldMkLst>
          <pc:docMk/>
          <pc:sldMk cId="2648011462" sldId="2147374641"/>
        </pc:sldMkLst>
      </pc:sldChg>
      <pc:sldChg chg="del ord">
        <pc:chgData name="Merethe Anette Ryen" userId="S::merethear@uia.no::1a0d79ba-99a9-4ffc-bb02-a2067f6f93d6" providerId="AD" clId="Web-{3BC4BAE7-7C30-4D5C-B71B-781CDC5F8DE8}" dt="2023-01-03T13:11:40.994" v="820"/>
        <pc:sldMkLst>
          <pc:docMk/>
          <pc:sldMk cId="570542197" sldId="2147374643"/>
        </pc:sldMkLst>
      </pc:sldChg>
      <pc:sldChg chg="del">
        <pc:chgData name="Merethe Anette Ryen" userId="S::merethear@uia.no::1a0d79ba-99a9-4ffc-bb02-a2067f6f93d6" providerId="AD" clId="Web-{3BC4BAE7-7C30-4D5C-B71B-781CDC5F8DE8}" dt="2023-01-03T11:53:12.997" v="2"/>
        <pc:sldMkLst>
          <pc:docMk/>
          <pc:sldMk cId="2556233506" sldId="2147374644"/>
        </pc:sldMkLst>
      </pc:sldChg>
      <pc:sldChg chg="del">
        <pc:chgData name="Merethe Anette Ryen" userId="S::merethear@uia.no::1a0d79ba-99a9-4ffc-bb02-a2067f6f93d6" providerId="AD" clId="Web-{3BC4BAE7-7C30-4D5C-B71B-781CDC5F8DE8}" dt="2023-01-03T11:53:12.997" v="1"/>
        <pc:sldMkLst>
          <pc:docMk/>
          <pc:sldMk cId="4162355840" sldId="2147374645"/>
        </pc:sldMkLst>
      </pc:sldChg>
      <pc:sldChg chg="modSp">
        <pc:chgData name="Merethe Anette Ryen" userId="S::merethear@uia.no::1a0d79ba-99a9-4ffc-bb02-a2067f6f93d6" providerId="AD" clId="Web-{3BC4BAE7-7C30-4D5C-B71B-781CDC5F8DE8}" dt="2023-01-03T13:11:51.244" v="830" actId="20577"/>
        <pc:sldMkLst>
          <pc:docMk/>
          <pc:sldMk cId="759042129" sldId="2147374657"/>
        </pc:sldMkLst>
      </pc:sldChg>
      <pc:sldChg chg="modSp add replId">
        <pc:chgData name="Merethe Anette Ryen" userId="S::merethear@uia.no::1a0d79ba-99a9-4ffc-bb02-a2067f6f93d6" providerId="AD" clId="Web-{3BC4BAE7-7C30-4D5C-B71B-781CDC5F8DE8}" dt="2023-01-03T13:51:04.086" v="1342" actId="20577"/>
        <pc:sldMkLst>
          <pc:docMk/>
          <pc:sldMk cId="519138555" sldId="2147374658"/>
        </pc:sldMkLst>
      </pc:sldChg>
      <pc:sldChg chg="del">
        <pc:chgData name="Merethe Anette Ryen" userId="S::merethear@uia.no::1a0d79ba-99a9-4ffc-bb02-a2067f6f93d6" providerId="AD" clId="Web-{3BC4BAE7-7C30-4D5C-B71B-781CDC5F8DE8}" dt="2023-01-03T11:53:37.825" v="14"/>
        <pc:sldMkLst>
          <pc:docMk/>
          <pc:sldMk cId="3830755312" sldId="2147374658"/>
        </pc:sldMkLst>
      </pc:sldChg>
      <pc:sldChg chg="modSp add ord replId">
        <pc:chgData name="Merethe Anette Ryen" userId="S::merethear@uia.no::1a0d79ba-99a9-4ffc-bb02-a2067f6f93d6" providerId="AD" clId="Web-{3BC4BAE7-7C30-4D5C-B71B-781CDC5F8DE8}" dt="2023-01-03T13:27:16.778" v="1219"/>
        <pc:sldMkLst>
          <pc:docMk/>
          <pc:sldMk cId="3416326604" sldId="2147374659"/>
        </pc:sldMkLst>
      </pc:sldChg>
      <pc:sldChg chg="modSp add replId">
        <pc:chgData name="Merethe Anette Ryen" userId="S::merethear@uia.no::1a0d79ba-99a9-4ffc-bb02-a2067f6f93d6" providerId="AD" clId="Web-{3BC4BAE7-7C30-4D5C-B71B-781CDC5F8DE8}" dt="2023-01-03T12:00:46.427" v="148" actId="20577"/>
        <pc:sldMkLst>
          <pc:docMk/>
          <pc:sldMk cId="2872670597" sldId="2147374660"/>
        </pc:sldMkLst>
      </pc:sldChg>
      <pc:sldChg chg="modSp add replId">
        <pc:chgData name="Merethe Anette Ryen" userId="S::merethear@uia.no::1a0d79ba-99a9-4ffc-bb02-a2067f6f93d6" providerId="AD" clId="Web-{3BC4BAE7-7C30-4D5C-B71B-781CDC5F8DE8}" dt="2023-01-03T12:57:00.211" v="712" actId="20577"/>
        <pc:sldMkLst>
          <pc:docMk/>
          <pc:sldMk cId="123381338" sldId="2147374661"/>
        </pc:sldMkLst>
      </pc:sldChg>
      <pc:sldChg chg="addSp delSp modSp add mod ord replId modClrScheme chgLayout modNotes">
        <pc:chgData name="Merethe Anette Ryen" userId="S::merethear@uia.no::1a0d79ba-99a9-4ffc-bb02-a2067f6f93d6" providerId="AD" clId="Web-{3BC4BAE7-7C30-4D5C-B71B-781CDC5F8DE8}" dt="2023-01-03T13:02:07.936" v="761"/>
        <pc:sldMkLst>
          <pc:docMk/>
          <pc:sldMk cId="671905836" sldId="2147374662"/>
        </pc:sldMkLst>
      </pc:sldChg>
      <pc:sldChg chg="addSp delSp modSp add ord replId">
        <pc:chgData name="Merethe Anette Ryen" userId="S::merethear@uia.no::1a0d79ba-99a9-4ffc-bb02-a2067f6f93d6" providerId="AD" clId="Web-{3BC4BAE7-7C30-4D5C-B71B-781CDC5F8DE8}" dt="2023-01-03T13:04:23.485" v="818" actId="1076"/>
        <pc:sldMkLst>
          <pc:docMk/>
          <pc:sldMk cId="4074921465" sldId="2147374663"/>
        </pc:sldMkLst>
      </pc:sldChg>
      <pc:sldChg chg="add ord">
        <pc:chgData name="Merethe Anette Ryen" userId="S::merethear@uia.no::1a0d79ba-99a9-4ffc-bb02-a2067f6f93d6" providerId="AD" clId="Web-{3BC4BAE7-7C30-4D5C-B71B-781CDC5F8DE8}" dt="2023-01-03T13:24:19.337" v="1132"/>
        <pc:sldMkLst>
          <pc:docMk/>
          <pc:sldMk cId="538561828" sldId="2147374664"/>
        </pc:sldMkLst>
      </pc:sldChg>
      <pc:sldChg chg="modSp add ord replId modNotes">
        <pc:chgData name="Merethe Anette Ryen" userId="S::merethear@uia.no::1a0d79ba-99a9-4ffc-bb02-a2067f6f93d6" providerId="AD" clId="Web-{3BC4BAE7-7C30-4D5C-B71B-781CDC5F8DE8}" dt="2023-01-03T13:26:15.198" v="1218"/>
        <pc:sldMkLst>
          <pc:docMk/>
          <pc:sldMk cId="1482755450" sldId="2147374665"/>
        </pc:sldMkLst>
      </pc:sldChg>
    </pc:docChg>
  </pc:docChgLst>
  <pc:docChgLst>
    <pc:chgData name="Merethe Anette Ryen" userId="S::merethear@uia.no::1a0d79ba-99a9-4ffc-bb02-a2067f6f93d6" providerId="AD" clId="Web-{8A1745D2-13D4-4BBD-A871-C2167203B71C}"/>
    <pc:docChg chg="delSld modSld modSection">
      <pc:chgData name="Merethe Anette Ryen" userId="S::merethear@uia.no::1a0d79ba-99a9-4ffc-bb02-a2067f6f93d6" providerId="AD" clId="Web-{8A1745D2-13D4-4BBD-A871-C2167203B71C}" dt="2023-03-15T20:30:02.568" v="115"/>
      <pc:docMkLst>
        <pc:docMk/>
      </pc:docMkLst>
      <pc:sldChg chg="del">
        <pc:chgData name="Merethe Anette Ryen" userId="S::merethear@uia.no::1a0d79ba-99a9-4ffc-bb02-a2067f6f93d6" providerId="AD" clId="Web-{8A1745D2-13D4-4BBD-A871-C2167203B71C}" dt="2023-03-15T20:23:05.873" v="5"/>
        <pc:sldMkLst>
          <pc:docMk/>
          <pc:sldMk cId="1624200768" sldId="2147374603"/>
        </pc:sldMkLst>
      </pc:sldChg>
      <pc:sldChg chg="del">
        <pc:chgData name="Merethe Anette Ryen" userId="S::merethear@uia.no::1a0d79ba-99a9-4ffc-bb02-a2067f6f93d6" providerId="AD" clId="Web-{8A1745D2-13D4-4BBD-A871-C2167203B71C}" dt="2023-03-15T20:29:20.926" v="90"/>
        <pc:sldMkLst>
          <pc:docMk/>
          <pc:sldMk cId="1767342062" sldId="2147374611"/>
        </pc:sldMkLst>
      </pc:sldChg>
      <pc:sldChg chg="del">
        <pc:chgData name="Merethe Anette Ryen" userId="S::merethear@uia.no::1a0d79ba-99a9-4ffc-bb02-a2067f6f93d6" providerId="AD" clId="Web-{8A1745D2-13D4-4BBD-A871-C2167203B71C}" dt="2023-03-15T20:23:37.358" v="11"/>
        <pc:sldMkLst>
          <pc:docMk/>
          <pc:sldMk cId="3831654902" sldId="2147374654"/>
        </pc:sldMkLst>
      </pc:sldChg>
      <pc:sldChg chg="modSp">
        <pc:chgData name="Merethe Anette Ryen" userId="S::merethear@uia.no::1a0d79ba-99a9-4ffc-bb02-a2067f6f93d6" providerId="AD" clId="Web-{8A1745D2-13D4-4BBD-A871-C2167203B71C}" dt="2023-03-15T20:22:49.951" v="1" actId="20577"/>
        <pc:sldMkLst>
          <pc:docMk/>
          <pc:sldMk cId="759042129" sldId="2147374657"/>
        </pc:sldMkLst>
      </pc:sldChg>
      <pc:sldChg chg="del">
        <pc:chgData name="Merethe Anette Ryen" userId="S::merethear@uia.no::1a0d79ba-99a9-4ffc-bb02-a2067f6f93d6" providerId="AD" clId="Web-{8A1745D2-13D4-4BBD-A871-C2167203B71C}" dt="2023-03-15T20:24:35.031" v="23"/>
        <pc:sldMkLst>
          <pc:docMk/>
          <pc:sldMk cId="123381338" sldId="2147374661"/>
        </pc:sldMkLst>
      </pc:sldChg>
      <pc:sldChg chg="del">
        <pc:chgData name="Merethe Anette Ryen" userId="S::merethear@uia.no::1a0d79ba-99a9-4ffc-bb02-a2067f6f93d6" providerId="AD" clId="Web-{8A1745D2-13D4-4BBD-A871-C2167203B71C}" dt="2023-03-15T20:28:27.597" v="84"/>
        <pc:sldMkLst>
          <pc:docMk/>
          <pc:sldMk cId="4074921465" sldId="2147374663"/>
        </pc:sldMkLst>
      </pc:sldChg>
      <pc:sldChg chg="del">
        <pc:chgData name="Merethe Anette Ryen" userId="S::merethear@uia.no::1a0d79ba-99a9-4ffc-bb02-a2067f6f93d6" providerId="AD" clId="Web-{8A1745D2-13D4-4BBD-A871-C2167203B71C}" dt="2023-03-15T20:29:06.426" v="89"/>
        <pc:sldMkLst>
          <pc:docMk/>
          <pc:sldMk cId="1482755450" sldId="2147374665"/>
        </pc:sldMkLst>
      </pc:sldChg>
      <pc:sldChg chg="addSp delSp modSp">
        <pc:chgData name="Merethe Anette Ryen" userId="S::merethear@uia.no::1a0d79ba-99a9-4ffc-bb02-a2067f6f93d6" providerId="AD" clId="Web-{8A1745D2-13D4-4BBD-A871-C2167203B71C}" dt="2023-03-15T20:28:08.285" v="82" actId="1076"/>
        <pc:sldMkLst>
          <pc:docMk/>
          <pc:sldMk cId="331861770" sldId="2147374667"/>
        </pc:sldMkLst>
      </pc:sldChg>
      <pc:sldChg chg="del">
        <pc:chgData name="Merethe Anette Ryen" userId="S::merethear@uia.no::1a0d79ba-99a9-4ffc-bb02-a2067f6f93d6" providerId="AD" clId="Web-{8A1745D2-13D4-4BBD-A871-C2167203B71C}" dt="2023-03-15T20:24:45.953" v="29"/>
        <pc:sldMkLst>
          <pc:docMk/>
          <pc:sldMk cId="2977622334" sldId="2147374669"/>
        </pc:sldMkLst>
      </pc:sldChg>
      <pc:sldChg chg="del">
        <pc:chgData name="Merethe Anette Ryen" userId="S::merethear@uia.no::1a0d79ba-99a9-4ffc-bb02-a2067f6f93d6" providerId="AD" clId="Web-{8A1745D2-13D4-4BBD-A871-C2167203B71C}" dt="2023-03-15T20:23:29.655" v="8"/>
        <pc:sldMkLst>
          <pc:docMk/>
          <pc:sldMk cId="3002960549" sldId="2147374671"/>
        </pc:sldMkLst>
      </pc:sldChg>
      <pc:sldChg chg="del">
        <pc:chgData name="Merethe Anette Ryen" userId="S::merethear@uia.no::1a0d79ba-99a9-4ffc-bb02-a2067f6f93d6" providerId="AD" clId="Web-{8A1745D2-13D4-4BBD-A871-C2167203B71C}" dt="2023-03-15T20:26:33.361" v="69"/>
        <pc:sldMkLst>
          <pc:docMk/>
          <pc:sldMk cId="3333214467" sldId="2147374672"/>
        </pc:sldMkLst>
      </pc:sldChg>
      <pc:sldChg chg="modSp">
        <pc:chgData name="Merethe Anette Ryen" userId="S::merethear@uia.no::1a0d79ba-99a9-4ffc-bb02-a2067f6f93d6" providerId="AD" clId="Web-{8A1745D2-13D4-4BBD-A871-C2167203B71C}" dt="2023-03-15T20:26:29.705" v="67" actId="20577"/>
        <pc:sldMkLst>
          <pc:docMk/>
          <pc:sldMk cId="3556898349" sldId="2147374673"/>
        </pc:sldMkLst>
      </pc:sldChg>
      <pc:sldChg chg="del">
        <pc:chgData name="Merethe Anette Ryen" userId="S::merethear@uia.no::1a0d79ba-99a9-4ffc-bb02-a2067f6f93d6" providerId="AD" clId="Web-{8A1745D2-13D4-4BBD-A871-C2167203B71C}" dt="2023-03-15T20:24:35.031" v="24"/>
        <pc:sldMkLst>
          <pc:docMk/>
          <pc:sldMk cId="1564289054" sldId="2147374702"/>
        </pc:sldMkLst>
      </pc:sldChg>
      <pc:sldChg chg="del">
        <pc:chgData name="Merethe Anette Ryen" userId="S::merethear@uia.no::1a0d79ba-99a9-4ffc-bb02-a2067f6f93d6" providerId="AD" clId="Web-{8A1745D2-13D4-4BBD-A871-C2167203B71C}" dt="2023-03-15T20:24:45.953" v="28"/>
        <pc:sldMkLst>
          <pc:docMk/>
          <pc:sldMk cId="252140480" sldId="2147374703"/>
        </pc:sldMkLst>
      </pc:sldChg>
      <pc:sldChg chg="del">
        <pc:chgData name="Merethe Anette Ryen" userId="S::merethear@uia.no::1a0d79ba-99a9-4ffc-bb02-a2067f6f93d6" providerId="AD" clId="Web-{8A1745D2-13D4-4BBD-A871-C2167203B71C}" dt="2023-03-15T20:24:45.953" v="27"/>
        <pc:sldMkLst>
          <pc:docMk/>
          <pc:sldMk cId="4287631818" sldId="2147374704"/>
        </pc:sldMkLst>
      </pc:sldChg>
      <pc:sldChg chg="del">
        <pc:chgData name="Merethe Anette Ryen" userId="S::merethear@uia.no::1a0d79ba-99a9-4ffc-bb02-a2067f6f93d6" providerId="AD" clId="Web-{8A1745D2-13D4-4BBD-A871-C2167203B71C}" dt="2023-03-15T20:28:27.597" v="83"/>
        <pc:sldMkLst>
          <pc:docMk/>
          <pc:sldMk cId="3797389154" sldId="2147374705"/>
        </pc:sldMkLst>
      </pc:sldChg>
      <pc:sldChg chg="del">
        <pc:chgData name="Merethe Anette Ryen" userId="S::merethear@uia.no::1a0d79ba-99a9-4ffc-bb02-a2067f6f93d6" providerId="AD" clId="Web-{8A1745D2-13D4-4BBD-A871-C2167203B71C}" dt="2023-03-15T20:23:31.983" v="9"/>
        <pc:sldMkLst>
          <pc:docMk/>
          <pc:sldMk cId="1196820253" sldId="2147374706"/>
        </pc:sldMkLst>
      </pc:sldChg>
      <pc:sldChg chg="del">
        <pc:chgData name="Merethe Anette Ryen" userId="S::merethear@uia.no::1a0d79ba-99a9-4ffc-bb02-a2067f6f93d6" providerId="AD" clId="Web-{8A1745D2-13D4-4BBD-A871-C2167203B71C}" dt="2023-03-15T20:24:35.031" v="25"/>
        <pc:sldMkLst>
          <pc:docMk/>
          <pc:sldMk cId="1247638121" sldId="2147374707"/>
        </pc:sldMkLst>
      </pc:sldChg>
      <pc:sldChg chg="del">
        <pc:chgData name="Merethe Anette Ryen" userId="S::merethear@uia.no::1a0d79ba-99a9-4ffc-bb02-a2067f6f93d6" providerId="AD" clId="Web-{8A1745D2-13D4-4BBD-A871-C2167203B71C}" dt="2023-03-15T20:26:33.361" v="68"/>
        <pc:sldMkLst>
          <pc:docMk/>
          <pc:sldMk cId="1986306149" sldId="2147374708"/>
        </pc:sldMkLst>
      </pc:sldChg>
      <pc:sldChg chg="del">
        <pc:chgData name="Merethe Anette Ryen" userId="S::merethear@uia.no::1a0d79ba-99a9-4ffc-bb02-a2067f6f93d6" providerId="AD" clId="Web-{8A1745D2-13D4-4BBD-A871-C2167203B71C}" dt="2023-03-15T20:25:36.579" v="36"/>
        <pc:sldMkLst>
          <pc:docMk/>
          <pc:sldMk cId="4210626817" sldId="2147374710"/>
        </pc:sldMkLst>
      </pc:sldChg>
      <pc:sldChg chg="del">
        <pc:chgData name="Merethe Anette Ryen" userId="S::merethear@uia.no::1a0d79ba-99a9-4ffc-bb02-a2067f6f93d6" providerId="AD" clId="Web-{8A1745D2-13D4-4BBD-A871-C2167203B71C}" dt="2023-03-15T20:24:35.031" v="26"/>
        <pc:sldMkLst>
          <pc:docMk/>
          <pc:sldMk cId="982334305" sldId="2147374712"/>
        </pc:sldMkLst>
      </pc:sldChg>
      <pc:sldChg chg="del">
        <pc:chgData name="Merethe Anette Ryen" userId="S::merethear@uia.no::1a0d79ba-99a9-4ffc-bb02-a2067f6f93d6" providerId="AD" clId="Web-{8A1745D2-13D4-4BBD-A871-C2167203B71C}" dt="2023-03-15T20:23:34.655" v="10"/>
        <pc:sldMkLst>
          <pc:docMk/>
          <pc:sldMk cId="2331699303" sldId="2147374713"/>
        </pc:sldMkLst>
      </pc:sldChg>
      <pc:sldChg chg="del">
        <pc:chgData name="Merethe Anette Ryen" userId="S::merethear@uia.no::1a0d79ba-99a9-4ffc-bb02-a2067f6f93d6" providerId="AD" clId="Web-{8A1745D2-13D4-4BBD-A871-C2167203B71C}" dt="2023-03-15T20:29:31.536" v="95"/>
        <pc:sldMkLst>
          <pc:docMk/>
          <pc:sldMk cId="487736511" sldId="2147374715"/>
        </pc:sldMkLst>
      </pc:sldChg>
      <pc:sldChg chg="del">
        <pc:chgData name="Merethe Anette Ryen" userId="S::merethear@uia.no::1a0d79ba-99a9-4ffc-bb02-a2067f6f93d6" providerId="AD" clId="Web-{8A1745D2-13D4-4BBD-A871-C2167203B71C}" dt="2023-03-15T20:29:20.926" v="92"/>
        <pc:sldMkLst>
          <pc:docMk/>
          <pc:sldMk cId="1795301694" sldId="2147374718"/>
        </pc:sldMkLst>
      </pc:sldChg>
      <pc:sldChg chg="modSp">
        <pc:chgData name="Merethe Anette Ryen" userId="S::merethear@uia.no::1a0d79ba-99a9-4ffc-bb02-a2067f6f93d6" providerId="AD" clId="Web-{8A1745D2-13D4-4BBD-A871-C2167203B71C}" dt="2023-03-15T20:25:34.016" v="35" actId="20577"/>
        <pc:sldMkLst>
          <pc:docMk/>
          <pc:sldMk cId="1665364687" sldId="2147374720"/>
        </pc:sldMkLst>
      </pc:sldChg>
      <pc:sldChg chg="del">
        <pc:chgData name="Merethe Anette Ryen" userId="S::merethear@uia.no::1a0d79ba-99a9-4ffc-bb02-a2067f6f93d6" providerId="AD" clId="Web-{8A1745D2-13D4-4BBD-A871-C2167203B71C}" dt="2023-03-15T20:23:22.264" v="7"/>
        <pc:sldMkLst>
          <pc:docMk/>
          <pc:sldMk cId="3542253656" sldId="2147374721"/>
        </pc:sldMkLst>
      </pc:sldChg>
      <pc:sldChg chg="del">
        <pc:chgData name="Merethe Anette Ryen" userId="S::merethear@uia.no::1a0d79ba-99a9-4ffc-bb02-a2067f6f93d6" providerId="AD" clId="Web-{8A1745D2-13D4-4BBD-A871-C2167203B71C}" dt="2023-03-15T20:29:31.536" v="94"/>
        <pc:sldMkLst>
          <pc:docMk/>
          <pc:sldMk cId="457914474" sldId="2147374722"/>
        </pc:sldMkLst>
      </pc:sldChg>
      <pc:sldChg chg="del">
        <pc:chgData name="Merethe Anette Ryen" userId="S::merethear@uia.no::1a0d79ba-99a9-4ffc-bb02-a2067f6f93d6" providerId="AD" clId="Web-{8A1745D2-13D4-4BBD-A871-C2167203B71C}" dt="2023-03-15T20:30:02.552" v="98"/>
        <pc:sldMkLst>
          <pc:docMk/>
          <pc:sldMk cId="189703109" sldId="2147374723"/>
        </pc:sldMkLst>
      </pc:sldChg>
      <pc:sldChg chg="del">
        <pc:chgData name="Merethe Anette Ryen" userId="S::merethear@uia.no::1a0d79ba-99a9-4ffc-bb02-a2067f6f93d6" providerId="AD" clId="Web-{8A1745D2-13D4-4BBD-A871-C2167203B71C}" dt="2023-03-15T20:30:02.552" v="99"/>
        <pc:sldMkLst>
          <pc:docMk/>
          <pc:sldMk cId="1793175203" sldId="2147374724"/>
        </pc:sldMkLst>
      </pc:sldChg>
      <pc:sldChg chg="del">
        <pc:chgData name="Merethe Anette Ryen" userId="S::merethear@uia.no::1a0d79ba-99a9-4ffc-bb02-a2067f6f93d6" providerId="AD" clId="Web-{8A1745D2-13D4-4BBD-A871-C2167203B71C}" dt="2023-03-15T20:30:02.552" v="100"/>
        <pc:sldMkLst>
          <pc:docMk/>
          <pc:sldMk cId="364860679" sldId="2147374725"/>
        </pc:sldMkLst>
      </pc:sldChg>
      <pc:sldChg chg="del">
        <pc:chgData name="Merethe Anette Ryen" userId="S::merethear@uia.no::1a0d79ba-99a9-4ffc-bb02-a2067f6f93d6" providerId="AD" clId="Web-{8A1745D2-13D4-4BBD-A871-C2167203B71C}" dt="2023-03-15T20:30:02.552" v="101"/>
        <pc:sldMkLst>
          <pc:docMk/>
          <pc:sldMk cId="2179544027" sldId="2147374726"/>
        </pc:sldMkLst>
      </pc:sldChg>
      <pc:sldChg chg="del">
        <pc:chgData name="Merethe Anette Ryen" userId="S::merethear@uia.no::1a0d79ba-99a9-4ffc-bb02-a2067f6f93d6" providerId="AD" clId="Web-{8A1745D2-13D4-4BBD-A871-C2167203B71C}" dt="2023-03-15T20:30:02.552" v="102"/>
        <pc:sldMkLst>
          <pc:docMk/>
          <pc:sldMk cId="684442302" sldId="2147374727"/>
        </pc:sldMkLst>
      </pc:sldChg>
      <pc:sldChg chg="del">
        <pc:chgData name="Merethe Anette Ryen" userId="S::merethear@uia.no::1a0d79ba-99a9-4ffc-bb02-a2067f6f93d6" providerId="AD" clId="Web-{8A1745D2-13D4-4BBD-A871-C2167203B71C}" dt="2023-03-15T20:30:02.552" v="103"/>
        <pc:sldMkLst>
          <pc:docMk/>
          <pc:sldMk cId="1402904479" sldId="2147374728"/>
        </pc:sldMkLst>
      </pc:sldChg>
      <pc:sldChg chg="del">
        <pc:chgData name="Merethe Anette Ryen" userId="S::merethear@uia.no::1a0d79ba-99a9-4ffc-bb02-a2067f6f93d6" providerId="AD" clId="Web-{8A1745D2-13D4-4BBD-A871-C2167203B71C}" dt="2023-03-15T20:30:02.568" v="104"/>
        <pc:sldMkLst>
          <pc:docMk/>
          <pc:sldMk cId="4007560528" sldId="2147374729"/>
        </pc:sldMkLst>
      </pc:sldChg>
      <pc:sldChg chg="del">
        <pc:chgData name="Merethe Anette Ryen" userId="S::merethear@uia.no::1a0d79ba-99a9-4ffc-bb02-a2067f6f93d6" providerId="AD" clId="Web-{8A1745D2-13D4-4BBD-A871-C2167203B71C}" dt="2023-03-15T20:30:02.568" v="105"/>
        <pc:sldMkLst>
          <pc:docMk/>
          <pc:sldMk cId="1069377597" sldId="2147374730"/>
        </pc:sldMkLst>
      </pc:sldChg>
      <pc:sldChg chg="del">
        <pc:chgData name="Merethe Anette Ryen" userId="S::merethear@uia.no::1a0d79ba-99a9-4ffc-bb02-a2067f6f93d6" providerId="AD" clId="Web-{8A1745D2-13D4-4BBD-A871-C2167203B71C}" dt="2023-03-15T20:30:02.568" v="106"/>
        <pc:sldMkLst>
          <pc:docMk/>
          <pc:sldMk cId="413679062" sldId="2147374731"/>
        </pc:sldMkLst>
      </pc:sldChg>
      <pc:sldChg chg="del">
        <pc:chgData name="Merethe Anette Ryen" userId="S::merethear@uia.no::1a0d79ba-99a9-4ffc-bb02-a2067f6f93d6" providerId="AD" clId="Web-{8A1745D2-13D4-4BBD-A871-C2167203B71C}" dt="2023-03-15T20:30:02.568" v="107"/>
        <pc:sldMkLst>
          <pc:docMk/>
          <pc:sldMk cId="2734846557" sldId="2147374732"/>
        </pc:sldMkLst>
      </pc:sldChg>
      <pc:sldChg chg="del">
        <pc:chgData name="Merethe Anette Ryen" userId="S::merethear@uia.no::1a0d79ba-99a9-4ffc-bb02-a2067f6f93d6" providerId="AD" clId="Web-{8A1745D2-13D4-4BBD-A871-C2167203B71C}" dt="2023-03-15T20:30:02.568" v="108"/>
        <pc:sldMkLst>
          <pc:docMk/>
          <pc:sldMk cId="3927721487" sldId="2147374733"/>
        </pc:sldMkLst>
      </pc:sldChg>
      <pc:sldChg chg="del">
        <pc:chgData name="Merethe Anette Ryen" userId="S::merethear@uia.no::1a0d79ba-99a9-4ffc-bb02-a2067f6f93d6" providerId="AD" clId="Web-{8A1745D2-13D4-4BBD-A871-C2167203B71C}" dt="2023-03-15T20:30:02.568" v="109"/>
        <pc:sldMkLst>
          <pc:docMk/>
          <pc:sldMk cId="309650165" sldId="2147374734"/>
        </pc:sldMkLst>
      </pc:sldChg>
      <pc:sldChg chg="del">
        <pc:chgData name="Merethe Anette Ryen" userId="S::merethear@uia.no::1a0d79ba-99a9-4ffc-bb02-a2067f6f93d6" providerId="AD" clId="Web-{8A1745D2-13D4-4BBD-A871-C2167203B71C}" dt="2023-03-15T20:30:02.568" v="110"/>
        <pc:sldMkLst>
          <pc:docMk/>
          <pc:sldMk cId="3592825875" sldId="2147374735"/>
        </pc:sldMkLst>
      </pc:sldChg>
      <pc:sldChg chg="del">
        <pc:chgData name="Merethe Anette Ryen" userId="S::merethear@uia.no::1a0d79ba-99a9-4ffc-bb02-a2067f6f93d6" providerId="AD" clId="Web-{8A1745D2-13D4-4BBD-A871-C2167203B71C}" dt="2023-03-15T20:30:02.568" v="111"/>
        <pc:sldMkLst>
          <pc:docMk/>
          <pc:sldMk cId="2124541093" sldId="2147374736"/>
        </pc:sldMkLst>
      </pc:sldChg>
      <pc:sldChg chg="del">
        <pc:chgData name="Merethe Anette Ryen" userId="S::merethear@uia.no::1a0d79ba-99a9-4ffc-bb02-a2067f6f93d6" providerId="AD" clId="Web-{8A1745D2-13D4-4BBD-A871-C2167203B71C}" dt="2023-03-15T20:30:02.568" v="112"/>
        <pc:sldMkLst>
          <pc:docMk/>
          <pc:sldMk cId="276533752" sldId="2147374737"/>
        </pc:sldMkLst>
      </pc:sldChg>
      <pc:sldChg chg="del">
        <pc:chgData name="Merethe Anette Ryen" userId="S::merethear@uia.no::1a0d79ba-99a9-4ffc-bb02-a2067f6f93d6" providerId="AD" clId="Web-{8A1745D2-13D4-4BBD-A871-C2167203B71C}" dt="2023-03-15T20:30:02.568" v="113"/>
        <pc:sldMkLst>
          <pc:docMk/>
          <pc:sldMk cId="187465629" sldId="2147374738"/>
        </pc:sldMkLst>
      </pc:sldChg>
      <pc:sldChg chg="del">
        <pc:chgData name="Merethe Anette Ryen" userId="S::merethear@uia.no::1a0d79ba-99a9-4ffc-bb02-a2067f6f93d6" providerId="AD" clId="Web-{8A1745D2-13D4-4BBD-A871-C2167203B71C}" dt="2023-03-15T20:30:02.568" v="114"/>
        <pc:sldMkLst>
          <pc:docMk/>
          <pc:sldMk cId="2758678250" sldId="2147374739"/>
        </pc:sldMkLst>
      </pc:sldChg>
      <pc:sldChg chg="del">
        <pc:chgData name="Merethe Anette Ryen" userId="S::merethear@uia.no::1a0d79ba-99a9-4ffc-bb02-a2067f6f93d6" providerId="AD" clId="Web-{8A1745D2-13D4-4BBD-A871-C2167203B71C}" dt="2023-03-15T20:30:02.568" v="115"/>
        <pc:sldMkLst>
          <pc:docMk/>
          <pc:sldMk cId="4210399457" sldId="2147374740"/>
        </pc:sldMkLst>
      </pc:sldChg>
      <pc:sldChg chg="del">
        <pc:chgData name="Merethe Anette Ryen" userId="S::merethear@uia.no::1a0d79ba-99a9-4ffc-bb02-a2067f6f93d6" providerId="AD" clId="Web-{8A1745D2-13D4-4BBD-A871-C2167203B71C}" dt="2023-03-15T20:29:27.380" v="93"/>
        <pc:sldMkLst>
          <pc:docMk/>
          <pc:sldMk cId="241024101" sldId="2147374741"/>
        </pc:sldMkLst>
      </pc:sldChg>
      <pc:sldChg chg="del">
        <pc:chgData name="Merethe Anette Ryen" userId="S::merethear@uia.no::1a0d79ba-99a9-4ffc-bb02-a2067f6f93d6" providerId="AD" clId="Web-{8A1745D2-13D4-4BBD-A871-C2167203B71C}" dt="2023-03-15T20:30:02.552" v="96"/>
        <pc:sldMkLst>
          <pc:docMk/>
          <pc:sldMk cId="721700228" sldId="2147374742"/>
        </pc:sldMkLst>
      </pc:sldChg>
      <pc:sldChg chg="del">
        <pc:chgData name="Merethe Anette Ryen" userId="S::merethear@uia.no::1a0d79ba-99a9-4ffc-bb02-a2067f6f93d6" providerId="AD" clId="Web-{8A1745D2-13D4-4BBD-A871-C2167203B71C}" dt="2023-03-15T20:30:02.552" v="97"/>
        <pc:sldMkLst>
          <pc:docMk/>
          <pc:sldMk cId="3224370116" sldId="2147374743"/>
        </pc:sldMkLst>
      </pc:sldChg>
      <pc:sldChg chg="del">
        <pc:chgData name="Merethe Anette Ryen" userId="S::merethear@uia.no::1a0d79ba-99a9-4ffc-bb02-a2067f6f93d6" providerId="AD" clId="Web-{8A1745D2-13D4-4BBD-A871-C2167203B71C}" dt="2023-03-15T20:23:05.873" v="4"/>
        <pc:sldMkLst>
          <pc:docMk/>
          <pc:sldMk cId="1497821291" sldId="2147374746"/>
        </pc:sldMkLst>
      </pc:sldChg>
      <pc:sldChg chg="del">
        <pc:chgData name="Merethe Anette Ryen" userId="S::merethear@uia.no::1a0d79ba-99a9-4ffc-bb02-a2067f6f93d6" providerId="AD" clId="Web-{8A1745D2-13D4-4BBD-A871-C2167203B71C}" dt="2023-03-15T20:23:05.873" v="3"/>
        <pc:sldMkLst>
          <pc:docMk/>
          <pc:sldMk cId="155699299" sldId="2147374747"/>
        </pc:sldMkLst>
      </pc:sldChg>
      <pc:sldChg chg="del">
        <pc:chgData name="Merethe Anette Ryen" userId="S::merethear@uia.no::1a0d79ba-99a9-4ffc-bb02-a2067f6f93d6" providerId="AD" clId="Web-{8A1745D2-13D4-4BBD-A871-C2167203B71C}" dt="2023-03-15T20:28:37.457" v="88"/>
        <pc:sldMkLst>
          <pc:docMk/>
          <pc:sldMk cId="2136285320" sldId="2147374753"/>
        </pc:sldMkLst>
      </pc:sldChg>
      <pc:sldChg chg="del">
        <pc:chgData name="Merethe Anette Ryen" userId="S::merethear@uia.no::1a0d79ba-99a9-4ffc-bb02-a2067f6f93d6" providerId="AD" clId="Web-{8A1745D2-13D4-4BBD-A871-C2167203B71C}" dt="2023-03-15T20:28:27.597" v="86"/>
        <pc:sldMkLst>
          <pc:docMk/>
          <pc:sldMk cId="1172698627" sldId="2147374754"/>
        </pc:sldMkLst>
      </pc:sldChg>
      <pc:sldChg chg="del">
        <pc:chgData name="Merethe Anette Ryen" userId="S::merethear@uia.no::1a0d79ba-99a9-4ffc-bb02-a2067f6f93d6" providerId="AD" clId="Web-{8A1745D2-13D4-4BBD-A871-C2167203B71C}" dt="2023-03-15T20:28:27.597" v="85"/>
        <pc:sldMkLst>
          <pc:docMk/>
          <pc:sldMk cId="1300779492" sldId="2147374755"/>
        </pc:sldMkLst>
      </pc:sldChg>
      <pc:sldChg chg="del">
        <pc:chgData name="Merethe Anette Ryen" userId="S::merethear@uia.no::1a0d79ba-99a9-4ffc-bb02-a2067f6f93d6" providerId="AD" clId="Web-{8A1745D2-13D4-4BBD-A871-C2167203B71C}" dt="2023-03-15T20:28:37.441" v="87"/>
        <pc:sldMkLst>
          <pc:docMk/>
          <pc:sldMk cId="3282599951" sldId="2147374756"/>
        </pc:sldMkLst>
      </pc:sldChg>
      <pc:sldChg chg="del">
        <pc:chgData name="Merethe Anette Ryen" userId="S::merethear@uia.no::1a0d79ba-99a9-4ffc-bb02-a2067f6f93d6" providerId="AD" clId="Web-{8A1745D2-13D4-4BBD-A871-C2167203B71C}" dt="2023-03-15T20:23:05.888" v="6"/>
        <pc:sldMkLst>
          <pc:docMk/>
          <pc:sldMk cId="3789113678" sldId="2147374760"/>
        </pc:sldMkLst>
      </pc:sldChg>
      <pc:sldChg chg="del">
        <pc:chgData name="Merethe Anette Ryen" userId="S::merethear@uia.no::1a0d79ba-99a9-4ffc-bb02-a2067f6f93d6" providerId="AD" clId="Web-{8A1745D2-13D4-4BBD-A871-C2167203B71C}" dt="2023-03-15T20:23:05.873" v="2"/>
        <pc:sldMkLst>
          <pc:docMk/>
          <pc:sldMk cId="2769493404" sldId="2147374761"/>
        </pc:sldMkLst>
      </pc:sldChg>
      <pc:sldChg chg="del">
        <pc:chgData name="Merethe Anette Ryen" userId="S::merethear@uia.no::1a0d79ba-99a9-4ffc-bb02-a2067f6f93d6" providerId="AD" clId="Web-{8A1745D2-13D4-4BBD-A871-C2167203B71C}" dt="2023-03-15T20:29:20.926" v="91"/>
        <pc:sldMkLst>
          <pc:docMk/>
          <pc:sldMk cId="2255202888" sldId="2147374771"/>
        </pc:sldMkLst>
      </pc:sldChg>
      <pc:sldChg chg="modSp">
        <pc:chgData name="Merethe Anette Ryen" userId="S::merethear@uia.no::1a0d79ba-99a9-4ffc-bb02-a2067f6f93d6" providerId="AD" clId="Web-{8A1745D2-13D4-4BBD-A871-C2167203B71C}" dt="2023-03-15T20:24:19.468" v="22" actId="20577"/>
        <pc:sldMkLst>
          <pc:docMk/>
          <pc:sldMk cId="73473699" sldId="2147374772"/>
        </pc:sldMkLst>
      </pc:sldChg>
    </pc:docChg>
  </pc:docChgLst>
  <pc:docChgLst>
    <pc:chgData name="Merethe Anette Ryen" userId="1a0d79ba-99a9-4ffc-bb02-a2067f6f93d6" providerId="ADAL" clId="{30C01134-CBB3-4A8E-8BCC-BCAF4FC3730F}"/>
    <pc:docChg chg="undo custSel addSld delSld modSld sldOrd">
      <pc:chgData name="Merethe Anette Ryen" userId="1a0d79ba-99a9-4ffc-bb02-a2067f6f93d6" providerId="ADAL" clId="{30C01134-CBB3-4A8E-8BCC-BCAF4FC3730F}" dt="2022-02-21T19:51:18.803" v="2847"/>
      <pc:docMkLst>
        <pc:docMk/>
      </pc:docMkLst>
      <pc:sldChg chg="modSp mod modNotesTx">
        <pc:chgData name="Merethe Anette Ryen" userId="1a0d79ba-99a9-4ffc-bb02-a2067f6f93d6" providerId="ADAL" clId="{30C01134-CBB3-4A8E-8BCC-BCAF4FC3730F}" dt="2022-02-21T18:39:25.828" v="1460" actId="20577"/>
        <pc:sldMkLst>
          <pc:docMk/>
          <pc:sldMk cId="2732021727" sldId="633"/>
        </pc:sldMkLst>
      </pc:sldChg>
    </pc:docChg>
  </pc:docChgLst>
  <pc:docChgLst>
    <pc:chgData name="Merethe Anette Ryen" userId="S::merethear@uia.no::1a0d79ba-99a9-4ffc-bb02-a2067f6f93d6" providerId="AD" clId="Web-{65B678E4-7A45-47FF-9E48-212B2F5F8B36}"/>
    <pc:docChg chg="modSld">
      <pc:chgData name="Merethe Anette Ryen" userId="S::merethear@uia.no::1a0d79ba-99a9-4ffc-bb02-a2067f6f93d6" providerId="AD" clId="Web-{65B678E4-7A45-47FF-9E48-212B2F5F8B36}" dt="2022-03-25T09:16:47.250" v="0" actId="20577"/>
      <pc:docMkLst>
        <pc:docMk/>
      </pc:docMkLst>
      <pc:sldChg chg="modSp">
        <pc:chgData name="Merethe Anette Ryen" userId="S::merethear@uia.no::1a0d79ba-99a9-4ffc-bb02-a2067f6f93d6" providerId="AD" clId="Web-{65B678E4-7A45-47FF-9E48-212B2F5F8B36}" dt="2022-03-25T09:16:47.250" v="0" actId="20577"/>
        <pc:sldMkLst>
          <pc:docMk/>
          <pc:sldMk cId="2062943582" sldId="647"/>
        </pc:sldMkLst>
      </pc:sldChg>
    </pc:docChg>
  </pc:docChgLst>
  <pc:docChgLst>
    <pc:chgData name="Merethe Anette Ryen" userId="S::merethear@uia.no::1a0d79ba-99a9-4ffc-bb02-a2067f6f93d6" providerId="AD" clId="Web-{00275362-859A-4E9D-BFA0-FEF0B38E16A4}"/>
    <pc:docChg chg="modSld">
      <pc:chgData name="Merethe Anette Ryen" userId="S::merethear@uia.no::1a0d79ba-99a9-4ffc-bb02-a2067f6f93d6" providerId="AD" clId="Web-{00275362-859A-4E9D-BFA0-FEF0B38E16A4}" dt="2022-04-06T11:22:35.397" v="52" actId="20577"/>
      <pc:docMkLst>
        <pc:docMk/>
      </pc:docMkLst>
      <pc:sldChg chg="modSp">
        <pc:chgData name="Merethe Anette Ryen" userId="S::merethear@uia.no::1a0d79ba-99a9-4ffc-bb02-a2067f6f93d6" providerId="AD" clId="Web-{00275362-859A-4E9D-BFA0-FEF0B38E16A4}" dt="2022-04-06T11:22:01.255" v="7" actId="20577"/>
        <pc:sldMkLst>
          <pc:docMk/>
          <pc:sldMk cId="2062943582" sldId="647"/>
        </pc:sldMkLst>
      </pc:sldChg>
      <pc:sldChg chg="modSp">
        <pc:chgData name="Merethe Anette Ryen" userId="S::merethear@uia.no::1a0d79ba-99a9-4ffc-bb02-a2067f6f93d6" providerId="AD" clId="Web-{00275362-859A-4E9D-BFA0-FEF0B38E16A4}" dt="2022-04-06T11:22:35.397" v="52" actId="20577"/>
        <pc:sldMkLst>
          <pc:docMk/>
          <pc:sldMk cId="4124668116" sldId="663"/>
        </pc:sldMkLst>
      </pc:sldChg>
    </pc:docChg>
  </pc:docChgLst>
  <pc:docChgLst>
    <pc:chgData name="Merethe Anette Ryen" userId="S::merethear@uia.no::1a0d79ba-99a9-4ffc-bb02-a2067f6f93d6" providerId="AD" clId="Web-{64A91869-E102-4205-A238-2A19EA8A0C91}"/>
    <pc:docChg chg="addSld modSld sldOrd addMainMaster modSection">
      <pc:chgData name="Merethe Anette Ryen" userId="S::merethear@uia.no::1a0d79ba-99a9-4ffc-bb02-a2067f6f93d6" providerId="AD" clId="Web-{64A91869-E102-4205-A238-2A19EA8A0C91}" dt="2023-01-12T14:07:07.217" v="12" actId="20577"/>
      <pc:docMkLst>
        <pc:docMk/>
      </pc:docMkLst>
      <pc:sldChg chg="modSp">
        <pc:chgData name="Merethe Anette Ryen" userId="S::merethear@uia.no::1a0d79ba-99a9-4ffc-bb02-a2067f6f93d6" providerId="AD" clId="Web-{64A91869-E102-4205-A238-2A19EA8A0C91}" dt="2023-01-12T14:06:58.920" v="10" actId="20577"/>
        <pc:sldMkLst>
          <pc:docMk/>
          <pc:sldMk cId="759042129" sldId="2147374657"/>
        </pc:sldMkLst>
      </pc:sldChg>
      <pc:sldChg chg="modSp">
        <pc:chgData name="Merethe Anette Ryen" userId="S::merethear@uia.no::1a0d79ba-99a9-4ffc-bb02-a2067f6f93d6" providerId="AD" clId="Web-{64A91869-E102-4205-A238-2A19EA8A0C91}" dt="2023-01-12T14:07:07.217" v="12" actId="20577"/>
        <pc:sldMkLst>
          <pc:docMk/>
          <pc:sldMk cId="2073397333" sldId="2147374711"/>
        </pc:sldMkLst>
      </pc:sldChg>
      <pc:sldChg chg="add ord">
        <pc:chgData name="Merethe Anette Ryen" userId="S::merethear@uia.no::1a0d79ba-99a9-4ffc-bb02-a2067f6f93d6" providerId="AD" clId="Web-{64A91869-E102-4205-A238-2A19EA8A0C91}" dt="2023-01-12T14:06:38.826" v="2"/>
        <pc:sldMkLst>
          <pc:docMk/>
          <pc:sldMk cId="2331699303" sldId="2147374713"/>
        </pc:sldMkLst>
      </pc:sldChg>
      <pc:sldChg chg="add ord">
        <pc:chgData name="Merethe Anette Ryen" userId="S::merethear@uia.no::1a0d79ba-99a9-4ffc-bb02-a2067f6f93d6" providerId="AD" clId="Web-{64A91869-E102-4205-A238-2A19EA8A0C91}" dt="2023-01-12T14:06:38.826" v="3"/>
        <pc:sldMkLst>
          <pc:docMk/>
          <pc:sldMk cId="2754665174" sldId="2147374714"/>
        </pc:sldMkLst>
      </pc:sldChg>
      <pc:sldMasterChg chg="add addSldLayout">
        <pc:chgData name="Merethe Anette Ryen" userId="S::merethear@uia.no::1a0d79ba-99a9-4ffc-bb02-a2067f6f93d6" providerId="AD" clId="Web-{64A91869-E102-4205-A238-2A19EA8A0C91}" dt="2023-01-12T14:06:30.060" v="0"/>
        <pc:sldMasterMkLst>
          <pc:docMk/>
          <pc:sldMasterMk cId="1025947034" sldId="2147483723"/>
        </pc:sldMasterMkLst>
        <pc:sldLayoutChg chg="add">
          <pc:chgData name="Merethe Anette Ryen" userId="S::merethear@uia.no::1a0d79ba-99a9-4ffc-bb02-a2067f6f93d6" providerId="AD" clId="Web-{64A91869-E102-4205-A238-2A19EA8A0C91}" dt="2023-01-12T14:06:30.060" v="0"/>
          <pc:sldLayoutMkLst>
            <pc:docMk/>
            <pc:sldMasterMk cId="1025947034" sldId="2147483723"/>
            <pc:sldLayoutMk cId="2774659959" sldId="2147483663"/>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650026257" sldId="214748366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235862725" sldId="2147483701"/>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3375449162" sldId="2147483722"/>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513328797" sldId="214748372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3502569418" sldId="2147483725"/>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267202543" sldId="2147483726"/>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670052349" sldId="2147483727"/>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083560163" sldId="2147483728"/>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89997879" sldId="2147483729"/>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106300033" sldId="2147483730"/>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515170490" sldId="2147483731"/>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471695633" sldId="2147483732"/>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4277630396" sldId="2147483733"/>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4164911109" sldId="214748373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108912253" sldId="2147483735"/>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184177955" sldId="2147483736"/>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720802579" sldId="2147483796"/>
          </pc:sldLayoutMkLst>
        </pc:sldLayoutChg>
      </pc:sldMasterChg>
    </pc:docChg>
  </pc:docChgLst>
  <pc:docChgLst>
    <pc:chgData name="Merethe Anette Ryen" userId="S::merethear@uia.no::1a0d79ba-99a9-4ffc-bb02-a2067f6f93d6" providerId="AD" clId="Web-{D8C61DAF-B15D-4FA1-B2C8-75AC77FFE529}"/>
    <pc:docChg chg="addSld modSld modSection">
      <pc:chgData name="Merethe Anette Ryen" userId="S::merethear@uia.no::1a0d79ba-99a9-4ffc-bb02-a2067f6f93d6" providerId="AD" clId="Web-{D8C61DAF-B15D-4FA1-B2C8-75AC77FFE529}" dt="2023-07-17T20:43:33.813" v="4"/>
      <pc:docMkLst>
        <pc:docMk/>
      </pc:docMkLst>
      <pc:sldChg chg="addSp delSp modSp new mod modClrScheme chgLayout">
        <pc:chgData name="Merethe Anette Ryen" userId="S::merethear@uia.no::1a0d79ba-99a9-4ffc-bb02-a2067f6f93d6" providerId="AD" clId="Web-{D8C61DAF-B15D-4FA1-B2C8-75AC77FFE529}" dt="2023-07-17T20:43:33.813" v="4"/>
        <pc:sldMkLst>
          <pc:docMk/>
          <pc:sldMk cId="1494005145" sldId="2147374786"/>
        </pc:sldMkLst>
      </pc:sldChg>
    </pc:docChg>
  </pc:docChgLst>
  <pc:docChgLst>
    <pc:chgData name="Merethe Anette Ryen" userId="S::merethear@uia.no::1a0d79ba-99a9-4ffc-bb02-a2067f6f93d6" providerId="AD" clId="Web-{B0193E8F-B047-4E8B-9AD4-82555D2ACCF8}"/>
    <pc:docChg chg="addSld modSld modSection">
      <pc:chgData name="Merethe Anette Ryen" userId="S::merethear@uia.no::1a0d79ba-99a9-4ffc-bb02-a2067f6f93d6" providerId="AD" clId="Web-{B0193E8F-B047-4E8B-9AD4-82555D2ACCF8}" dt="2024-04-17T13:08:09.838" v="2" actId="14100"/>
      <pc:docMkLst>
        <pc:docMk/>
      </pc:docMkLst>
      <pc:sldChg chg="modSp add">
        <pc:chgData name="Merethe Anette Ryen" userId="S::merethear@uia.no::1a0d79ba-99a9-4ffc-bb02-a2067f6f93d6" providerId="AD" clId="Web-{B0193E8F-B047-4E8B-9AD4-82555D2ACCF8}" dt="2024-04-17T13:08:09.838" v="2" actId="14100"/>
        <pc:sldMkLst>
          <pc:docMk/>
          <pc:sldMk cId="730021153" sldId="2147374747"/>
        </pc:sldMkLst>
      </pc:sldChg>
      <pc:sldChg chg="add">
        <pc:chgData name="Merethe Anette Ryen" userId="S::merethear@uia.no::1a0d79ba-99a9-4ffc-bb02-a2067f6f93d6" providerId="AD" clId="Web-{B0193E8F-B047-4E8B-9AD4-82555D2ACCF8}" dt="2024-04-17T13:07:51.712" v="1"/>
        <pc:sldMkLst>
          <pc:docMk/>
          <pc:sldMk cId="622105495" sldId="2147374825"/>
        </pc:sldMkLst>
      </pc:sldChg>
    </pc:docChg>
  </pc:docChgLst>
  <pc:docChgLst>
    <pc:chgData name="Merethe Anette Ryen" userId="1a0d79ba-99a9-4ffc-bb02-a2067f6f93d6" providerId="ADAL" clId="{09251E76-420C-447F-A7D0-BF516B98433D}"/>
    <pc:docChg chg="undo custSel addSld modSld sldOrd">
      <pc:chgData name="Merethe Anette Ryen" userId="1a0d79ba-99a9-4ffc-bb02-a2067f6f93d6" providerId="ADAL" clId="{09251E76-420C-447F-A7D0-BF516B98433D}" dt="2022-08-26T10:13:06.520" v="5836" actId="20577"/>
      <pc:docMkLst>
        <pc:docMk/>
      </pc:docMkLst>
      <pc:sldChg chg="ord">
        <pc:chgData name="Merethe Anette Ryen" userId="1a0d79ba-99a9-4ffc-bb02-a2067f6f93d6" providerId="ADAL" clId="{09251E76-420C-447F-A7D0-BF516B98433D}" dt="2022-08-25T12:56:02.262" v="2643"/>
        <pc:sldMkLst>
          <pc:docMk/>
          <pc:sldMk cId="395828971" sldId="645"/>
        </pc:sldMkLst>
      </pc:sldChg>
      <pc:sldChg chg="addSp delSp modSp mod">
        <pc:chgData name="Merethe Anette Ryen" userId="1a0d79ba-99a9-4ffc-bb02-a2067f6f93d6" providerId="ADAL" clId="{09251E76-420C-447F-A7D0-BF516B98433D}" dt="2022-08-25T12:47:39.697" v="2452" actId="1076"/>
        <pc:sldMkLst>
          <pc:docMk/>
          <pc:sldMk cId="3422907646" sldId="2147374561"/>
        </pc:sldMkLst>
      </pc:sldChg>
      <pc:sldChg chg="addSp delSp modSp mod">
        <pc:chgData name="Merethe Anette Ryen" userId="1a0d79ba-99a9-4ffc-bb02-a2067f6f93d6" providerId="ADAL" clId="{09251E76-420C-447F-A7D0-BF516B98433D}" dt="2022-08-25T11:52:14.289" v="932" actId="1076"/>
        <pc:sldMkLst>
          <pc:docMk/>
          <pc:sldMk cId="3683982116" sldId="2147374574"/>
        </pc:sldMkLst>
      </pc:sldChg>
      <pc:sldChg chg="modSp mod modNotesTx">
        <pc:chgData name="Merethe Anette Ryen" userId="1a0d79ba-99a9-4ffc-bb02-a2067f6f93d6" providerId="ADAL" clId="{09251E76-420C-447F-A7D0-BF516B98433D}" dt="2022-08-25T13:32:27.947" v="4061" actId="20577"/>
        <pc:sldMkLst>
          <pc:docMk/>
          <pc:sldMk cId="2457360883" sldId="2147374575"/>
        </pc:sldMkLst>
      </pc:sldChg>
      <pc:sldChg chg="addSp modSp add mod">
        <pc:chgData name="Merethe Anette Ryen" userId="1a0d79ba-99a9-4ffc-bb02-a2067f6f93d6" providerId="ADAL" clId="{09251E76-420C-447F-A7D0-BF516B98433D}" dt="2022-08-25T12:54:00.481" v="2622" actId="1076"/>
        <pc:sldMkLst>
          <pc:docMk/>
          <pc:sldMk cId="3905172052" sldId="2147374576"/>
        </pc:sldMkLst>
      </pc:sldChg>
      <pc:sldChg chg="addSp delSp modSp add mod">
        <pc:chgData name="Merethe Anette Ryen" userId="1a0d79ba-99a9-4ffc-bb02-a2067f6f93d6" providerId="ADAL" clId="{09251E76-420C-447F-A7D0-BF516B98433D}" dt="2022-08-26T10:12:33.444" v="5827" actId="1076"/>
        <pc:sldMkLst>
          <pc:docMk/>
          <pc:sldMk cId="1446892212" sldId="2147374577"/>
        </pc:sldMkLst>
      </pc:sldChg>
      <pc:sldChg chg="addSp delSp modSp add mod ord">
        <pc:chgData name="Merethe Anette Ryen" userId="1a0d79ba-99a9-4ffc-bb02-a2067f6f93d6" providerId="ADAL" clId="{09251E76-420C-447F-A7D0-BF516B98433D}" dt="2022-08-25T12:59:11.104" v="2770" actId="20577"/>
        <pc:sldMkLst>
          <pc:docMk/>
          <pc:sldMk cId="368194438" sldId="2147374578"/>
        </pc:sldMkLst>
      </pc:sldChg>
      <pc:sldChg chg="addSp delSp modSp add mod">
        <pc:chgData name="Merethe Anette Ryen" userId="1a0d79ba-99a9-4ffc-bb02-a2067f6f93d6" providerId="ADAL" clId="{09251E76-420C-447F-A7D0-BF516B98433D}" dt="2022-08-26T10:13:06.520" v="5836" actId="20577"/>
        <pc:sldMkLst>
          <pc:docMk/>
          <pc:sldMk cId="954396748" sldId="2147374579"/>
        </pc:sldMkLst>
      </pc:sldChg>
    </pc:docChg>
  </pc:docChgLst>
  <pc:docChgLst>
    <pc:chgData name="Merethe Anette Ryen" userId="S::merethear@uia.no::1a0d79ba-99a9-4ffc-bb02-a2067f6f93d6" providerId="AD" clId="Web-{CBD95048-1FED-4FFF-83AB-09BFA130AEAF}"/>
    <pc:docChg chg="modSld">
      <pc:chgData name="Merethe Anette Ryen" userId="S::merethear@uia.no::1a0d79ba-99a9-4ffc-bb02-a2067f6f93d6" providerId="AD" clId="Web-{CBD95048-1FED-4FFF-83AB-09BFA130AEAF}" dt="2024-04-17T14:18:18.098" v="2" actId="1076"/>
      <pc:docMkLst>
        <pc:docMk/>
      </pc:docMkLst>
      <pc:sldChg chg="addSp modSp">
        <pc:chgData name="Merethe Anette Ryen" userId="S::merethear@uia.no::1a0d79ba-99a9-4ffc-bb02-a2067f6f93d6" providerId="AD" clId="Web-{CBD95048-1FED-4FFF-83AB-09BFA130AEAF}" dt="2024-04-17T14:18:18.098" v="2" actId="1076"/>
        <pc:sldMkLst>
          <pc:docMk/>
          <pc:sldMk cId="730021153" sldId="2147374747"/>
        </pc:sldMkLst>
      </pc:sldChg>
    </pc:docChg>
  </pc:docChgLst>
  <pc:docChgLst>
    <pc:chgData name="Merethe Anette Ryen" userId="S::merethear@uia.no::1a0d79ba-99a9-4ffc-bb02-a2067f6f93d6" providerId="AD" clId="Web-{847AB9FA-293B-4B02-967A-9F0955866AFF}"/>
    <pc:docChg chg="addSld delSld modSld">
      <pc:chgData name="Merethe Anette Ryen" userId="S::merethear@uia.no::1a0d79ba-99a9-4ffc-bb02-a2067f6f93d6" providerId="AD" clId="Web-{847AB9FA-293B-4B02-967A-9F0955866AFF}" dt="2022-03-24T19:59:05.710" v="9"/>
      <pc:docMkLst>
        <pc:docMk/>
      </pc:docMkLst>
      <pc:sldChg chg="modNotes">
        <pc:chgData name="Merethe Anette Ryen" userId="S::merethear@uia.no::1a0d79ba-99a9-4ffc-bb02-a2067f6f93d6" providerId="AD" clId="Web-{847AB9FA-293B-4B02-967A-9F0955866AFF}" dt="2022-03-24T19:58:23.709" v="7"/>
        <pc:sldMkLst>
          <pc:docMk/>
          <pc:sldMk cId="1038982187" sldId="616"/>
        </pc:sldMkLst>
      </pc:sldChg>
      <pc:sldChg chg="new del">
        <pc:chgData name="Merethe Anette Ryen" userId="S::merethear@uia.no::1a0d79ba-99a9-4ffc-bb02-a2067f6f93d6" providerId="AD" clId="Web-{847AB9FA-293B-4B02-967A-9F0955866AFF}" dt="2022-03-24T19:59:05.710" v="9"/>
        <pc:sldMkLst>
          <pc:docMk/>
          <pc:sldMk cId="707417233" sldId="647"/>
        </pc:sldMkLst>
      </pc:sldChg>
    </pc:docChg>
  </pc:docChgLst>
  <pc:docChgLst>
    <pc:chgData name="Merethe Anette Ryen" userId="S::merethear@uia.no::1a0d79ba-99a9-4ffc-bb02-a2067f6f93d6" providerId="AD" clId="Web-{F0ADD3A8-5C0B-4D44-B7E8-D43068E12125}"/>
    <pc:docChg chg="addSld modSld sldOrd modMainMaster modSection">
      <pc:chgData name="Merethe Anette Ryen" userId="S::merethear@uia.no::1a0d79ba-99a9-4ffc-bb02-a2067f6f93d6" providerId="AD" clId="Web-{F0ADD3A8-5C0B-4D44-B7E8-D43068E12125}" dt="2023-04-18T08:53:59.633" v="10" actId="20577"/>
      <pc:docMkLst>
        <pc:docMk/>
      </pc:docMkLst>
      <pc:sldChg chg="modSp">
        <pc:chgData name="Merethe Anette Ryen" userId="S::merethear@uia.no::1a0d79ba-99a9-4ffc-bb02-a2067f6f93d6" providerId="AD" clId="Web-{F0ADD3A8-5C0B-4D44-B7E8-D43068E12125}" dt="2023-04-18T08:53:52.321" v="9" actId="20577"/>
        <pc:sldMkLst>
          <pc:docMk/>
          <pc:sldMk cId="334357058" sldId="274"/>
        </pc:sldMkLst>
      </pc:sldChg>
      <pc:sldChg chg="add ord">
        <pc:chgData name="Merethe Anette Ryen" userId="S::merethear@uia.no::1a0d79ba-99a9-4ffc-bb02-a2067f6f93d6" providerId="AD" clId="Web-{F0ADD3A8-5C0B-4D44-B7E8-D43068E12125}" dt="2023-04-18T08:53:28.820" v="2"/>
        <pc:sldMkLst>
          <pc:docMk/>
          <pc:sldMk cId="2896500536" sldId="2147374783"/>
        </pc:sldMkLst>
      </pc:sldChg>
      <pc:sldChg chg="modSp add ord">
        <pc:chgData name="Merethe Anette Ryen" userId="S::merethear@uia.no::1a0d79ba-99a9-4ffc-bb02-a2067f6f93d6" providerId="AD" clId="Web-{F0ADD3A8-5C0B-4D44-B7E8-D43068E12125}" dt="2023-04-18T08:53:59.633" v="10" actId="20577"/>
        <pc:sldMkLst>
          <pc:docMk/>
          <pc:sldMk cId="3139347322" sldId="2147374784"/>
        </pc:sldMkLst>
      </pc:sldChg>
      <pc:sldMasterChg chg="addSldLayout">
        <pc:chgData name="Merethe Anette Ryen" userId="S::merethear@uia.no::1a0d79ba-99a9-4ffc-bb02-a2067f6f93d6" providerId="AD" clId="Web-{F0ADD3A8-5C0B-4D44-B7E8-D43068E12125}" dt="2023-04-18T08:53:22.336" v="0"/>
        <pc:sldMasterMkLst>
          <pc:docMk/>
          <pc:sldMasterMk cId="1025947034" sldId="2147483648"/>
        </pc:sldMasterMkLst>
        <pc:sldLayoutChg chg="add">
          <pc:chgData name="Merethe Anette Ryen" userId="S::merethear@uia.no::1a0d79ba-99a9-4ffc-bb02-a2067f6f93d6" providerId="AD" clId="Web-{F0ADD3A8-5C0B-4D44-B7E8-D43068E12125}" dt="2023-04-18T08:53:22.336" v="0"/>
          <pc:sldLayoutMkLst>
            <pc:docMk/>
            <pc:sldMasterMk cId="1025947034" sldId="2147483648"/>
            <pc:sldLayoutMk cId="1876773288" sldId="2147483694"/>
          </pc:sldLayoutMkLst>
        </pc:sldLayoutChg>
      </pc:sldMasterChg>
      <pc:sldMasterChg chg="modSldLayout">
        <pc:chgData name="Merethe Anette Ryen" userId="S::merethear@uia.no::1a0d79ba-99a9-4ffc-bb02-a2067f6f93d6" providerId="AD" clId="Web-{F0ADD3A8-5C0B-4D44-B7E8-D43068E12125}" dt="2023-04-18T08:53:22.336" v="0"/>
        <pc:sldMasterMkLst>
          <pc:docMk/>
          <pc:sldMasterMk cId="1025947034" sldId="2147483723"/>
        </pc:sldMasterMkLst>
        <pc:sldLayoutChg chg="replId">
          <pc:chgData name="Merethe Anette Ryen" userId="S::merethear@uia.no::1a0d79ba-99a9-4ffc-bb02-a2067f6f93d6" providerId="AD" clId="Web-{F0ADD3A8-5C0B-4D44-B7E8-D43068E12125}" dt="2023-04-18T08:53:22.336" v="0"/>
          <pc:sldLayoutMkLst>
            <pc:docMk/>
            <pc:sldMasterMk cId="1025947034" sldId="2147483723"/>
            <pc:sldLayoutMk cId="1184177955" sldId="2147483736"/>
          </pc:sldLayoutMkLst>
        </pc:sldLayoutChg>
      </pc:sldMasterChg>
    </pc:docChg>
  </pc:docChgLst>
  <pc:docChgLst>
    <pc:chgData name="Merethe Anette Ryen" userId="1a0d79ba-99a9-4ffc-bb02-a2067f6f93d6" providerId="ADAL" clId="{5674DFAD-EEC5-4DD3-85F3-BAA72820E02B}"/>
    <pc:docChg chg="custSel addSld delSld modSld sldOrd">
      <pc:chgData name="Merethe Anette Ryen" userId="1a0d79ba-99a9-4ffc-bb02-a2067f6f93d6" providerId="ADAL" clId="{5674DFAD-EEC5-4DD3-85F3-BAA72820E02B}" dt="2022-03-23T14:40:10.697" v="4913" actId="692"/>
      <pc:docMkLst>
        <pc:docMk/>
      </pc:docMkLst>
      <pc:sldChg chg="modNotesTx">
        <pc:chgData name="Merethe Anette Ryen" userId="1a0d79ba-99a9-4ffc-bb02-a2067f6f93d6" providerId="ADAL" clId="{5674DFAD-EEC5-4DD3-85F3-BAA72820E02B}" dt="2022-03-23T14:25:58.876" v="4299" actId="20577"/>
        <pc:sldMkLst>
          <pc:docMk/>
          <pc:sldMk cId="756669445" sldId="513"/>
        </pc:sldMkLst>
      </pc:sldChg>
      <pc:sldChg chg="modNotesTx">
        <pc:chgData name="Merethe Anette Ryen" userId="1a0d79ba-99a9-4ffc-bb02-a2067f6f93d6" providerId="ADAL" clId="{5674DFAD-EEC5-4DD3-85F3-BAA72820E02B}" dt="2022-03-23T14:32:58.254" v="4664" actId="20577"/>
        <pc:sldMkLst>
          <pc:docMk/>
          <pc:sldMk cId="1629239708" sldId="615"/>
        </pc:sldMkLst>
      </pc:sldChg>
      <pc:sldChg chg="addSp modSp ord">
        <pc:chgData name="Merethe Anette Ryen" userId="1a0d79ba-99a9-4ffc-bb02-a2067f6f93d6" providerId="ADAL" clId="{5674DFAD-EEC5-4DD3-85F3-BAA72820E02B}" dt="2022-03-23T14:36:25.915" v="4825" actId="20577"/>
        <pc:sldMkLst>
          <pc:docMk/>
          <pc:sldMk cId="1369826454" sldId="621"/>
        </pc:sldMkLst>
      </pc:sldChg>
      <pc:sldChg chg="ord">
        <pc:chgData name="Merethe Anette Ryen" userId="1a0d79ba-99a9-4ffc-bb02-a2067f6f93d6" providerId="ADAL" clId="{5674DFAD-EEC5-4DD3-85F3-BAA72820E02B}" dt="2022-03-23T13:38:12.147" v="1084"/>
        <pc:sldMkLst>
          <pc:docMk/>
          <pc:sldMk cId="491407307" sldId="627"/>
        </pc:sldMkLst>
      </pc:sldChg>
      <pc:sldChg chg="modNotesTx">
        <pc:chgData name="Merethe Anette Ryen" userId="1a0d79ba-99a9-4ffc-bb02-a2067f6f93d6" providerId="ADAL" clId="{5674DFAD-EEC5-4DD3-85F3-BAA72820E02B}" dt="2022-03-23T13:34:44.021" v="1035" actId="20577"/>
        <pc:sldMkLst>
          <pc:docMk/>
          <pc:sldMk cId="2732021727" sldId="633"/>
        </pc:sldMkLst>
      </pc:sldChg>
      <pc:sldChg chg="ord">
        <pc:chgData name="Merethe Anette Ryen" userId="1a0d79ba-99a9-4ffc-bb02-a2067f6f93d6" providerId="ADAL" clId="{5674DFAD-EEC5-4DD3-85F3-BAA72820E02B}" dt="2022-03-23T12:04:18.976" v="119"/>
        <pc:sldMkLst>
          <pc:docMk/>
          <pc:sldMk cId="4232647976" sldId="636"/>
        </pc:sldMkLst>
      </pc:sldChg>
      <pc:sldChg chg="ord">
        <pc:chgData name="Merethe Anette Ryen" userId="1a0d79ba-99a9-4ffc-bb02-a2067f6f93d6" providerId="ADAL" clId="{5674DFAD-EEC5-4DD3-85F3-BAA72820E02B}" dt="2022-03-23T13:35:56.217" v="1036"/>
        <pc:sldMkLst>
          <pc:docMk/>
          <pc:sldMk cId="3444337606" sldId="637"/>
        </pc:sldMkLst>
      </pc:sldChg>
      <pc:sldChg chg="modSp add ord modNotesTx">
        <pc:chgData name="Merethe Anette Ryen" userId="1a0d79ba-99a9-4ffc-bb02-a2067f6f93d6" providerId="ADAL" clId="{5674DFAD-EEC5-4DD3-85F3-BAA72820E02B}" dt="2022-03-23T13:33:32.829" v="1032"/>
        <pc:sldMkLst>
          <pc:docMk/>
          <pc:sldMk cId="2134302321" sldId="638"/>
        </pc:sldMkLst>
      </pc:sldChg>
      <pc:sldChg chg="add">
        <pc:chgData name="Merethe Anette Ryen" userId="1a0d79ba-99a9-4ffc-bb02-a2067f6f93d6" providerId="ADAL" clId="{5674DFAD-EEC5-4DD3-85F3-BAA72820E02B}" dt="2022-03-23T13:32:46.637" v="1021"/>
        <pc:sldMkLst>
          <pc:docMk/>
          <pc:sldMk cId="1295070724" sldId="639"/>
        </pc:sldMkLst>
      </pc:sldChg>
      <pc:sldChg chg="add del">
        <pc:chgData name="Merethe Anette Ryen" userId="1a0d79ba-99a9-4ffc-bb02-a2067f6f93d6" providerId="ADAL" clId="{5674DFAD-EEC5-4DD3-85F3-BAA72820E02B}" dt="2022-03-23T13:30:43.756" v="1020" actId="2696"/>
        <pc:sldMkLst>
          <pc:docMk/>
          <pc:sldMk cId="3862074495" sldId="639"/>
        </pc:sldMkLst>
      </pc:sldChg>
      <pc:sldChg chg="modSp add del">
        <pc:chgData name="Merethe Anette Ryen" userId="1a0d79ba-99a9-4ffc-bb02-a2067f6f93d6" providerId="ADAL" clId="{5674DFAD-EEC5-4DD3-85F3-BAA72820E02B}" dt="2022-03-23T13:33:58.427" v="1033" actId="2696"/>
        <pc:sldMkLst>
          <pc:docMk/>
          <pc:sldMk cId="2394021234" sldId="640"/>
        </pc:sldMkLst>
      </pc:sldChg>
      <pc:sldChg chg="addSp delSp modSp add">
        <pc:chgData name="Merethe Anette Ryen" userId="1a0d79ba-99a9-4ffc-bb02-a2067f6f93d6" providerId="ADAL" clId="{5674DFAD-EEC5-4DD3-85F3-BAA72820E02B}" dt="2022-03-23T13:33:13.082" v="1031"/>
        <pc:sldMkLst>
          <pc:docMk/>
          <pc:sldMk cId="3722692787" sldId="641"/>
        </pc:sldMkLst>
      </pc:sldChg>
      <pc:sldChg chg="addSp modSp add modNotesTx">
        <pc:chgData name="Merethe Anette Ryen" userId="1a0d79ba-99a9-4ffc-bb02-a2067f6f93d6" providerId="ADAL" clId="{5674DFAD-EEC5-4DD3-85F3-BAA72820E02B}" dt="2022-03-23T14:27:28.072" v="4324" actId="20577"/>
        <pc:sldMkLst>
          <pc:docMk/>
          <pc:sldMk cId="15618543" sldId="642"/>
        </pc:sldMkLst>
      </pc:sldChg>
      <pc:sldChg chg="addSp delSp modSp add del">
        <pc:chgData name="Merethe Anette Ryen" userId="1a0d79ba-99a9-4ffc-bb02-a2067f6f93d6" providerId="ADAL" clId="{5674DFAD-EEC5-4DD3-85F3-BAA72820E02B}" dt="2022-03-23T14:36:35.379" v="4826" actId="2696"/>
        <pc:sldMkLst>
          <pc:docMk/>
          <pc:sldMk cId="553985645" sldId="643"/>
        </pc:sldMkLst>
      </pc:sldChg>
      <pc:sldChg chg="addSp delSp modSp add">
        <pc:chgData name="Merethe Anette Ryen" userId="1a0d79ba-99a9-4ffc-bb02-a2067f6f93d6" providerId="ADAL" clId="{5674DFAD-EEC5-4DD3-85F3-BAA72820E02B}" dt="2022-03-23T14:40:10.697" v="4913" actId="692"/>
        <pc:sldMkLst>
          <pc:docMk/>
          <pc:sldMk cId="2656009895" sldId="643"/>
        </pc:sldMkLst>
      </pc:sldChg>
    </pc:docChg>
  </pc:docChgLst>
  <pc:docChgLst>
    <pc:chgData name="Merethe Anette Ryen" userId="1a0d79ba-99a9-4ffc-bb02-a2067f6f93d6" providerId="ADAL" clId="{14DC626D-74AD-4ADC-AC68-5A1B27C24761}"/>
    <pc:docChg chg="custSel addSld delSld modSld sldOrd">
      <pc:chgData name="Merethe Anette Ryen" userId="1a0d79ba-99a9-4ffc-bb02-a2067f6f93d6" providerId="ADAL" clId="{14DC626D-74AD-4ADC-AC68-5A1B27C24761}" dt="2022-01-21T12:52:20.070" v="796" actId="20577"/>
      <pc:docMkLst>
        <pc:docMk/>
      </pc:docMkLst>
    </pc:docChg>
  </pc:docChgLst>
  <pc:docChgLst>
    <pc:chgData name="Merethe Anette Ryen" userId="1a0d79ba-99a9-4ffc-bb02-a2067f6f93d6" providerId="ADAL" clId="{453DEEF7-D5E8-4517-8B4A-DED85DD2FD11}"/>
    <pc:docChg chg="undo custSel addSld delSld modSld sldOrd">
      <pc:chgData name="Merethe Anette Ryen" userId="1a0d79ba-99a9-4ffc-bb02-a2067f6f93d6" providerId="ADAL" clId="{453DEEF7-D5E8-4517-8B4A-DED85DD2FD11}" dt="2022-07-15T10:06:24.912" v="6177" actId="2696"/>
      <pc:docMkLst>
        <pc:docMk/>
      </pc:docMkLst>
      <pc:sldChg chg="addSp delSp modSp add del mod ord">
        <pc:chgData name="Merethe Anette Ryen" userId="1a0d79ba-99a9-4ffc-bb02-a2067f6f93d6" providerId="ADAL" clId="{453DEEF7-D5E8-4517-8B4A-DED85DD2FD11}" dt="2022-07-15T09:21:42.623" v="5780" actId="1076"/>
        <pc:sldMkLst>
          <pc:docMk/>
          <pc:sldMk cId="1032388041" sldId="274"/>
        </pc:sldMkLst>
      </pc:sldChg>
      <pc:sldChg chg="modSp mod modNotesTx">
        <pc:chgData name="Merethe Anette Ryen" userId="1a0d79ba-99a9-4ffc-bb02-a2067f6f93d6" providerId="ADAL" clId="{453DEEF7-D5E8-4517-8B4A-DED85DD2FD11}" dt="2022-07-15T09:06:47.407" v="5531" actId="20577"/>
        <pc:sldMkLst>
          <pc:docMk/>
          <pc:sldMk cId="385058923" sldId="506"/>
        </pc:sldMkLst>
      </pc:sldChg>
      <pc:sldChg chg="modSp del">
        <pc:chgData name="Merethe Anette Ryen" userId="1a0d79ba-99a9-4ffc-bb02-a2067f6f93d6" providerId="ADAL" clId="{453DEEF7-D5E8-4517-8B4A-DED85DD2FD11}" dt="2022-07-15T10:05:15.259" v="6174" actId="2696"/>
        <pc:sldMkLst>
          <pc:docMk/>
          <pc:sldMk cId="800266044" sldId="568"/>
        </pc:sldMkLst>
      </pc:sldChg>
      <pc:sldChg chg="add mod modShow modNotesTx">
        <pc:chgData name="Merethe Anette Ryen" userId="1a0d79ba-99a9-4ffc-bb02-a2067f6f93d6" providerId="ADAL" clId="{453DEEF7-D5E8-4517-8B4A-DED85DD2FD11}" dt="2022-07-15T09:10:41.726" v="5727" actId="20577"/>
        <pc:sldMkLst>
          <pc:docMk/>
          <pc:sldMk cId="1296606219" sldId="570"/>
        </pc:sldMkLst>
      </pc:sldChg>
      <pc:sldChg chg="del">
        <pc:chgData name="Merethe Anette Ryen" userId="1a0d79ba-99a9-4ffc-bb02-a2067f6f93d6" providerId="ADAL" clId="{453DEEF7-D5E8-4517-8B4A-DED85DD2FD11}" dt="2022-07-14T14:17:23.985" v="176" actId="2696"/>
        <pc:sldMkLst>
          <pc:docMk/>
          <pc:sldMk cId="2998803024" sldId="608"/>
        </pc:sldMkLst>
      </pc:sldChg>
      <pc:sldChg chg="del">
        <pc:chgData name="Merethe Anette Ryen" userId="1a0d79ba-99a9-4ffc-bb02-a2067f6f93d6" providerId="ADAL" clId="{453DEEF7-D5E8-4517-8B4A-DED85DD2FD11}" dt="2022-07-14T14:17:26.092" v="177" actId="2696"/>
        <pc:sldMkLst>
          <pc:docMk/>
          <pc:sldMk cId="1629239708" sldId="615"/>
        </pc:sldMkLst>
      </pc:sldChg>
      <pc:sldChg chg="modSp mod modNotesTx">
        <pc:chgData name="Merethe Anette Ryen" userId="1a0d79ba-99a9-4ffc-bb02-a2067f6f93d6" providerId="ADAL" clId="{453DEEF7-D5E8-4517-8B4A-DED85DD2FD11}" dt="2022-07-15T08:25:58.234" v="3470" actId="20577"/>
        <pc:sldMkLst>
          <pc:docMk/>
          <pc:sldMk cId="1038982187" sldId="616"/>
        </pc:sldMkLst>
      </pc:sldChg>
      <pc:sldChg chg="del modNotesTx">
        <pc:chgData name="Merethe Anette Ryen" userId="1a0d79ba-99a9-4ffc-bb02-a2067f6f93d6" providerId="ADAL" clId="{453DEEF7-D5E8-4517-8B4A-DED85DD2FD11}" dt="2022-07-14T14:47:05.516" v="1290" actId="2696"/>
        <pc:sldMkLst>
          <pc:docMk/>
          <pc:sldMk cId="2573286258" sldId="631"/>
        </pc:sldMkLst>
      </pc:sldChg>
      <pc:sldChg chg="del">
        <pc:chgData name="Merethe Anette Ryen" userId="1a0d79ba-99a9-4ffc-bb02-a2067f6f93d6" providerId="ADAL" clId="{453DEEF7-D5E8-4517-8B4A-DED85DD2FD11}" dt="2022-07-15T09:55:40.270" v="5793" actId="2696"/>
        <pc:sldMkLst>
          <pc:docMk/>
          <pc:sldMk cId="328872054" sldId="635"/>
        </pc:sldMkLst>
      </pc:sldChg>
      <pc:sldChg chg="del">
        <pc:chgData name="Merethe Anette Ryen" userId="1a0d79ba-99a9-4ffc-bb02-a2067f6f93d6" providerId="ADAL" clId="{453DEEF7-D5E8-4517-8B4A-DED85DD2FD11}" dt="2022-07-14T14:16:06.360" v="173" actId="2696"/>
        <pc:sldMkLst>
          <pc:docMk/>
          <pc:sldMk cId="3444337606" sldId="637"/>
        </pc:sldMkLst>
      </pc:sldChg>
      <pc:sldChg chg="del">
        <pc:chgData name="Merethe Anette Ryen" userId="1a0d79ba-99a9-4ffc-bb02-a2067f6f93d6" providerId="ADAL" clId="{453DEEF7-D5E8-4517-8B4A-DED85DD2FD11}" dt="2022-07-14T14:16:06.360" v="173" actId="2696"/>
        <pc:sldMkLst>
          <pc:docMk/>
          <pc:sldMk cId="2656009895" sldId="643"/>
        </pc:sldMkLst>
      </pc:sldChg>
      <pc:sldChg chg="addSp delSp modSp mod ord modNotesTx">
        <pc:chgData name="Merethe Anette Ryen" userId="1a0d79ba-99a9-4ffc-bb02-a2067f6f93d6" providerId="ADAL" clId="{453DEEF7-D5E8-4517-8B4A-DED85DD2FD11}" dt="2022-07-15T09:55:32.266" v="5792"/>
        <pc:sldMkLst>
          <pc:docMk/>
          <pc:sldMk cId="395828971" sldId="645"/>
        </pc:sldMkLst>
      </pc:sldChg>
      <pc:sldChg chg="mod modShow">
        <pc:chgData name="Merethe Anette Ryen" userId="1a0d79ba-99a9-4ffc-bb02-a2067f6f93d6" providerId="ADAL" clId="{453DEEF7-D5E8-4517-8B4A-DED85DD2FD11}" dt="2022-07-14T14:10:46.088" v="143" actId="729"/>
        <pc:sldMkLst>
          <pc:docMk/>
          <pc:sldMk cId="982403725" sldId="650"/>
        </pc:sldMkLst>
      </pc:sldChg>
      <pc:sldChg chg="mod modShow">
        <pc:chgData name="Merethe Anette Ryen" userId="1a0d79ba-99a9-4ffc-bb02-a2067f6f93d6" providerId="ADAL" clId="{453DEEF7-D5E8-4517-8B4A-DED85DD2FD11}" dt="2022-07-14T14:10:48.070" v="144" actId="729"/>
        <pc:sldMkLst>
          <pc:docMk/>
          <pc:sldMk cId="3666750332" sldId="651"/>
        </pc:sldMkLst>
      </pc:sldChg>
      <pc:sldChg chg="del">
        <pc:chgData name="Merethe Anette Ryen" userId="1a0d79ba-99a9-4ffc-bb02-a2067f6f93d6" providerId="ADAL" clId="{453DEEF7-D5E8-4517-8B4A-DED85DD2FD11}" dt="2022-07-14T14:16:06.360" v="173" actId="2696"/>
        <pc:sldMkLst>
          <pc:docMk/>
          <pc:sldMk cId="910242368" sldId="652"/>
        </pc:sldMkLst>
      </pc:sldChg>
      <pc:sldChg chg="del">
        <pc:chgData name="Merethe Anette Ryen" userId="1a0d79ba-99a9-4ffc-bb02-a2067f6f93d6" providerId="ADAL" clId="{453DEEF7-D5E8-4517-8B4A-DED85DD2FD11}" dt="2022-07-14T14:16:06.360" v="173" actId="2696"/>
        <pc:sldMkLst>
          <pc:docMk/>
          <pc:sldMk cId="2882871590" sldId="653"/>
        </pc:sldMkLst>
      </pc:sldChg>
      <pc:sldChg chg="del">
        <pc:chgData name="Merethe Anette Ryen" userId="1a0d79ba-99a9-4ffc-bb02-a2067f6f93d6" providerId="ADAL" clId="{453DEEF7-D5E8-4517-8B4A-DED85DD2FD11}" dt="2022-07-14T14:17:05.757" v="175" actId="2696"/>
        <pc:sldMkLst>
          <pc:docMk/>
          <pc:sldMk cId="899491690" sldId="659"/>
        </pc:sldMkLst>
      </pc:sldChg>
      <pc:sldChg chg="del">
        <pc:chgData name="Merethe Anette Ryen" userId="1a0d79ba-99a9-4ffc-bb02-a2067f6f93d6" providerId="ADAL" clId="{453DEEF7-D5E8-4517-8B4A-DED85DD2FD11}" dt="2022-07-14T14:17:05.757" v="175" actId="2696"/>
        <pc:sldMkLst>
          <pc:docMk/>
          <pc:sldMk cId="1053346591" sldId="660"/>
        </pc:sldMkLst>
      </pc:sldChg>
      <pc:sldChg chg="del">
        <pc:chgData name="Merethe Anette Ryen" userId="1a0d79ba-99a9-4ffc-bb02-a2067f6f93d6" providerId="ADAL" clId="{453DEEF7-D5E8-4517-8B4A-DED85DD2FD11}" dt="2022-07-14T14:16:06.360" v="173" actId="2696"/>
        <pc:sldMkLst>
          <pc:docMk/>
          <pc:sldMk cId="3857240855" sldId="669"/>
        </pc:sldMkLst>
      </pc:sldChg>
      <pc:sldChg chg="del">
        <pc:chgData name="Merethe Anette Ryen" userId="1a0d79ba-99a9-4ffc-bb02-a2067f6f93d6" providerId="ADAL" clId="{453DEEF7-D5E8-4517-8B4A-DED85DD2FD11}" dt="2022-07-14T14:16:06.360" v="173" actId="2696"/>
        <pc:sldMkLst>
          <pc:docMk/>
          <pc:sldMk cId="1699584333" sldId="671"/>
        </pc:sldMkLst>
      </pc:sldChg>
      <pc:sldChg chg="del">
        <pc:chgData name="Merethe Anette Ryen" userId="1a0d79ba-99a9-4ffc-bb02-a2067f6f93d6" providerId="ADAL" clId="{453DEEF7-D5E8-4517-8B4A-DED85DD2FD11}" dt="2022-07-15T10:05:21.590" v="6175" actId="2696"/>
        <pc:sldMkLst>
          <pc:docMk/>
          <pc:sldMk cId="2113347591" sldId="2147374549"/>
        </pc:sldMkLst>
      </pc:sldChg>
      <pc:sldChg chg="del">
        <pc:chgData name="Merethe Anette Ryen" userId="1a0d79ba-99a9-4ffc-bb02-a2067f6f93d6" providerId="ADAL" clId="{453DEEF7-D5E8-4517-8B4A-DED85DD2FD11}" dt="2022-07-15T10:05:21.590" v="6175" actId="2696"/>
        <pc:sldMkLst>
          <pc:docMk/>
          <pc:sldMk cId="3320289642" sldId="2147374553"/>
        </pc:sldMkLst>
      </pc:sldChg>
      <pc:sldChg chg="del">
        <pc:chgData name="Merethe Anette Ryen" userId="1a0d79ba-99a9-4ffc-bb02-a2067f6f93d6" providerId="ADAL" clId="{453DEEF7-D5E8-4517-8B4A-DED85DD2FD11}" dt="2022-07-15T10:05:21.590" v="6175" actId="2696"/>
        <pc:sldMkLst>
          <pc:docMk/>
          <pc:sldMk cId="942687722" sldId="2147374554"/>
        </pc:sldMkLst>
      </pc:sldChg>
      <pc:sldChg chg="del">
        <pc:chgData name="Merethe Anette Ryen" userId="1a0d79ba-99a9-4ffc-bb02-a2067f6f93d6" providerId="ADAL" clId="{453DEEF7-D5E8-4517-8B4A-DED85DD2FD11}" dt="2022-07-15T10:05:21.590" v="6175" actId="2696"/>
        <pc:sldMkLst>
          <pc:docMk/>
          <pc:sldMk cId="2009373114" sldId="2147374555"/>
        </pc:sldMkLst>
      </pc:sldChg>
      <pc:sldChg chg="addSp delSp modSp mod modShow modNotesTx">
        <pc:chgData name="Merethe Anette Ryen" userId="1a0d79ba-99a9-4ffc-bb02-a2067f6f93d6" providerId="ADAL" clId="{453DEEF7-D5E8-4517-8B4A-DED85DD2FD11}" dt="2022-07-15T08:16:10.406" v="2576" actId="1076"/>
        <pc:sldMkLst>
          <pc:docMk/>
          <pc:sldMk cId="902008106" sldId="2147374556"/>
        </pc:sldMkLst>
      </pc:sldChg>
      <pc:sldChg chg="del ord">
        <pc:chgData name="Merethe Anette Ryen" userId="1a0d79ba-99a9-4ffc-bb02-a2067f6f93d6" providerId="ADAL" clId="{453DEEF7-D5E8-4517-8B4A-DED85DD2FD11}" dt="2022-07-15T10:05:30.609" v="6176" actId="2696"/>
        <pc:sldMkLst>
          <pc:docMk/>
          <pc:sldMk cId="1762867053" sldId="2147374557"/>
        </pc:sldMkLst>
      </pc:sldChg>
      <pc:sldChg chg="del">
        <pc:chgData name="Merethe Anette Ryen" userId="1a0d79ba-99a9-4ffc-bb02-a2067f6f93d6" providerId="ADAL" clId="{453DEEF7-D5E8-4517-8B4A-DED85DD2FD11}" dt="2022-07-14T14:15:12.113" v="153" actId="2696"/>
        <pc:sldMkLst>
          <pc:docMk/>
          <pc:sldMk cId="2765413864" sldId="2147374560"/>
        </pc:sldMkLst>
      </pc:sldChg>
      <pc:sldChg chg="addSp delSp modSp mod ord modNotesTx">
        <pc:chgData name="Merethe Anette Ryen" userId="1a0d79ba-99a9-4ffc-bb02-a2067f6f93d6" providerId="ADAL" clId="{453DEEF7-D5E8-4517-8B4A-DED85DD2FD11}" dt="2022-07-14T14:59:26.926" v="2267" actId="20577"/>
        <pc:sldMkLst>
          <pc:docMk/>
          <pc:sldMk cId="3422907646" sldId="2147374561"/>
        </pc:sldMkLst>
      </pc:sldChg>
      <pc:sldChg chg="del">
        <pc:chgData name="Merethe Anette Ryen" userId="1a0d79ba-99a9-4ffc-bb02-a2067f6f93d6" providerId="ADAL" clId="{453DEEF7-D5E8-4517-8B4A-DED85DD2FD11}" dt="2022-07-14T14:06:18.664" v="142" actId="2696"/>
        <pc:sldMkLst>
          <pc:docMk/>
          <pc:sldMk cId="562486004" sldId="2147374562"/>
        </pc:sldMkLst>
      </pc:sldChg>
      <pc:sldChg chg="addSp modSp mod modShow">
        <pc:chgData name="Merethe Anette Ryen" userId="1a0d79ba-99a9-4ffc-bb02-a2067f6f93d6" providerId="ADAL" clId="{453DEEF7-D5E8-4517-8B4A-DED85DD2FD11}" dt="2022-07-15T08:41:57.585" v="3527" actId="729"/>
        <pc:sldMkLst>
          <pc:docMk/>
          <pc:sldMk cId="3160256720" sldId="2147374563"/>
        </pc:sldMkLst>
      </pc:sldChg>
      <pc:sldChg chg="addSp delSp modSp add del mod modNotesTx">
        <pc:chgData name="Merethe Anette Ryen" userId="1a0d79ba-99a9-4ffc-bb02-a2067f6f93d6" providerId="ADAL" clId="{453DEEF7-D5E8-4517-8B4A-DED85DD2FD11}" dt="2022-07-15T10:06:24.912" v="6177" actId="2696"/>
        <pc:sldMkLst>
          <pc:docMk/>
          <pc:sldMk cId="13836789" sldId="2147374564"/>
        </pc:sldMkLst>
      </pc:sldChg>
      <pc:sldChg chg="addSp delSp modSp add del mod ord">
        <pc:chgData name="Merethe Anette Ryen" userId="1a0d79ba-99a9-4ffc-bb02-a2067f6f93d6" providerId="ADAL" clId="{453DEEF7-D5E8-4517-8B4A-DED85DD2FD11}" dt="2022-07-15T08:21:22.120" v="2668" actId="2696"/>
        <pc:sldMkLst>
          <pc:docMk/>
          <pc:sldMk cId="3366496923" sldId="2147374565"/>
        </pc:sldMkLst>
      </pc:sldChg>
      <pc:sldChg chg="addSp delSp modSp add mod ord modNotesTx">
        <pc:chgData name="Merethe Anette Ryen" userId="1a0d79ba-99a9-4ffc-bb02-a2067f6f93d6" providerId="ADAL" clId="{453DEEF7-D5E8-4517-8B4A-DED85DD2FD11}" dt="2022-07-15T08:24:32.338" v="3277" actId="20577"/>
        <pc:sldMkLst>
          <pc:docMk/>
          <pc:sldMk cId="498394197" sldId="2147374566"/>
        </pc:sldMkLst>
      </pc:sldChg>
      <pc:sldChg chg="addSp delSp modSp add mod modNotesTx">
        <pc:chgData name="Merethe Anette Ryen" userId="1a0d79ba-99a9-4ffc-bb02-a2067f6f93d6" providerId="ADAL" clId="{453DEEF7-D5E8-4517-8B4A-DED85DD2FD11}" dt="2022-07-15T08:58:00.830" v="5045" actId="20577"/>
        <pc:sldMkLst>
          <pc:docMk/>
          <pc:sldMk cId="3000317915" sldId="2147374567"/>
        </pc:sldMkLst>
      </pc:sldChg>
      <pc:sldChg chg="add mod modShow">
        <pc:chgData name="Merethe Anette Ryen" userId="1a0d79ba-99a9-4ffc-bb02-a2067f6f93d6" providerId="ADAL" clId="{453DEEF7-D5E8-4517-8B4A-DED85DD2FD11}" dt="2022-07-15T09:54:18.778" v="5787" actId="729"/>
        <pc:sldMkLst>
          <pc:docMk/>
          <pc:sldMk cId="1407368484" sldId="2147374568"/>
        </pc:sldMkLst>
      </pc:sldChg>
      <pc:sldChg chg="add del">
        <pc:chgData name="Merethe Anette Ryen" userId="1a0d79ba-99a9-4ffc-bb02-a2067f6f93d6" providerId="ADAL" clId="{453DEEF7-D5E8-4517-8B4A-DED85DD2FD11}" dt="2022-07-15T09:54:10.490" v="5785" actId="2696"/>
        <pc:sldMkLst>
          <pc:docMk/>
          <pc:sldMk cId="1657049946" sldId="2147374568"/>
        </pc:sldMkLst>
      </pc:sldChg>
      <pc:sldChg chg="delSp modSp add del mod ord">
        <pc:chgData name="Merethe Anette Ryen" userId="1a0d79ba-99a9-4ffc-bb02-a2067f6f93d6" providerId="ADAL" clId="{453DEEF7-D5E8-4517-8B4A-DED85DD2FD11}" dt="2022-07-15T09:20:17.741" v="5767" actId="2696"/>
        <pc:sldMkLst>
          <pc:docMk/>
          <pc:sldMk cId="1952012333" sldId="2147374568"/>
        </pc:sldMkLst>
      </pc:sldChg>
      <pc:sldChg chg="modSp add mod">
        <pc:chgData name="Merethe Anette Ryen" userId="1a0d79ba-99a9-4ffc-bb02-a2067f6f93d6" providerId="ADAL" clId="{453DEEF7-D5E8-4517-8B4A-DED85DD2FD11}" dt="2022-07-15T09:22:16.763" v="5781" actId="1076"/>
        <pc:sldMkLst>
          <pc:docMk/>
          <pc:sldMk cId="645862851" sldId="2147374570"/>
        </pc:sldMkLst>
      </pc:sldChg>
      <pc:sldChg chg="add mod modShow">
        <pc:chgData name="Merethe Anette Ryen" userId="1a0d79ba-99a9-4ffc-bb02-a2067f6f93d6" providerId="ADAL" clId="{453DEEF7-D5E8-4517-8B4A-DED85DD2FD11}" dt="2022-07-15T09:52:42.714" v="5783" actId="729"/>
        <pc:sldMkLst>
          <pc:docMk/>
          <pc:sldMk cId="1407275225" sldId="2147374571"/>
        </pc:sldMkLst>
      </pc:sldChg>
      <pc:sldChg chg="add mod modShow">
        <pc:chgData name="Merethe Anette Ryen" userId="1a0d79ba-99a9-4ffc-bb02-a2067f6f93d6" providerId="ADAL" clId="{453DEEF7-D5E8-4517-8B4A-DED85DD2FD11}" dt="2022-07-15T09:52:42.714" v="5783" actId="729"/>
        <pc:sldMkLst>
          <pc:docMk/>
          <pc:sldMk cId="2481899166" sldId="2147374572"/>
        </pc:sldMkLst>
      </pc:sldChg>
      <pc:sldChg chg="add mod modShow">
        <pc:chgData name="Merethe Anette Ryen" userId="1a0d79ba-99a9-4ffc-bb02-a2067f6f93d6" providerId="ADAL" clId="{453DEEF7-D5E8-4517-8B4A-DED85DD2FD11}" dt="2022-07-15T09:54:39.108" v="5790" actId="729"/>
        <pc:sldMkLst>
          <pc:docMk/>
          <pc:sldMk cId="3248577633" sldId="2147374573"/>
        </pc:sldMkLst>
      </pc:sldChg>
      <pc:sldChg chg="add del">
        <pc:chgData name="Merethe Anette Ryen" userId="1a0d79ba-99a9-4ffc-bb02-a2067f6f93d6" providerId="ADAL" clId="{453DEEF7-D5E8-4517-8B4A-DED85DD2FD11}" dt="2022-07-15T09:54:32.660" v="5788" actId="2696"/>
        <pc:sldMkLst>
          <pc:docMk/>
          <pc:sldMk cId="3385045985" sldId="2147374573"/>
        </pc:sldMkLst>
      </pc:sldChg>
      <pc:sldMasterChg chg="delSldLayout">
        <pc:chgData name="Merethe Anette Ryen" userId="1a0d79ba-99a9-4ffc-bb02-a2067f6f93d6" providerId="ADAL" clId="{453DEEF7-D5E8-4517-8B4A-DED85DD2FD11}" dt="2022-07-15T10:05:21.590" v="6175" actId="2696"/>
        <pc:sldMasterMkLst>
          <pc:docMk/>
          <pc:sldMasterMk cId="1025947034" sldId="2147483648"/>
        </pc:sldMasterMkLst>
        <pc:sldLayoutChg chg="del">
          <pc:chgData name="Merethe Anette Ryen" userId="1a0d79ba-99a9-4ffc-bb02-a2067f6f93d6" providerId="ADAL" clId="{453DEEF7-D5E8-4517-8B4A-DED85DD2FD11}" dt="2022-07-15T09:12:05.957" v="5763" actId="2696"/>
          <pc:sldLayoutMkLst>
            <pc:docMk/>
            <pc:sldMasterMk cId="1025947034" sldId="2147483648"/>
            <pc:sldLayoutMk cId="1750784093" sldId="2147483687"/>
          </pc:sldLayoutMkLst>
        </pc:sldLayoutChg>
        <pc:sldLayoutChg chg="del">
          <pc:chgData name="Merethe Anette Ryen" userId="1a0d79ba-99a9-4ffc-bb02-a2067f6f93d6" providerId="ADAL" clId="{453DEEF7-D5E8-4517-8B4A-DED85DD2FD11}" dt="2022-07-15T10:05:21.590" v="6175" actId="2696"/>
          <pc:sldLayoutMkLst>
            <pc:docMk/>
            <pc:sldMasterMk cId="1025947034" sldId="2147483648"/>
            <pc:sldLayoutMk cId="1324741596" sldId="2147483689"/>
          </pc:sldLayoutMkLst>
        </pc:sldLayoutChg>
      </pc:sldMasterChg>
    </pc:docChg>
  </pc:docChgLst>
  <pc:docChgLst>
    <pc:chgData name="Merethe Anette Ryen" userId="S::merethear@uia.no::1a0d79ba-99a9-4ffc-bb02-a2067f6f93d6" providerId="AD" clId="Web-{BAE08C34-D30F-4616-B86D-CCFB827ED825}"/>
    <pc:docChg chg="addSld delSld modSld sldOrd modSection">
      <pc:chgData name="Merethe Anette Ryen" userId="S::merethear@uia.no::1a0d79ba-99a9-4ffc-bb02-a2067f6f93d6" providerId="AD" clId="Web-{BAE08C34-D30F-4616-B86D-CCFB827ED825}" dt="2023-03-24T13:48:11.498" v="285" actId="20577"/>
      <pc:docMkLst>
        <pc:docMk/>
      </pc:docMkLst>
      <pc:sldChg chg="modSp">
        <pc:chgData name="Merethe Anette Ryen" userId="S::merethear@uia.no::1a0d79ba-99a9-4ffc-bb02-a2067f6f93d6" providerId="AD" clId="Web-{BAE08C34-D30F-4616-B86D-CCFB827ED825}" dt="2023-03-24T13:34:14.231" v="186" actId="1076"/>
        <pc:sldMkLst>
          <pc:docMk/>
          <pc:sldMk cId="331861770" sldId="2147374667"/>
        </pc:sldMkLst>
      </pc:sldChg>
      <pc:sldChg chg="addSp delSp modSp addAnim">
        <pc:chgData name="Merethe Anette Ryen" userId="S::merethear@uia.no::1a0d79ba-99a9-4ffc-bb02-a2067f6f93d6" providerId="AD" clId="Web-{BAE08C34-D30F-4616-B86D-CCFB827ED825}" dt="2023-03-24T13:47:26.763" v="262" actId="1076"/>
        <pc:sldMkLst>
          <pc:docMk/>
          <pc:sldMk cId="1665364687" sldId="2147374720"/>
        </pc:sldMkLst>
      </pc:sldChg>
      <pc:sldChg chg="modSp">
        <pc:chgData name="Merethe Anette Ryen" userId="S::merethear@uia.no::1a0d79ba-99a9-4ffc-bb02-a2067f6f93d6" providerId="AD" clId="Web-{BAE08C34-D30F-4616-B86D-CCFB827ED825}" dt="2023-03-24T13:48:11.498" v="285" actId="20577"/>
        <pc:sldMkLst>
          <pc:docMk/>
          <pc:sldMk cId="1733708932" sldId="2147374753"/>
        </pc:sldMkLst>
      </pc:sldChg>
      <pc:sldChg chg="del">
        <pc:chgData name="Merethe Anette Ryen" userId="S::merethear@uia.no::1a0d79ba-99a9-4ffc-bb02-a2067f6f93d6" providerId="AD" clId="Web-{BAE08C34-D30F-4616-B86D-CCFB827ED825}" dt="2023-03-24T13:31:02.649" v="130"/>
        <pc:sldMkLst>
          <pc:docMk/>
          <pc:sldMk cId="210908318" sldId="2147374774"/>
        </pc:sldMkLst>
      </pc:sldChg>
      <pc:sldChg chg="modSp add ord">
        <pc:chgData name="Merethe Anette Ryen" userId="S::merethear@uia.no::1a0d79ba-99a9-4ffc-bb02-a2067f6f93d6" providerId="AD" clId="Web-{BAE08C34-D30F-4616-B86D-CCFB827ED825}" dt="2023-03-24T13:35:34.295" v="207"/>
        <pc:sldMkLst>
          <pc:docMk/>
          <pc:sldMk cId="504011954" sldId="2147374775"/>
        </pc:sldMkLst>
      </pc:sldChg>
      <pc:sldChg chg="modSp add ord">
        <pc:chgData name="Merethe Anette Ryen" userId="S::merethear@uia.no::1a0d79ba-99a9-4ffc-bb02-a2067f6f93d6" providerId="AD" clId="Web-{BAE08C34-D30F-4616-B86D-CCFB827ED825}" dt="2023-03-24T13:30:59.649" v="129" actId="20577"/>
        <pc:sldMkLst>
          <pc:docMk/>
          <pc:sldMk cId="2842637619" sldId="2147374776"/>
        </pc:sldMkLst>
      </pc:sldChg>
      <pc:sldChg chg="addSp delSp modSp add ord">
        <pc:chgData name="Merethe Anette Ryen" userId="S::merethear@uia.no::1a0d79ba-99a9-4ffc-bb02-a2067f6f93d6" providerId="AD" clId="Web-{BAE08C34-D30F-4616-B86D-CCFB827ED825}" dt="2023-03-24T13:33:27.652" v="170"/>
        <pc:sldMkLst>
          <pc:docMk/>
          <pc:sldMk cId="4103333047" sldId="2147374777"/>
        </pc:sldMkLst>
      </pc:sldChg>
      <pc:sldChg chg="add ord modNotes">
        <pc:chgData name="Merethe Anette Ryen" userId="S::merethear@uia.no::1a0d79ba-99a9-4ffc-bb02-a2067f6f93d6" providerId="AD" clId="Web-{BAE08C34-D30F-4616-B86D-CCFB827ED825}" dt="2023-03-24T13:25:57.847" v="23"/>
        <pc:sldMkLst>
          <pc:docMk/>
          <pc:sldMk cId="2963479867" sldId="2147374778"/>
        </pc:sldMkLst>
      </pc:sldChg>
      <pc:sldChg chg="modSp add ord replId">
        <pc:chgData name="Merethe Anette Ryen" userId="S::merethear@uia.no::1a0d79ba-99a9-4ffc-bb02-a2067f6f93d6" providerId="AD" clId="Web-{BAE08C34-D30F-4616-B86D-CCFB827ED825}" dt="2023-03-24T13:36:44.078" v="214" actId="20577"/>
        <pc:sldMkLst>
          <pc:docMk/>
          <pc:sldMk cId="2057591130" sldId="2147374779"/>
        </pc:sldMkLst>
      </pc:sldChg>
      <pc:sldMasterChg chg="addSldLayout">
        <pc:chgData name="Merethe Anette Ryen" userId="S::merethear@uia.no::1a0d79ba-99a9-4ffc-bb02-a2067f6f93d6" providerId="AD" clId="Web-{BAE08C34-D30F-4616-B86D-CCFB827ED825}" dt="2023-03-24T13:24:58.345" v="0"/>
        <pc:sldMasterMkLst>
          <pc:docMk/>
          <pc:sldMasterMk cId="1025947034" sldId="2147483648"/>
        </pc:sldMasterMkLst>
        <pc:sldLayoutChg chg="add">
          <pc:chgData name="Merethe Anette Ryen" userId="S::merethear@uia.no::1a0d79ba-99a9-4ffc-bb02-a2067f6f93d6" providerId="AD" clId="Web-{BAE08C34-D30F-4616-B86D-CCFB827ED825}" dt="2023-03-24T13:24:58.345" v="0"/>
          <pc:sldLayoutMkLst>
            <pc:docMk/>
            <pc:sldMasterMk cId="1025947034" sldId="2147483648"/>
            <pc:sldLayoutMk cId="3174608458" sldId="2147483687"/>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2108912253" sldId="2147483719"/>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879759343" sldId="2147483720"/>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1340053631" sldId="2147483815"/>
          </pc:sldLayoutMkLst>
        </pc:sldLayoutChg>
      </pc:sldMasterChg>
    </pc:docChg>
  </pc:docChgLst>
  <pc:docChgLst>
    <pc:chgData name="Merethe Anette Ryen" userId="1a0d79ba-99a9-4ffc-bb02-a2067f6f93d6" providerId="ADAL" clId="{E6C23DBD-0A8E-4C53-9CF9-AE19FCE65064}"/>
    <pc:docChg chg="undo custSel addSld delSld modSld sldOrd modSection">
      <pc:chgData name="Merethe Anette Ryen" userId="1a0d79ba-99a9-4ffc-bb02-a2067f6f93d6" providerId="ADAL" clId="{E6C23DBD-0A8E-4C53-9CF9-AE19FCE65064}" dt="2025-05-30T10:28:19.339" v="5467"/>
      <pc:docMkLst>
        <pc:docMk/>
      </pc:docMkLst>
      <pc:sldChg chg="modNotesTx">
        <pc:chgData name="Merethe Anette Ryen" userId="1a0d79ba-99a9-4ffc-bb02-a2067f6f93d6" providerId="ADAL" clId="{E6C23DBD-0A8E-4C53-9CF9-AE19FCE65064}" dt="2024-12-10T09:34:05.992" v="1401" actId="20577"/>
        <pc:sldMkLst>
          <pc:docMk/>
          <pc:sldMk cId="1681271319" sldId="2147374655"/>
        </pc:sldMkLst>
      </pc:sldChg>
      <pc:sldChg chg="modSp mod modNotesTx">
        <pc:chgData name="Merethe Anette Ryen" userId="1a0d79ba-99a9-4ffc-bb02-a2067f6f93d6" providerId="ADAL" clId="{E6C23DBD-0A8E-4C53-9CF9-AE19FCE65064}" dt="2024-12-10T09:29:10.376" v="1274" actId="20577"/>
        <pc:sldMkLst>
          <pc:docMk/>
          <pc:sldMk cId="759042129" sldId="2147374657"/>
        </pc:sldMkLst>
      </pc:sldChg>
      <pc:sldChg chg="del">
        <pc:chgData name="Merethe Anette Ryen" userId="1a0d79ba-99a9-4ffc-bb02-a2067f6f93d6" providerId="ADAL" clId="{E6C23DBD-0A8E-4C53-9CF9-AE19FCE65064}" dt="2024-12-10T08:34:50.382" v="425" actId="2696"/>
        <pc:sldMkLst>
          <pc:docMk/>
          <pc:sldMk cId="2073397333" sldId="2147374711"/>
        </pc:sldMkLst>
      </pc:sldChg>
      <pc:sldChg chg="modSp mod">
        <pc:chgData name="Merethe Anette Ryen" userId="1a0d79ba-99a9-4ffc-bb02-a2067f6f93d6" providerId="ADAL" clId="{E6C23DBD-0A8E-4C53-9CF9-AE19FCE65064}" dt="2024-12-10T08:37:14.437" v="427" actId="20577"/>
        <pc:sldMkLst>
          <pc:docMk/>
          <pc:sldMk cId="1435382986" sldId="2147374735"/>
        </pc:sldMkLst>
      </pc:sldChg>
      <pc:sldChg chg="add">
        <pc:chgData name="Merethe Anette Ryen" userId="1a0d79ba-99a9-4ffc-bb02-a2067f6f93d6" providerId="ADAL" clId="{E6C23DBD-0A8E-4C53-9CF9-AE19FCE65064}" dt="2024-12-10T09:17:31.807" v="845"/>
        <pc:sldMkLst>
          <pc:docMk/>
          <pc:sldMk cId="521742448" sldId="2147374763"/>
        </pc:sldMkLst>
      </pc:sldChg>
      <pc:sldChg chg="modSp mod">
        <pc:chgData name="Merethe Anette Ryen" userId="1a0d79ba-99a9-4ffc-bb02-a2067f6f93d6" providerId="ADAL" clId="{E6C23DBD-0A8E-4C53-9CF9-AE19FCE65064}" dt="2024-12-10T09:40:38.546" v="1997" actId="14100"/>
        <pc:sldMkLst>
          <pc:docMk/>
          <pc:sldMk cId="2659945597" sldId="2147374800"/>
        </pc:sldMkLst>
      </pc:sldChg>
      <pc:sldChg chg="addSp delSp modSp mod ord">
        <pc:chgData name="Merethe Anette Ryen" userId="1a0d79ba-99a9-4ffc-bb02-a2067f6f93d6" providerId="ADAL" clId="{E6C23DBD-0A8E-4C53-9CF9-AE19FCE65064}" dt="2024-12-10T09:26:40.382" v="1237"/>
        <pc:sldMkLst>
          <pc:docMk/>
          <pc:sldMk cId="3623317499" sldId="2147374872"/>
        </pc:sldMkLst>
      </pc:sldChg>
      <pc:sldChg chg="modSp add mod modNotesTx">
        <pc:chgData name="Merethe Anette Ryen" userId="1a0d79ba-99a9-4ffc-bb02-a2067f6f93d6" providerId="ADAL" clId="{E6C23DBD-0A8E-4C53-9CF9-AE19FCE65064}" dt="2025-05-30T09:52:21.246" v="4041" actId="20577"/>
        <pc:sldMkLst>
          <pc:docMk/>
          <pc:sldMk cId="998895368" sldId="2147374880"/>
        </pc:sldMkLst>
      </pc:sldChg>
      <pc:sldChg chg="modSp mod ord modNotesTx">
        <pc:chgData name="Merethe Anette Ryen" userId="1a0d79ba-99a9-4ffc-bb02-a2067f6f93d6" providerId="ADAL" clId="{E6C23DBD-0A8E-4C53-9CF9-AE19FCE65064}" dt="2025-05-30T10:09:36.717" v="4931" actId="20577"/>
        <pc:sldMkLst>
          <pc:docMk/>
          <pc:sldMk cId="2040446011" sldId="2147374892"/>
        </pc:sldMkLst>
      </pc:sldChg>
      <pc:sldChg chg="add del">
        <pc:chgData name="Merethe Anette Ryen" userId="1a0d79ba-99a9-4ffc-bb02-a2067f6f93d6" providerId="ADAL" clId="{E6C23DBD-0A8E-4C53-9CF9-AE19FCE65064}" dt="2025-05-30T10:08:59.490" v="4917" actId="2696"/>
        <pc:sldMkLst>
          <pc:docMk/>
          <pc:sldMk cId="770470356" sldId="2147374894"/>
        </pc:sldMkLst>
      </pc:sldChg>
      <pc:sldChg chg="add del">
        <pc:chgData name="Merethe Anette Ryen" userId="1a0d79ba-99a9-4ffc-bb02-a2067f6f93d6" providerId="ADAL" clId="{E6C23DBD-0A8E-4C53-9CF9-AE19FCE65064}" dt="2025-05-30T10:12:11.270" v="5388" actId="2696"/>
        <pc:sldMkLst>
          <pc:docMk/>
          <pc:sldMk cId="1946587153" sldId="2147374894"/>
        </pc:sldMkLst>
      </pc:sldChg>
      <pc:sldChg chg="modSp add modNotesTx">
        <pc:chgData name="Merethe Anette Ryen" userId="1a0d79ba-99a9-4ffc-bb02-a2067f6f93d6" providerId="ADAL" clId="{E6C23DBD-0A8E-4C53-9CF9-AE19FCE65064}" dt="2024-12-10T09:41:18.232" v="2042" actId="113"/>
        <pc:sldMkLst>
          <pc:docMk/>
          <pc:sldMk cId="3681664695" sldId="2147374895"/>
        </pc:sldMkLst>
      </pc:sldChg>
      <pc:sldChg chg="add ord">
        <pc:chgData name="Merethe Anette Ryen" userId="1a0d79ba-99a9-4ffc-bb02-a2067f6f93d6" providerId="ADAL" clId="{E6C23DBD-0A8E-4C53-9CF9-AE19FCE65064}" dt="2025-05-30T10:28:19.339" v="5467"/>
        <pc:sldMkLst>
          <pc:docMk/>
          <pc:sldMk cId="879614643" sldId="2147374952"/>
        </pc:sldMkLst>
      </pc:sldChg>
      <pc:sldChg chg="del">
        <pc:chgData name="Merethe Anette Ryen" userId="1a0d79ba-99a9-4ffc-bb02-a2067f6f93d6" providerId="ADAL" clId="{E6C23DBD-0A8E-4C53-9CF9-AE19FCE65064}" dt="2024-12-10T09:10:35.408" v="840" actId="2696"/>
        <pc:sldMkLst>
          <pc:docMk/>
          <pc:sldMk cId="2189398790" sldId="2147374994"/>
        </pc:sldMkLst>
      </pc:sldChg>
      <pc:sldChg chg="modNotesTx">
        <pc:chgData name="Merethe Anette Ryen" userId="1a0d79ba-99a9-4ffc-bb02-a2067f6f93d6" providerId="ADAL" clId="{E6C23DBD-0A8E-4C53-9CF9-AE19FCE65064}" dt="2024-12-10T09:41:01.745" v="2011" actId="20577"/>
        <pc:sldMkLst>
          <pc:docMk/>
          <pc:sldMk cId="2061532063" sldId="2147374995"/>
        </pc:sldMkLst>
      </pc:sldChg>
      <pc:sldChg chg="modNotesTx">
        <pc:chgData name="Merethe Anette Ryen" userId="1a0d79ba-99a9-4ffc-bb02-a2067f6f93d6" providerId="ADAL" clId="{E6C23DBD-0A8E-4C53-9CF9-AE19FCE65064}" dt="2024-12-10T09:29:19.169" v="1276" actId="20577"/>
        <pc:sldMkLst>
          <pc:docMk/>
          <pc:sldMk cId="1432276258" sldId="2147374997"/>
        </pc:sldMkLst>
      </pc:sldChg>
      <pc:sldChg chg="modSp mod">
        <pc:chgData name="Merethe Anette Ryen" userId="1a0d79ba-99a9-4ffc-bb02-a2067f6f93d6" providerId="ADAL" clId="{E6C23DBD-0A8E-4C53-9CF9-AE19FCE65064}" dt="2024-12-10T08:31:29.417" v="424" actId="14100"/>
        <pc:sldMkLst>
          <pc:docMk/>
          <pc:sldMk cId="1508937140" sldId="2147374998"/>
        </pc:sldMkLst>
      </pc:sldChg>
      <pc:sldChg chg="modSp add mod ord">
        <pc:chgData name="Merethe Anette Ryen" userId="1a0d79ba-99a9-4ffc-bb02-a2067f6f93d6" providerId="ADAL" clId="{E6C23DBD-0A8E-4C53-9CF9-AE19FCE65064}" dt="2024-12-10T09:48:04.456" v="2183"/>
        <pc:sldMkLst>
          <pc:docMk/>
          <pc:sldMk cId="1774082670" sldId="2147375050"/>
        </pc:sldMkLst>
      </pc:sldChg>
      <pc:sldChg chg="modSp add mod ord">
        <pc:chgData name="Merethe Anette Ryen" userId="1a0d79ba-99a9-4ffc-bb02-a2067f6f93d6" providerId="ADAL" clId="{E6C23DBD-0A8E-4C53-9CF9-AE19FCE65064}" dt="2025-02-26T12:34:42.473" v="3450" actId="20577"/>
        <pc:sldMkLst>
          <pc:docMk/>
          <pc:sldMk cId="879967502" sldId="2147375055"/>
        </pc:sldMkLst>
      </pc:sldChg>
      <pc:sldChg chg="modSp add mod">
        <pc:chgData name="Merethe Anette Ryen" userId="1a0d79ba-99a9-4ffc-bb02-a2067f6f93d6" providerId="ADAL" clId="{E6C23DBD-0A8E-4C53-9CF9-AE19FCE65064}" dt="2024-12-10T09:49:05.855" v="2342" actId="1076"/>
        <pc:sldMkLst>
          <pc:docMk/>
          <pc:sldMk cId="2712152327" sldId="2147375058"/>
        </pc:sldMkLst>
      </pc:sldChg>
      <pc:sldChg chg="addSp delSp modSp add mod modNotesTx">
        <pc:chgData name="Merethe Anette Ryen" userId="1a0d79ba-99a9-4ffc-bb02-a2067f6f93d6" providerId="ADAL" clId="{E6C23DBD-0A8E-4C53-9CF9-AE19FCE65064}" dt="2025-05-30T08:45:41.593" v="3585" actId="20577"/>
        <pc:sldMkLst>
          <pc:docMk/>
          <pc:sldMk cId="3034621226" sldId="2147375063"/>
        </pc:sldMkLst>
      </pc:sldChg>
      <pc:sldChg chg="modSp add mod">
        <pc:chgData name="Merethe Anette Ryen" userId="1a0d79ba-99a9-4ffc-bb02-a2067f6f93d6" providerId="ADAL" clId="{E6C23DBD-0A8E-4C53-9CF9-AE19FCE65064}" dt="2024-12-10T08:49:50.534" v="495" actId="1076"/>
        <pc:sldMkLst>
          <pc:docMk/>
          <pc:sldMk cId="3075958768" sldId="2147375070"/>
        </pc:sldMkLst>
      </pc:sldChg>
      <pc:sldChg chg="mod ord modShow">
        <pc:chgData name="Merethe Anette Ryen" userId="1a0d79ba-99a9-4ffc-bb02-a2067f6f93d6" providerId="ADAL" clId="{E6C23DBD-0A8E-4C53-9CF9-AE19FCE65064}" dt="2024-12-10T09:26:20.124" v="1231" actId="729"/>
        <pc:sldMkLst>
          <pc:docMk/>
          <pc:sldMk cId="3885972685" sldId="2147375073"/>
        </pc:sldMkLst>
      </pc:sldChg>
      <pc:sldChg chg="modSp mod ord">
        <pc:chgData name="Merethe Anette Ryen" userId="1a0d79ba-99a9-4ffc-bb02-a2067f6f93d6" providerId="ADAL" clId="{E6C23DBD-0A8E-4C53-9CF9-AE19FCE65064}" dt="2024-12-10T09:35:49.369" v="1627" actId="313"/>
        <pc:sldMkLst>
          <pc:docMk/>
          <pc:sldMk cId="4265070244" sldId="2147375074"/>
        </pc:sldMkLst>
      </pc:sldChg>
      <pc:sldChg chg="modSp mod modNotesTx">
        <pc:chgData name="Merethe Anette Ryen" userId="1a0d79ba-99a9-4ffc-bb02-a2067f6f93d6" providerId="ADAL" clId="{E6C23DBD-0A8E-4C53-9CF9-AE19FCE65064}" dt="2025-05-30T09:23:15.291" v="3627" actId="20577"/>
        <pc:sldMkLst>
          <pc:docMk/>
          <pc:sldMk cId="2634944750" sldId="2147375080"/>
        </pc:sldMkLst>
      </pc:sldChg>
      <pc:sldChg chg="mod modShow">
        <pc:chgData name="Merethe Anette Ryen" userId="1a0d79ba-99a9-4ffc-bb02-a2067f6f93d6" providerId="ADAL" clId="{E6C23DBD-0A8E-4C53-9CF9-AE19FCE65064}" dt="2025-02-26T12:33:17.905" v="3385" actId="729"/>
        <pc:sldMkLst>
          <pc:docMk/>
          <pc:sldMk cId="777063200" sldId="2147375081"/>
        </pc:sldMkLst>
      </pc:sldChg>
      <pc:sldChg chg="modSp add mod ord">
        <pc:chgData name="Merethe Anette Ryen" userId="1a0d79ba-99a9-4ffc-bb02-a2067f6f93d6" providerId="ADAL" clId="{E6C23DBD-0A8E-4C53-9CF9-AE19FCE65064}" dt="2024-12-10T09:26:13.643" v="1230"/>
        <pc:sldMkLst>
          <pc:docMk/>
          <pc:sldMk cId="1586203247" sldId="2147375082"/>
        </pc:sldMkLst>
      </pc:sldChg>
      <pc:sldChg chg="add">
        <pc:chgData name="Merethe Anette Ryen" userId="1a0d79ba-99a9-4ffc-bb02-a2067f6f93d6" providerId="ADAL" clId="{E6C23DBD-0A8E-4C53-9CF9-AE19FCE65064}" dt="2025-05-30T10:25:25.783" v="5391"/>
        <pc:sldMkLst>
          <pc:docMk/>
          <pc:sldMk cId="2501908809" sldId="2147375085"/>
        </pc:sldMkLst>
      </pc:sldChg>
      <pc:sldChg chg="add">
        <pc:chgData name="Merethe Anette Ryen" userId="1a0d79ba-99a9-4ffc-bb02-a2067f6f93d6" providerId="ADAL" clId="{E6C23DBD-0A8E-4C53-9CF9-AE19FCE65064}" dt="2025-05-30T10:26:10.849" v="5392"/>
        <pc:sldMkLst>
          <pc:docMk/>
          <pc:sldMk cId="3454460616" sldId="2147375093"/>
        </pc:sldMkLst>
      </pc:sldChg>
      <pc:sldChg chg="modSp add mod modShow">
        <pc:chgData name="Merethe Anette Ryen" userId="1a0d79ba-99a9-4ffc-bb02-a2067f6f93d6" providerId="ADAL" clId="{E6C23DBD-0A8E-4C53-9CF9-AE19FCE65064}" dt="2024-12-10T09:47:24.583" v="2179" actId="729"/>
        <pc:sldMkLst>
          <pc:docMk/>
          <pc:sldMk cId="899009383" sldId="2147375107"/>
        </pc:sldMkLst>
      </pc:sldChg>
      <pc:sldChg chg="addSp modSp add mod modNotesTx">
        <pc:chgData name="Merethe Anette Ryen" userId="1a0d79ba-99a9-4ffc-bb02-a2067f6f93d6" providerId="ADAL" clId="{E6C23DBD-0A8E-4C53-9CF9-AE19FCE65064}" dt="2025-05-30T10:11:31.163" v="5386" actId="20577"/>
        <pc:sldMkLst>
          <pc:docMk/>
          <pc:sldMk cId="3352676521" sldId="2147375108"/>
        </pc:sldMkLst>
      </pc:sldChg>
      <pc:sldChg chg="modSp add mod modNotesTx">
        <pc:chgData name="Merethe Anette Ryen" userId="1a0d79ba-99a9-4ffc-bb02-a2067f6f93d6" providerId="ADAL" clId="{E6C23DBD-0A8E-4C53-9CF9-AE19FCE65064}" dt="2024-12-10T09:29:48.982" v="1278" actId="20577"/>
        <pc:sldMkLst>
          <pc:docMk/>
          <pc:sldMk cId="1470445446" sldId="2147375109"/>
        </pc:sldMkLst>
      </pc:sldChg>
      <pc:sldChg chg="modSp add mod modNotesTx">
        <pc:chgData name="Merethe Anette Ryen" userId="1a0d79ba-99a9-4ffc-bb02-a2067f6f93d6" providerId="ADAL" clId="{E6C23DBD-0A8E-4C53-9CF9-AE19FCE65064}" dt="2024-12-10T09:29:14.034" v="1275" actId="20577"/>
        <pc:sldMkLst>
          <pc:docMk/>
          <pc:sldMk cId="4015992266" sldId="2147375110"/>
        </pc:sldMkLst>
      </pc:sldChg>
      <pc:sldChg chg="modSp add mod">
        <pc:chgData name="Merethe Anette Ryen" userId="1a0d79ba-99a9-4ffc-bb02-a2067f6f93d6" providerId="ADAL" clId="{E6C23DBD-0A8E-4C53-9CF9-AE19FCE65064}" dt="2024-12-10T09:25:42.718" v="1224" actId="1076"/>
        <pc:sldMkLst>
          <pc:docMk/>
          <pc:sldMk cId="1839101476" sldId="2147375111"/>
        </pc:sldMkLst>
      </pc:sldChg>
      <pc:sldChg chg="modSp add mod modCm">
        <pc:chgData name="Merethe Anette Ryen" userId="1a0d79ba-99a9-4ffc-bb02-a2067f6f93d6" providerId="ADAL" clId="{E6C23DBD-0A8E-4C53-9CF9-AE19FCE65064}" dt="2024-12-10T09:37:25.172" v="1842" actId="20577"/>
        <pc:sldMkLst>
          <pc:docMk/>
          <pc:sldMk cId="2939038888" sldId="2147375116"/>
        </pc:sldMkLst>
        <pc:extLst>
          <p:ext xmlns:p="http://schemas.openxmlformats.org/presentationml/2006/main" uri="{D6D511B9-2390-475A-947B-AFAB55BFBCF1}">
            <pc226:cmChg xmlns:pc226="http://schemas.microsoft.com/office/powerpoint/2022/06/main/command" chg="mod">
              <pc226:chgData name="Merethe Anette Ryen" userId="1a0d79ba-99a9-4ffc-bb02-a2067f6f93d6" providerId="ADAL" clId="{E6C23DBD-0A8E-4C53-9CF9-AE19FCE65064}" dt="2024-12-10T09:27:55.746" v="1272" actId="20577"/>
              <pc2:cmMkLst xmlns:pc2="http://schemas.microsoft.com/office/powerpoint/2019/9/main/command">
                <pc:docMk/>
                <pc:sldMk cId="2939038888" sldId="2147375116"/>
                <pc2:cmMk id="{46921FF2-F1D7-4E29-A3B5-A2EA7072B5BA}"/>
              </pc2:cmMkLst>
            </pc226:cmChg>
          </p:ext>
        </pc:extLst>
      </pc:sldChg>
      <pc:sldChg chg="modSp add mod">
        <pc:chgData name="Merethe Anette Ryen" userId="1a0d79ba-99a9-4ffc-bb02-a2067f6f93d6" providerId="ADAL" clId="{E6C23DBD-0A8E-4C53-9CF9-AE19FCE65064}" dt="2025-05-30T10:08:05.684" v="4913" actId="1076"/>
        <pc:sldMkLst>
          <pc:docMk/>
          <pc:sldMk cId="364309832" sldId="2147375117"/>
        </pc:sldMkLst>
      </pc:sldChg>
      <pc:sldChg chg="modSp add mod ord">
        <pc:chgData name="Merethe Anette Ryen" userId="1a0d79ba-99a9-4ffc-bb02-a2067f6f93d6" providerId="ADAL" clId="{E6C23DBD-0A8E-4C53-9CF9-AE19FCE65064}" dt="2025-02-26T12:32:59.634" v="3383"/>
        <pc:sldMkLst>
          <pc:docMk/>
          <pc:sldMk cId="1888490781" sldId="2147375118"/>
        </pc:sldMkLst>
      </pc:sldChg>
      <pc:sldChg chg="addSp delSp modSp new mod modShow">
        <pc:chgData name="Merethe Anette Ryen" userId="1a0d79ba-99a9-4ffc-bb02-a2067f6f93d6" providerId="ADAL" clId="{E6C23DBD-0A8E-4C53-9CF9-AE19FCE65064}" dt="2025-05-30T10:08:31.548" v="4914" actId="729"/>
        <pc:sldMkLst>
          <pc:docMk/>
          <pc:sldMk cId="3343054734" sldId="2147375119"/>
        </pc:sldMkLst>
      </pc:sldChg>
      <pc:sldChg chg="modSp add mod">
        <pc:chgData name="Merethe Anette Ryen" userId="1a0d79ba-99a9-4ffc-bb02-a2067f6f93d6" providerId="ADAL" clId="{E6C23DBD-0A8E-4C53-9CF9-AE19FCE65064}" dt="2024-12-10T09:48:34.536" v="2214" actId="20577"/>
        <pc:sldMkLst>
          <pc:docMk/>
          <pc:sldMk cId="1696696717" sldId="2147375120"/>
        </pc:sldMkLst>
      </pc:sldChg>
      <pc:sldChg chg="modSp add mod">
        <pc:chgData name="Merethe Anette Ryen" userId="1a0d79ba-99a9-4ffc-bb02-a2067f6f93d6" providerId="ADAL" clId="{E6C23DBD-0A8E-4C53-9CF9-AE19FCE65064}" dt="2024-12-10T09:51:17.913" v="2621" actId="1076"/>
        <pc:sldMkLst>
          <pc:docMk/>
          <pc:sldMk cId="1666903675" sldId="2147375121"/>
        </pc:sldMkLst>
      </pc:sldChg>
      <pc:sldChg chg="addSp delSp modSp new mod modAnim modNotesTx">
        <pc:chgData name="Merethe Anette Ryen" userId="1a0d79ba-99a9-4ffc-bb02-a2067f6f93d6" providerId="ADAL" clId="{E6C23DBD-0A8E-4C53-9CF9-AE19FCE65064}" dt="2025-05-30T09:51:40.330" v="3953" actId="20577"/>
        <pc:sldMkLst>
          <pc:docMk/>
          <pc:sldMk cId="914127168" sldId="2147375122"/>
        </pc:sldMkLst>
      </pc:sldChg>
      <pc:sldChg chg="modSp mod">
        <pc:chgData name="Merethe Anette Ryen" userId="1a0d79ba-99a9-4ffc-bb02-a2067f6f93d6" providerId="ADAL" clId="{E6C23DBD-0A8E-4C53-9CF9-AE19FCE65064}" dt="2025-05-30T10:05:10.807" v="4677" actId="20577"/>
        <pc:sldMkLst>
          <pc:docMk/>
          <pc:sldMk cId="3174468571" sldId="2147375190"/>
        </pc:sldMkLst>
      </pc:sldChg>
      <pc:sldChg chg="add del">
        <pc:chgData name="Merethe Anette Ryen" userId="1a0d79ba-99a9-4ffc-bb02-a2067f6f93d6" providerId="ADAL" clId="{E6C23DBD-0A8E-4C53-9CF9-AE19FCE65064}" dt="2025-05-30T10:12:20.209" v="5390" actId="2696"/>
        <pc:sldMkLst>
          <pc:docMk/>
          <pc:sldMk cId="3856449782" sldId="2147375191"/>
        </pc:sldMkLst>
      </pc:sldChg>
      <pc:sldChg chg="modSp add mod">
        <pc:chgData name="Merethe Anette Ryen" userId="1a0d79ba-99a9-4ffc-bb02-a2067f6f93d6" providerId="ADAL" clId="{E6C23DBD-0A8E-4C53-9CF9-AE19FCE65064}" dt="2025-02-26T12:34:17.347" v="3431" actId="20577"/>
        <pc:sldMkLst>
          <pc:docMk/>
          <pc:sldMk cId="2771915587" sldId="2147375192"/>
        </pc:sldMkLst>
      </pc:sldChg>
      <pc:sldChg chg="modSp add mod modNotesTx">
        <pc:chgData name="Merethe Anette Ryen" userId="1a0d79ba-99a9-4ffc-bb02-a2067f6f93d6" providerId="ADAL" clId="{E6C23DBD-0A8E-4C53-9CF9-AE19FCE65064}" dt="2025-05-30T10:10:44.917" v="5200" actId="20577"/>
        <pc:sldMkLst>
          <pc:docMk/>
          <pc:sldMk cId="1159992525" sldId="2147375193"/>
        </pc:sldMkLst>
      </pc:sldChg>
      <pc:sldChg chg="modNotesTx">
        <pc:chgData name="Merethe Anette Ryen" userId="1a0d79ba-99a9-4ffc-bb02-a2067f6f93d6" providerId="ADAL" clId="{E6C23DBD-0A8E-4C53-9CF9-AE19FCE65064}" dt="2025-05-30T10:06:41.318" v="4687" actId="20577"/>
        <pc:sldMkLst>
          <pc:docMk/>
          <pc:sldMk cId="3246603094" sldId="2147375194"/>
        </pc:sldMkLst>
      </pc:sldChg>
      <pc:sldChg chg="modSp add mod modNotesTx">
        <pc:chgData name="Merethe Anette Ryen" userId="1a0d79ba-99a9-4ffc-bb02-a2067f6f93d6" providerId="ADAL" clId="{E6C23DBD-0A8E-4C53-9CF9-AE19FCE65064}" dt="2025-05-30T10:07:29.661" v="4881" actId="20577"/>
        <pc:sldMkLst>
          <pc:docMk/>
          <pc:sldMk cId="3285834853" sldId="2147375195"/>
        </pc:sldMkLst>
      </pc:sldChg>
      <pc:sldChg chg="add">
        <pc:chgData name="Merethe Anette Ryen" userId="1a0d79ba-99a9-4ffc-bb02-a2067f6f93d6" providerId="ADAL" clId="{E6C23DBD-0A8E-4C53-9CF9-AE19FCE65064}" dt="2025-05-30T10:08:38.464" v="4915"/>
        <pc:sldMkLst>
          <pc:docMk/>
          <pc:sldMk cId="1635526643" sldId="2147375196"/>
        </pc:sldMkLst>
      </pc:sldChg>
      <pc:sldChg chg="add">
        <pc:chgData name="Merethe Anette Ryen" userId="1a0d79ba-99a9-4ffc-bb02-a2067f6f93d6" providerId="ADAL" clId="{E6C23DBD-0A8E-4C53-9CF9-AE19FCE65064}" dt="2025-05-30T10:08:56.220" v="4916"/>
        <pc:sldMkLst>
          <pc:docMk/>
          <pc:sldMk cId="2831575474" sldId="2147375197"/>
        </pc:sldMkLst>
      </pc:sldChg>
      <pc:sldChg chg="add">
        <pc:chgData name="Merethe Anette Ryen" userId="1a0d79ba-99a9-4ffc-bb02-a2067f6f93d6" providerId="ADAL" clId="{E6C23DBD-0A8E-4C53-9CF9-AE19FCE65064}" dt="2025-05-30T10:12:18.398" v="5389"/>
        <pc:sldMkLst>
          <pc:docMk/>
          <pc:sldMk cId="3574690391" sldId="2147375198"/>
        </pc:sldMkLst>
      </pc:sldChg>
      <pc:sldChg chg="add">
        <pc:chgData name="Merethe Anette Ryen" userId="1a0d79ba-99a9-4ffc-bb02-a2067f6f93d6" providerId="ADAL" clId="{E6C23DBD-0A8E-4C53-9CF9-AE19FCE65064}" dt="2025-05-30T10:26:10.849" v="5392"/>
        <pc:sldMkLst>
          <pc:docMk/>
          <pc:sldMk cId="897738225" sldId="2147375199"/>
        </pc:sldMkLst>
      </pc:sldChg>
      <pc:sldChg chg="add">
        <pc:chgData name="Merethe Anette Ryen" userId="1a0d79ba-99a9-4ffc-bb02-a2067f6f93d6" providerId="ADAL" clId="{E6C23DBD-0A8E-4C53-9CF9-AE19FCE65064}" dt="2025-05-30T10:26:10.849" v="5392"/>
        <pc:sldMkLst>
          <pc:docMk/>
          <pc:sldMk cId="719211985" sldId="2147375202"/>
        </pc:sldMkLst>
      </pc:sldChg>
      <pc:sldChg chg="add">
        <pc:chgData name="Merethe Anette Ryen" userId="1a0d79ba-99a9-4ffc-bb02-a2067f6f93d6" providerId="ADAL" clId="{E6C23DBD-0A8E-4C53-9CF9-AE19FCE65064}" dt="2025-05-30T10:26:10.849" v="5392"/>
        <pc:sldMkLst>
          <pc:docMk/>
          <pc:sldMk cId="1554515414" sldId="2147375206"/>
        </pc:sldMkLst>
      </pc:sldChg>
      <pc:sldChg chg="modSp add mod">
        <pc:chgData name="Merethe Anette Ryen" userId="1a0d79ba-99a9-4ffc-bb02-a2067f6f93d6" providerId="ADAL" clId="{E6C23DBD-0A8E-4C53-9CF9-AE19FCE65064}" dt="2025-05-30T10:27:53.075" v="5465" actId="1076"/>
        <pc:sldMkLst>
          <pc:docMk/>
          <pc:sldMk cId="3160440642" sldId="2147375207"/>
        </pc:sldMkLst>
        <pc:spChg chg="mod">
          <ac:chgData name="Merethe Anette Ryen" userId="1a0d79ba-99a9-4ffc-bb02-a2067f6f93d6" providerId="ADAL" clId="{E6C23DBD-0A8E-4C53-9CF9-AE19FCE65064}" dt="2025-05-30T10:27:53.075" v="5465" actId="1076"/>
          <ac:spMkLst>
            <pc:docMk/>
            <pc:sldMk cId="3160440642" sldId="2147375207"/>
            <ac:spMk id="3" creationId="{19EA8EE4-2325-171E-5A75-CC31C33A3018}"/>
          </ac:spMkLst>
        </pc:spChg>
      </pc:sldChg>
    </pc:docChg>
  </pc:docChgLst>
  <pc:docChgLst>
    <pc:chgData name="Merethe Anette Ryen" userId="S::merethear@uia.no::1a0d79ba-99a9-4ffc-bb02-a2067f6f93d6" providerId="AD" clId="Web-{8263DE53-8BAB-40F5-8BBE-86981F50B58C}"/>
    <pc:docChg chg="addSld modSld sldOrd modSection">
      <pc:chgData name="Merethe Anette Ryen" userId="S::merethear@uia.no::1a0d79ba-99a9-4ffc-bb02-a2067f6f93d6" providerId="AD" clId="Web-{8263DE53-8BAB-40F5-8BBE-86981F50B58C}" dt="2025-06-02T14:39:22.578" v="20" actId="20577"/>
      <pc:docMkLst>
        <pc:docMk/>
      </pc:docMkLst>
      <pc:sldChg chg="ord">
        <pc:chgData name="Merethe Anette Ryen" userId="S::merethear@uia.no::1a0d79ba-99a9-4ffc-bb02-a2067f6f93d6" providerId="AD" clId="Web-{8263DE53-8BAB-40F5-8BBE-86981F50B58C}" dt="2025-06-02T14:38:28.748" v="4"/>
        <pc:sldMkLst>
          <pc:docMk/>
          <pc:sldMk cId="897738225" sldId="2147375199"/>
        </pc:sldMkLst>
      </pc:sldChg>
      <pc:sldChg chg="addSp modSp">
        <pc:chgData name="Merethe Anette Ryen" userId="S::merethear@uia.no::1a0d79ba-99a9-4ffc-bb02-a2067f6f93d6" providerId="AD" clId="Web-{8263DE53-8BAB-40F5-8BBE-86981F50B58C}" dt="2025-06-02T14:38:12.998" v="3" actId="1076"/>
        <pc:sldMkLst>
          <pc:docMk/>
          <pc:sldMk cId="719211985" sldId="2147375202"/>
        </pc:sldMkLst>
        <pc:spChg chg="add mod">
          <ac:chgData name="Merethe Anette Ryen" userId="S::merethear@uia.no::1a0d79ba-99a9-4ffc-bb02-a2067f6f93d6" providerId="AD" clId="Web-{8263DE53-8BAB-40F5-8BBE-86981F50B58C}" dt="2025-06-02T14:38:12.998" v="3" actId="1076"/>
          <ac:spMkLst>
            <pc:docMk/>
            <pc:sldMk cId="719211985" sldId="2147375202"/>
            <ac:spMk id="6" creationId="{3BE71D92-AE17-CC66-59FD-A79888DE65FC}"/>
          </ac:spMkLst>
        </pc:spChg>
      </pc:sldChg>
      <pc:sldChg chg="modSp add ord">
        <pc:chgData name="Merethe Anette Ryen" userId="S::merethear@uia.no::1a0d79ba-99a9-4ffc-bb02-a2067f6f93d6" providerId="AD" clId="Web-{8263DE53-8BAB-40F5-8BBE-86981F50B58C}" dt="2025-06-02T14:39:22.578" v="20" actId="20577"/>
        <pc:sldMkLst>
          <pc:docMk/>
          <pc:sldMk cId="2931271630" sldId="2147375209"/>
        </pc:sldMkLst>
        <pc:spChg chg="mod">
          <ac:chgData name="Merethe Anette Ryen" userId="S::merethear@uia.no::1a0d79ba-99a9-4ffc-bb02-a2067f6f93d6" providerId="AD" clId="Web-{8263DE53-8BAB-40F5-8BBE-86981F50B58C}" dt="2025-06-02T14:39:22.578" v="20" actId="20577"/>
          <ac:spMkLst>
            <pc:docMk/>
            <pc:sldMk cId="2931271630" sldId="2147375209"/>
            <ac:spMk id="2" creationId="{18A7108F-B674-B35D-6060-D0A0039288BB}"/>
          </ac:spMkLst>
        </pc:spChg>
      </pc:sldChg>
    </pc:docChg>
  </pc:docChgLst>
  <pc:docChgLst>
    <pc:chgData name="Merethe Anette Ryen" userId="S::merethear@uia.no::1a0d79ba-99a9-4ffc-bb02-a2067f6f93d6" providerId="AD" clId="Web-{6376A433-9CDB-4E74-8458-E8479A420497}"/>
    <pc:docChg chg="delSld modSld sldOrd modSection">
      <pc:chgData name="Merethe Anette Ryen" userId="S::merethear@uia.no::1a0d79ba-99a9-4ffc-bb02-a2067f6f93d6" providerId="AD" clId="Web-{6376A433-9CDB-4E74-8458-E8479A420497}" dt="2025-05-30T19:20:00.876" v="90" actId="20577"/>
      <pc:docMkLst>
        <pc:docMk/>
      </pc:docMkLst>
      <pc:sldChg chg="del">
        <pc:chgData name="Merethe Anette Ryen" userId="S::merethear@uia.no::1a0d79ba-99a9-4ffc-bb02-a2067f6f93d6" providerId="AD" clId="Web-{6376A433-9CDB-4E74-8458-E8479A420497}" dt="2025-05-30T19:13:48.608" v="7"/>
        <pc:sldMkLst>
          <pc:docMk/>
          <pc:sldMk cId="1803012668" sldId="2147374656"/>
        </pc:sldMkLst>
      </pc:sldChg>
      <pc:sldChg chg="modNotes">
        <pc:chgData name="Merethe Anette Ryen" userId="S::merethear@uia.no::1a0d79ba-99a9-4ffc-bb02-a2067f6f93d6" providerId="AD" clId="Web-{6376A433-9CDB-4E74-8458-E8479A420497}" dt="2025-05-30T19:15:34.109" v="40"/>
        <pc:sldMkLst>
          <pc:docMk/>
          <pc:sldMk cId="38067201" sldId="2147374698"/>
        </pc:sldMkLst>
      </pc:sldChg>
      <pc:sldChg chg="del">
        <pc:chgData name="Merethe Anette Ryen" userId="S::merethear@uia.no::1a0d79ba-99a9-4ffc-bb02-a2067f6f93d6" providerId="AD" clId="Web-{6376A433-9CDB-4E74-8458-E8479A420497}" dt="2025-05-30T19:15:27.328" v="38"/>
        <pc:sldMkLst>
          <pc:docMk/>
          <pc:sldMk cId="1435382986" sldId="2147374735"/>
        </pc:sldMkLst>
      </pc:sldChg>
      <pc:sldChg chg="del">
        <pc:chgData name="Merethe Anette Ryen" userId="S::merethear@uia.no::1a0d79ba-99a9-4ffc-bb02-a2067f6f93d6" providerId="AD" clId="Web-{6376A433-9CDB-4E74-8458-E8479A420497}" dt="2025-05-30T19:15:00.108" v="22"/>
        <pc:sldMkLst>
          <pc:docMk/>
          <pc:sldMk cId="1502138902" sldId="2147374762"/>
        </pc:sldMkLst>
      </pc:sldChg>
      <pc:sldChg chg="del">
        <pc:chgData name="Merethe Anette Ryen" userId="S::merethear@uia.no::1a0d79ba-99a9-4ffc-bb02-a2067f6f93d6" providerId="AD" clId="Web-{6376A433-9CDB-4E74-8458-E8479A420497}" dt="2025-05-30T19:15:15.671" v="32"/>
        <pc:sldMkLst>
          <pc:docMk/>
          <pc:sldMk cId="521742448" sldId="2147374763"/>
        </pc:sldMkLst>
      </pc:sldChg>
      <pc:sldChg chg="del">
        <pc:chgData name="Merethe Anette Ryen" userId="S::merethear@uia.no::1a0d79ba-99a9-4ffc-bb02-a2067f6f93d6" providerId="AD" clId="Web-{6376A433-9CDB-4E74-8458-E8479A420497}" dt="2025-05-30T19:15:27.328" v="39"/>
        <pc:sldMkLst>
          <pc:docMk/>
          <pc:sldMk cId="2842637619" sldId="2147374776"/>
        </pc:sldMkLst>
      </pc:sldChg>
      <pc:sldChg chg="del">
        <pc:chgData name="Merethe Anette Ryen" userId="S::merethear@uia.no::1a0d79ba-99a9-4ffc-bb02-a2067f6f93d6" providerId="AD" clId="Web-{6376A433-9CDB-4E74-8458-E8479A420497}" dt="2025-05-30T19:14:37.843" v="9"/>
        <pc:sldMkLst>
          <pc:docMk/>
          <pc:sldMk cId="2659945597" sldId="2147374800"/>
        </pc:sldMkLst>
      </pc:sldChg>
      <pc:sldChg chg="modSp">
        <pc:chgData name="Merethe Anette Ryen" userId="S::merethear@uia.no::1a0d79ba-99a9-4ffc-bb02-a2067f6f93d6" providerId="AD" clId="Web-{6376A433-9CDB-4E74-8458-E8479A420497}" dt="2025-05-30T19:18:24.339" v="81" actId="14100"/>
        <pc:sldMkLst>
          <pc:docMk/>
          <pc:sldMk cId="998895368" sldId="2147374880"/>
        </pc:sldMkLst>
      </pc:sldChg>
      <pc:sldChg chg="del">
        <pc:chgData name="Merethe Anette Ryen" userId="S::merethear@uia.no::1a0d79ba-99a9-4ffc-bb02-a2067f6f93d6" providerId="AD" clId="Web-{6376A433-9CDB-4E74-8458-E8479A420497}" dt="2025-05-30T19:13:48.576" v="3"/>
        <pc:sldMkLst>
          <pc:docMk/>
          <pc:sldMk cId="2040446011" sldId="2147374892"/>
        </pc:sldMkLst>
      </pc:sldChg>
      <pc:sldChg chg="del">
        <pc:chgData name="Merethe Anette Ryen" userId="S::merethear@uia.no::1a0d79ba-99a9-4ffc-bb02-a2067f6f93d6" providerId="AD" clId="Web-{6376A433-9CDB-4E74-8458-E8479A420497}" dt="2025-05-30T19:15:00.108" v="21"/>
        <pc:sldMkLst>
          <pc:docMk/>
          <pc:sldMk cId="2061532063" sldId="2147374995"/>
        </pc:sldMkLst>
      </pc:sldChg>
      <pc:sldChg chg="del">
        <pc:chgData name="Merethe Anette Ryen" userId="S::merethear@uia.no::1a0d79ba-99a9-4ffc-bb02-a2067f6f93d6" providerId="AD" clId="Web-{6376A433-9CDB-4E74-8458-E8479A420497}" dt="2025-05-30T19:15:00.124" v="23"/>
        <pc:sldMkLst>
          <pc:docMk/>
          <pc:sldMk cId="1602767407" sldId="2147374996"/>
        </pc:sldMkLst>
      </pc:sldChg>
      <pc:sldChg chg="del">
        <pc:chgData name="Merethe Anette Ryen" userId="S::merethear@uia.no::1a0d79ba-99a9-4ffc-bb02-a2067f6f93d6" providerId="AD" clId="Web-{6376A433-9CDB-4E74-8458-E8479A420497}" dt="2025-05-30T19:14:37.843" v="10"/>
        <pc:sldMkLst>
          <pc:docMk/>
          <pc:sldMk cId="879967502" sldId="2147375055"/>
        </pc:sldMkLst>
      </pc:sldChg>
      <pc:sldChg chg="del">
        <pc:chgData name="Merethe Anette Ryen" userId="S::merethear@uia.no::1a0d79ba-99a9-4ffc-bb02-a2067f6f93d6" providerId="AD" clId="Web-{6376A433-9CDB-4E74-8458-E8479A420497}" dt="2025-05-30T19:15:15.702" v="33"/>
        <pc:sldMkLst>
          <pc:docMk/>
          <pc:sldMk cId="3034621226" sldId="2147375063"/>
        </pc:sldMkLst>
      </pc:sldChg>
      <pc:sldChg chg="del">
        <pc:chgData name="Merethe Anette Ryen" userId="S::merethear@uia.no::1a0d79ba-99a9-4ffc-bb02-a2067f6f93d6" providerId="AD" clId="Web-{6376A433-9CDB-4E74-8458-E8479A420497}" dt="2025-05-30T19:15:15.749" v="36"/>
        <pc:sldMkLst>
          <pc:docMk/>
          <pc:sldMk cId="3075958768" sldId="2147375070"/>
        </pc:sldMkLst>
      </pc:sldChg>
      <pc:sldChg chg="del">
        <pc:chgData name="Merethe Anette Ryen" userId="S::merethear@uia.no::1a0d79ba-99a9-4ffc-bb02-a2067f6f93d6" providerId="AD" clId="Web-{6376A433-9CDB-4E74-8458-E8479A420497}" dt="2025-05-30T19:13:48.576" v="2"/>
        <pc:sldMkLst>
          <pc:docMk/>
          <pc:sldMk cId="3885972685" sldId="2147375073"/>
        </pc:sldMkLst>
      </pc:sldChg>
      <pc:sldChg chg="del">
        <pc:chgData name="Merethe Anette Ryen" userId="S::merethear@uia.no::1a0d79ba-99a9-4ffc-bb02-a2067f6f93d6" providerId="AD" clId="Web-{6376A433-9CDB-4E74-8458-E8479A420497}" dt="2025-05-30T19:13:48.592" v="5"/>
        <pc:sldMkLst>
          <pc:docMk/>
          <pc:sldMk cId="4265070244" sldId="2147375074"/>
        </pc:sldMkLst>
      </pc:sldChg>
      <pc:sldChg chg="del">
        <pc:chgData name="Merethe Anette Ryen" userId="S::merethear@uia.no::1a0d79ba-99a9-4ffc-bb02-a2067f6f93d6" providerId="AD" clId="Web-{6376A433-9CDB-4E74-8458-E8479A420497}" dt="2025-05-30T19:13:48.608" v="6"/>
        <pc:sldMkLst>
          <pc:docMk/>
          <pc:sldMk cId="2634944750" sldId="2147375080"/>
        </pc:sldMkLst>
      </pc:sldChg>
      <pc:sldChg chg="del">
        <pc:chgData name="Merethe Anette Ryen" userId="S::merethear@uia.no::1a0d79ba-99a9-4ffc-bb02-a2067f6f93d6" providerId="AD" clId="Web-{6376A433-9CDB-4E74-8458-E8479A420497}" dt="2025-05-30T19:15:05.984" v="26"/>
        <pc:sldMkLst>
          <pc:docMk/>
          <pc:sldMk cId="777063200" sldId="2147375081"/>
        </pc:sldMkLst>
      </pc:sldChg>
      <pc:sldChg chg="del">
        <pc:chgData name="Merethe Anette Ryen" userId="S::merethear@uia.no::1a0d79ba-99a9-4ffc-bb02-a2067f6f93d6" providerId="AD" clId="Web-{6376A433-9CDB-4E74-8458-E8479A420497}" dt="2025-05-30T19:15:15.718" v="35"/>
        <pc:sldMkLst>
          <pc:docMk/>
          <pc:sldMk cId="2501908809" sldId="2147375085"/>
        </pc:sldMkLst>
      </pc:sldChg>
      <pc:sldChg chg="del">
        <pc:chgData name="Merethe Anette Ryen" userId="S::merethear@uia.no::1a0d79ba-99a9-4ffc-bb02-a2067f6f93d6" providerId="AD" clId="Web-{6376A433-9CDB-4E74-8458-E8479A420497}" dt="2025-05-30T19:15:15.718" v="34"/>
        <pc:sldMkLst>
          <pc:docMk/>
          <pc:sldMk cId="3034621226" sldId="2147375087"/>
        </pc:sldMkLst>
      </pc:sldChg>
      <pc:sldChg chg="del">
        <pc:chgData name="Merethe Anette Ryen" userId="S::merethear@uia.no::1a0d79ba-99a9-4ffc-bb02-a2067f6f93d6" providerId="AD" clId="Web-{6376A433-9CDB-4E74-8458-E8479A420497}" dt="2025-05-30T19:15:15.749" v="37"/>
        <pc:sldMkLst>
          <pc:docMk/>
          <pc:sldMk cId="899009383" sldId="2147375107"/>
        </pc:sldMkLst>
      </pc:sldChg>
      <pc:sldChg chg="del">
        <pc:chgData name="Merethe Anette Ryen" userId="S::merethear@uia.no::1a0d79ba-99a9-4ffc-bb02-a2067f6f93d6" providerId="AD" clId="Web-{6376A433-9CDB-4E74-8458-E8479A420497}" dt="2025-05-30T19:14:45.874" v="16"/>
        <pc:sldMkLst>
          <pc:docMk/>
          <pc:sldMk cId="3352676521" sldId="2147375108"/>
        </pc:sldMkLst>
      </pc:sldChg>
      <pc:sldChg chg="del">
        <pc:chgData name="Merethe Anette Ryen" userId="S::merethear@uia.no::1a0d79ba-99a9-4ffc-bb02-a2067f6f93d6" providerId="AD" clId="Web-{6376A433-9CDB-4E74-8458-E8479A420497}" dt="2025-05-30T19:13:48.576" v="1"/>
        <pc:sldMkLst>
          <pc:docMk/>
          <pc:sldMk cId="1470445446" sldId="2147375109"/>
        </pc:sldMkLst>
      </pc:sldChg>
      <pc:sldChg chg="del">
        <pc:chgData name="Merethe Anette Ryen" userId="S::merethear@uia.no::1a0d79ba-99a9-4ffc-bb02-a2067f6f93d6" providerId="AD" clId="Web-{6376A433-9CDB-4E74-8458-E8479A420497}" dt="2025-05-30T19:14:45.874" v="15"/>
        <pc:sldMkLst>
          <pc:docMk/>
          <pc:sldMk cId="1839101476" sldId="2147375111"/>
        </pc:sldMkLst>
      </pc:sldChg>
      <pc:sldChg chg="del">
        <pc:chgData name="Merethe Anette Ryen" userId="S::merethear@uia.no::1a0d79ba-99a9-4ffc-bb02-a2067f6f93d6" providerId="AD" clId="Web-{6376A433-9CDB-4E74-8458-E8479A420497}" dt="2025-05-30T19:14:37.874" v="14"/>
        <pc:sldMkLst>
          <pc:docMk/>
          <pc:sldMk cId="2939038888" sldId="2147375116"/>
        </pc:sldMkLst>
      </pc:sldChg>
      <pc:sldChg chg="del">
        <pc:chgData name="Merethe Anette Ryen" userId="S::merethear@uia.no::1a0d79ba-99a9-4ffc-bb02-a2067f6f93d6" providerId="AD" clId="Web-{6376A433-9CDB-4E74-8458-E8479A420497}" dt="2025-05-30T19:15:00.108" v="20"/>
        <pc:sldMkLst>
          <pc:docMk/>
          <pc:sldMk cId="364309832" sldId="2147375117"/>
        </pc:sldMkLst>
      </pc:sldChg>
      <pc:sldChg chg="del">
        <pc:chgData name="Merethe Anette Ryen" userId="S::merethear@uia.no::1a0d79ba-99a9-4ffc-bb02-a2067f6f93d6" providerId="AD" clId="Web-{6376A433-9CDB-4E74-8458-E8479A420497}" dt="2025-05-30T19:15:05.999" v="31"/>
        <pc:sldMkLst>
          <pc:docMk/>
          <pc:sldMk cId="1888490781" sldId="2147375118"/>
        </pc:sldMkLst>
      </pc:sldChg>
      <pc:sldChg chg="del">
        <pc:chgData name="Merethe Anette Ryen" userId="S::merethear@uia.no::1a0d79ba-99a9-4ffc-bb02-a2067f6f93d6" providerId="AD" clId="Web-{6376A433-9CDB-4E74-8458-E8479A420497}" dt="2025-05-30T19:15:05.984" v="28"/>
        <pc:sldMkLst>
          <pc:docMk/>
          <pc:sldMk cId="3343054734" sldId="2147375119"/>
        </pc:sldMkLst>
      </pc:sldChg>
      <pc:sldChg chg="del">
        <pc:chgData name="Merethe Anette Ryen" userId="S::merethear@uia.no::1a0d79ba-99a9-4ffc-bb02-a2067f6f93d6" providerId="AD" clId="Web-{6376A433-9CDB-4E74-8458-E8479A420497}" dt="2025-05-30T19:13:48.592" v="4"/>
        <pc:sldMkLst>
          <pc:docMk/>
          <pc:sldMk cId="803540075" sldId="2147375120"/>
        </pc:sldMkLst>
      </pc:sldChg>
      <pc:sldChg chg="del">
        <pc:chgData name="Merethe Anette Ryen" userId="S::merethear@uia.no::1a0d79ba-99a9-4ffc-bb02-a2067f6f93d6" providerId="AD" clId="Web-{6376A433-9CDB-4E74-8458-E8479A420497}" dt="2025-05-30T19:13:48.576" v="0"/>
        <pc:sldMkLst>
          <pc:docMk/>
          <pc:sldMk cId="1666903675" sldId="2147375121"/>
        </pc:sldMkLst>
      </pc:sldChg>
      <pc:sldChg chg="del">
        <pc:chgData name="Merethe Anette Ryen" userId="S::merethear@uia.no::1a0d79ba-99a9-4ffc-bb02-a2067f6f93d6" providerId="AD" clId="Web-{6376A433-9CDB-4E74-8458-E8479A420497}" dt="2025-05-30T19:15:05.999" v="30"/>
        <pc:sldMkLst>
          <pc:docMk/>
          <pc:sldMk cId="721586311" sldId="2147375177"/>
        </pc:sldMkLst>
      </pc:sldChg>
      <pc:sldChg chg="del">
        <pc:chgData name="Merethe Anette Ryen" userId="S::merethear@uia.no::1a0d79ba-99a9-4ffc-bb02-a2067f6f93d6" providerId="AD" clId="Web-{6376A433-9CDB-4E74-8458-E8479A420497}" dt="2025-05-30T19:14:37.843" v="11"/>
        <pc:sldMkLst>
          <pc:docMk/>
          <pc:sldMk cId="2454095915" sldId="2147375178"/>
        </pc:sldMkLst>
      </pc:sldChg>
      <pc:sldChg chg="del">
        <pc:chgData name="Merethe Anette Ryen" userId="S::merethear@uia.no::1a0d79ba-99a9-4ffc-bb02-a2067f6f93d6" providerId="AD" clId="Web-{6376A433-9CDB-4E74-8458-E8479A420497}" dt="2025-05-30T19:15:05.999" v="29"/>
        <pc:sldMkLst>
          <pc:docMk/>
          <pc:sldMk cId="2839225290" sldId="2147375188"/>
        </pc:sldMkLst>
      </pc:sldChg>
      <pc:sldChg chg="del">
        <pc:chgData name="Merethe Anette Ryen" userId="S::merethear@uia.no::1a0d79ba-99a9-4ffc-bb02-a2067f6f93d6" providerId="AD" clId="Web-{6376A433-9CDB-4E74-8458-E8479A420497}" dt="2025-05-30T19:14:45.890" v="19"/>
        <pc:sldMkLst>
          <pc:docMk/>
          <pc:sldMk cId="1495003087" sldId="2147375189"/>
        </pc:sldMkLst>
      </pc:sldChg>
      <pc:sldChg chg="del">
        <pc:chgData name="Merethe Anette Ryen" userId="S::merethear@uia.no::1a0d79ba-99a9-4ffc-bb02-a2067f6f93d6" providerId="AD" clId="Web-{6376A433-9CDB-4E74-8458-E8479A420497}" dt="2025-05-30T19:14:45.890" v="18"/>
        <pc:sldMkLst>
          <pc:docMk/>
          <pc:sldMk cId="3174468571" sldId="2147375190"/>
        </pc:sldMkLst>
      </pc:sldChg>
      <pc:sldChg chg="del">
        <pc:chgData name="Merethe Anette Ryen" userId="S::merethear@uia.no::1a0d79ba-99a9-4ffc-bb02-a2067f6f93d6" providerId="AD" clId="Web-{6376A433-9CDB-4E74-8458-E8479A420497}" dt="2025-05-30T19:14:37.858" v="12"/>
        <pc:sldMkLst>
          <pc:docMk/>
          <pc:sldMk cId="2771915587" sldId="2147375192"/>
        </pc:sldMkLst>
      </pc:sldChg>
      <pc:sldChg chg="del">
        <pc:chgData name="Merethe Anette Ryen" userId="S::merethear@uia.no::1a0d79ba-99a9-4ffc-bb02-a2067f6f93d6" providerId="AD" clId="Web-{6376A433-9CDB-4E74-8458-E8479A420497}" dt="2025-05-30T19:14:45.890" v="17"/>
        <pc:sldMkLst>
          <pc:docMk/>
          <pc:sldMk cId="1159992525" sldId="2147375193"/>
        </pc:sldMkLst>
      </pc:sldChg>
      <pc:sldChg chg="del">
        <pc:chgData name="Merethe Anette Ryen" userId="S::merethear@uia.no::1a0d79ba-99a9-4ffc-bb02-a2067f6f93d6" providerId="AD" clId="Web-{6376A433-9CDB-4E74-8458-E8479A420497}" dt="2025-05-30T19:15:00.124" v="25"/>
        <pc:sldMkLst>
          <pc:docMk/>
          <pc:sldMk cId="3246603094" sldId="2147375194"/>
        </pc:sldMkLst>
      </pc:sldChg>
      <pc:sldChg chg="del">
        <pc:chgData name="Merethe Anette Ryen" userId="S::merethear@uia.no::1a0d79ba-99a9-4ffc-bb02-a2067f6f93d6" providerId="AD" clId="Web-{6376A433-9CDB-4E74-8458-E8479A420497}" dt="2025-05-30T19:15:00.124" v="24"/>
        <pc:sldMkLst>
          <pc:docMk/>
          <pc:sldMk cId="3285834853" sldId="2147375195"/>
        </pc:sldMkLst>
      </pc:sldChg>
      <pc:sldChg chg="del">
        <pc:chgData name="Merethe Anette Ryen" userId="S::merethear@uia.no::1a0d79ba-99a9-4ffc-bb02-a2067f6f93d6" providerId="AD" clId="Web-{6376A433-9CDB-4E74-8458-E8479A420497}" dt="2025-05-30T19:15:05.984" v="27"/>
        <pc:sldMkLst>
          <pc:docMk/>
          <pc:sldMk cId="1635526643" sldId="2147375196"/>
        </pc:sldMkLst>
      </pc:sldChg>
      <pc:sldChg chg="del">
        <pc:chgData name="Merethe Anette Ryen" userId="S::merethear@uia.no::1a0d79ba-99a9-4ffc-bb02-a2067f6f93d6" providerId="AD" clId="Web-{6376A433-9CDB-4E74-8458-E8479A420497}" dt="2025-05-30T19:14:37.843" v="8"/>
        <pc:sldMkLst>
          <pc:docMk/>
          <pc:sldMk cId="2831575474" sldId="2147375197"/>
        </pc:sldMkLst>
      </pc:sldChg>
      <pc:sldChg chg="del">
        <pc:chgData name="Merethe Anette Ryen" userId="S::merethear@uia.no::1a0d79ba-99a9-4ffc-bb02-a2067f6f93d6" providerId="AD" clId="Web-{6376A433-9CDB-4E74-8458-E8479A420497}" dt="2025-05-30T19:14:37.858" v="13"/>
        <pc:sldMkLst>
          <pc:docMk/>
          <pc:sldMk cId="3574690391" sldId="2147375198"/>
        </pc:sldMkLst>
      </pc:sldChg>
      <pc:sldChg chg="modSp">
        <pc:chgData name="Merethe Anette Ryen" userId="S::merethear@uia.no::1a0d79ba-99a9-4ffc-bb02-a2067f6f93d6" providerId="AD" clId="Web-{6376A433-9CDB-4E74-8458-E8479A420497}" dt="2025-05-30T19:19:42.532" v="89" actId="1076"/>
        <pc:sldMkLst>
          <pc:docMk/>
          <pc:sldMk cId="897738225" sldId="2147375199"/>
        </pc:sldMkLst>
        <pc:spChg chg="mod">
          <ac:chgData name="Merethe Anette Ryen" userId="S::merethear@uia.no::1a0d79ba-99a9-4ffc-bb02-a2067f6f93d6" providerId="AD" clId="Web-{6376A433-9CDB-4E74-8458-E8479A420497}" dt="2025-05-30T19:19:42.532" v="89" actId="1076"/>
          <ac:spMkLst>
            <pc:docMk/>
            <pc:sldMk cId="897738225" sldId="2147375199"/>
            <ac:spMk id="3" creationId="{FAA94BD7-F887-170F-9A13-772B2167026D}"/>
          </ac:spMkLst>
        </pc:spChg>
      </pc:sldChg>
      <pc:sldChg chg="ord">
        <pc:chgData name="Merethe Anette Ryen" userId="S::merethear@uia.no::1a0d79ba-99a9-4ffc-bb02-a2067f6f93d6" providerId="AD" clId="Web-{6376A433-9CDB-4E74-8458-E8479A420497}" dt="2025-05-30T19:16:50.969" v="41"/>
        <pc:sldMkLst>
          <pc:docMk/>
          <pc:sldMk cId="719211985" sldId="2147375202"/>
        </pc:sldMkLst>
      </pc:sldChg>
      <pc:sldChg chg="modSp">
        <pc:chgData name="Merethe Anette Ryen" userId="S::merethear@uia.no::1a0d79ba-99a9-4ffc-bb02-a2067f6f93d6" providerId="AD" clId="Web-{6376A433-9CDB-4E74-8458-E8479A420497}" dt="2025-05-30T19:20:00.876" v="90" actId="20577"/>
        <pc:sldMkLst>
          <pc:docMk/>
          <pc:sldMk cId="3160440642" sldId="2147375207"/>
        </pc:sldMkLst>
        <pc:spChg chg="mod">
          <ac:chgData name="Merethe Anette Ryen" userId="S::merethear@uia.no::1a0d79ba-99a9-4ffc-bb02-a2067f6f93d6" providerId="AD" clId="Web-{6376A433-9CDB-4E74-8458-E8479A420497}" dt="2025-05-30T19:20:00.876" v="90" actId="20577"/>
          <ac:spMkLst>
            <pc:docMk/>
            <pc:sldMk cId="3160440642" sldId="2147375207"/>
            <ac:spMk id="3" creationId="{19EA8EE4-2325-171E-5A75-CC31C33A3018}"/>
          </ac:spMkLst>
        </pc:spChg>
      </pc:sldChg>
    </pc:docChg>
  </pc:docChgLst>
  <pc:docChgLst>
    <pc:chgData name="Merethe Anette Ryen" userId="S::merethear@uia.no::1a0d79ba-99a9-4ffc-bb02-a2067f6f93d6" providerId="AD" clId="Web-{7D0B338E-A94D-496E-9496-3C8025073C4A}"/>
    <pc:docChg chg="addSld delSld modSld sldOrd modSection">
      <pc:chgData name="Merethe Anette Ryen" userId="S::merethear@uia.no::1a0d79ba-99a9-4ffc-bb02-a2067f6f93d6" providerId="AD" clId="Web-{7D0B338E-A94D-496E-9496-3C8025073C4A}" dt="2024-12-10T08:26:18.327" v="180"/>
      <pc:docMkLst>
        <pc:docMk/>
      </pc:docMkLst>
      <pc:sldChg chg="modSp">
        <pc:chgData name="Merethe Anette Ryen" userId="S::merethear@uia.no::1a0d79ba-99a9-4ffc-bb02-a2067f6f93d6" providerId="AD" clId="Web-{7D0B338E-A94D-496E-9496-3C8025073C4A}" dt="2024-12-10T08:22:17.665" v="77" actId="20577"/>
        <pc:sldMkLst>
          <pc:docMk/>
          <pc:sldMk cId="759042129" sldId="2147374657"/>
        </pc:sldMkLst>
      </pc:sldChg>
      <pc:sldChg chg="modNotes">
        <pc:chgData name="Merethe Anette Ryen" userId="S::merethear@uia.no::1a0d79ba-99a9-4ffc-bb02-a2067f6f93d6" providerId="AD" clId="Web-{7D0B338E-A94D-496E-9496-3C8025073C4A}" dt="2024-12-10T08:11:52.793" v="1"/>
        <pc:sldMkLst>
          <pc:docMk/>
          <pc:sldMk cId="1502138902" sldId="2147374762"/>
        </pc:sldMkLst>
      </pc:sldChg>
      <pc:sldChg chg="modSp ord">
        <pc:chgData name="Merethe Anette Ryen" userId="S::merethear@uia.no::1a0d79ba-99a9-4ffc-bb02-a2067f6f93d6" providerId="AD" clId="Web-{7D0B338E-A94D-496E-9496-3C8025073C4A}" dt="2024-12-10T08:13:28.592" v="53" actId="20577"/>
        <pc:sldMkLst>
          <pc:docMk/>
          <pc:sldMk cId="2842637619" sldId="2147374776"/>
        </pc:sldMkLst>
      </pc:sldChg>
      <pc:sldChg chg="del">
        <pc:chgData name="Merethe Anette Ryen" userId="S::merethear@uia.no::1a0d79ba-99a9-4ffc-bb02-a2067f6f93d6" providerId="AD" clId="Web-{7D0B338E-A94D-496E-9496-3C8025073C4A}" dt="2024-12-10T08:13:02.622" v="41"/>
        <pc:sldMkLst>
          <pc:docMk/>
          <pc:sldMk cId="2794289582" sldId="2147374794"/>
        </pc:sldMkLst>
      </pc:sldChg>
      <pc:sldChg chg="add">
        <pc:chgData name="Merethe Anette Ryen" userId="S::merethear@uia.no::1a0d79ba-99a9-4ffc-bb02-a2067f6f93d6" providerId="AD" clId="Web-{7D0B338E-A94D-496E-9496-3C8025073C4A}" dt="2024-12-10T08:21:13.398" v="56"/>
        <pc:sldMkLst>
          <pc:docMk/>
          <pc:sldMk cId="3623317499" sldId="2147374872"/>
        </pc:sldMkLst>
      </pc:sldChg>
      <pc:sldChg chg="add">
        <pc:chgData name="Merethe Anette Ryen" userId="S::merethear@uia.no::1a0d79ba-99a9-4ffc-bb02-a2067f6f93d6" providerId="AD" clId="Web-{7D0B338E-A94D-496E-9496-3C8025073C4A}" dt="2024-12-10T08:21:13.414" v="57"/>
        <pc:sldMkLst>
          <pc:docMk/>
          <pc:sldMk cId="2040446011" sldId="2147374892"/>
        </pc:sldMkLst>
      </pc:sldChg>
      <pc:sldChg chg="ord">
        <pc:chgData name="Merethe Anette Ryen" userId="S::merethear@uia.no::1a0d79ba-99a9-4ffc-bb02-a2067f6f93d6" providerId="AD" clId="Web-{7D0B338E-A94D-496E-9496-3C8025073C4A}" dt="2024-12-10T08:12:57.700" v="40"/>
        <pc:sldMkLst>
          <pc:docMk/>
          <pc:sldMk cId="2061532063" sldId="2147374995"/>
        </pc:sldMkLst>
      </pc:sldChg>
      <pc:sldChg chg="addSp delSp modSp add replId modNotes">
        <pc:chgData name="Merethe Anette Ryen" userId="S::merethear@uia.no::1a0d79ba-99a9-4ffc-bb02-a2067f6f93d6" providerId="AD" clId="Web-{7D0B338E-A94D-496E-9496-3C8025073C4A}" dt="2024-12-10T08:12:49.294" v="39"/>
        <pc:sldMkLst>
          <pc:docMk/>
          <pc:sldMk cId="1602767407" sldId="2147374996"/>
        </pc:sldMkLst>
      </pc:sldChg>
      <pc:sldChg chg="modSp add">
        <pc:chgData name="Merethe Anette Ryen" userId="S::merethear@uia.no::1a0d79ba-99a9-4ffc-bb02-a2067f6f93d6" providerId="AD" clId="Web-{7D0B338E-A94D-496E-9496-3C8025073C4A}" dt="2024-12-10T08:24:23.309" v="179" actId="20577"/>
        <pc:sldMkLst>
          <pc:docMk/>
          <pc:sldMk cId="1432276258" sldId="2147374997"/>
        </pc:sldMkLst>
      </pc:sldChg>
      <pc:sldChg chg="add">
        <pc:chgData name="Merethe Anette Ryen" userId="S::merethear@uia.no::1a0d79ba-99a9-4ffc-bb02-a2067f6f93d6" providerId="AD" clId="Web-{7D0B338E-A94D-496E-9496-3C8025073C4A}" dt="2024-12-10T08:21:13.352" v="55"/>
        <pc:sldMkLst>
          <pc:docMk/>
          <pc:sldMk cId="1508937140" sldId="2147374998"/>
        </pc:sldMkLst>
      </pc:sldChg>
      <pc:sldChg chg="add">
        <pc:chgData name="Merethe Anette Ryen" userId="S::merethear@uia.no::1a0d79ba-99a9-4ffc-bb02-a2067f6f93d6" providerId="AD" clId="Web-{7D0B338E-A94D-496E-9496-3C8025073C4A}" dt="2024-12-10T08:21:13.477" v="59"/>
        <pc:sldMkLst>
          <pc:docMk/>
          <pc:sldMk cId="3885972685" sldId="2147375073"/>
        </pc:sldMkLst>
      </pc:sldChg>
      <pc:sldChg chg="add">
        <pc:chgData name="Merethe Anette Ryen" userId="S::merethear@uia.no::1a0d79ba-99a9-4ffc-bb02-a2067f6f93d6" providerId="AD" clId="Web-{7D0B338E-A94D-496E-9496-3C8025073C4A}" dt="2024-12-10T08:21:13.508" v="60"/>
        <pc:sldMkLst>
          <pc:docMk/>
          <pc:sldMk cId="4265070244" sldId="2147375074"/>
        </pc:sldMkLst>
      </pc:sldChg>
      <pc:sldChg chg="add">
        <pc:chgData name="Merethe Anette Ryen" userId="S::merethear@uia.no::1a0d79ba-99a9-4ffc-bb02-a2067f6f93d6" providerId="AD" clId="Web-{7D0B338E-A94D-496E-9496-3C8025073C4A}" dt="2024-12-10T08:21:13.461" v="58"/>
        <pc:sldMkLst>
          <pc:docMk/>
          <pc:sldMk cId="2634944750" sldId="2147375080"/>
        </pc:sldMkLst>
      </pc:sldChg>
      <pc:sldChg chg="add">
        <pc:chgData name="Merethe Anette Ryen" userId="S::merethear@uia.no::1a0d79ba-99a9-4ffc-bb02-a2067f6f93d6" providerId="AD" clId="Web-{7D0B338E-A94D-496E-9496-3C8025073C4A}" dt="2024-12-10T08:26:18.327" v="180"/>
        <pc:sldMkLst>
          <pc:docMk/>
          <pc:sldMk cId="777063200" sldId="2147375081"/>
        </pc:sldMkLst>
      </pc:sldChg>
    </pc:docChg>
  </pc:docChgLst>
  <pc:docChgLst>
    <pc:chgData name="Merethe Anette Ryen" userId="S::merethear@uia.no::1a0d79ba-99a9-4ffc-bb02-a2067f6f93d6" providerId="AD" clId="Web-{4B622EC9-B707-49ED-BAA1-23BF142BB0C4}"/>
    <pc:docChg chg="addSld delSld modSection">
      <pc:chgData name="Merethe Anette Ryen" userId="S::merethear@uia.no::1a0d79ba-99a9-4ffc-bb02-a2067f6f93d6" providerId="AD" clId="Web-{4B622EC9-B707-49ED-BAA1-23BF142BB0C4}" dt="2023-09-14T09:21:19.819" v="3"/>
      <pc:docMkLst>
        <pc:docMk/>
      </pc:docMkLst>
      <pc:sldChg chg="add">
        <pc:chgData name="Merethe Anette Ryen" userId="S::merethear@uia.no::1a0d79ba-99a9-4ffc-bb02-a2067f6f93d6" providerId="AD" clId="Web-{4B622EC9-B707-49ED-BAA1-23BF142BB0C4}" dt="2023-09-14T09:21:15.476" v="0"/>
        <pc:sldMkLst>
          <pc:docMk/>
          <pc:sldMk cId="4271150381" sldId="2147374818"/>
        </pc:sldMkLst>
      </pc:sldChg>
      <pc:sldChg chg="add">
        <pc:chgData name="Merethe Anette Ryen" userId="S::merethear@uia.no::1a0d79ba-99a9-4ffc-bb02-a2067f6f93d6" providerId="AD" clId="Web-{4B622EC9-B707-49ED-BAA1-23BF142BB0C4}" dt="2023-09-14T09:21:15.835" v="1"/>
        <pc:sldMkLst>
          <pc:docMk/>
          <pc:sldMk cId="1351872084" sldId="2147374819"/>
        </pc:sldMkLst>
      </pc:sldChg>
      <pc:sldChg chg="add del">
        <pc:chgData name="Merethe Anette Ryen" userId="S::merethear@uia.no::1a0d79ba-99a9-4ffc-bb02-a2067f6f93d6" providerId="AD" clId="Web-{4B622EC9-B707-49ED-BAA1-23BF142BB0C4}" dt="2023-09-14T09:21:19.819" v="3"/>
        <pc:sldMkLst>
          <pc:docMk/>
          <pc:sldMk cId="2139273053" sldId="2147374820"/>
        </pc:sldMkLst>
      </pc:sldChg>
    </pc:docChg>
  </pc:docChgLst>
  <pc:docChgLst>
    <pc:chgData name="Merethe Anette Ryen" userId="S::merethear@uia.no::1a0d79ba-99a9-4ffc-bb02-a2067f6f93d6" providerId="AD" clId="Web-{3415A214-43CA-4F43-8869-23B622B3C9B3}"/>
    <pc:docChg chg="delSld modSld">
      <pc:chgData name="Merethe Anette Ryen" userId="S::merethear@uia.no::1a0d79ba-99a9-4ffc-bb02-a2067f6f93d6" providerId="AD" clId="Web-{3415A214-43CA-4F43-8869-23B622B3C9B3}" dt="2022-08-26T10:22:10.117" v="45"/>
      <pc:docMkLst>
        <pc:docMk/>
      </pc:docMkLst>
      <pc:sldChg chg="del">
        <pc:chgData name="Merethe Anette Ryen" userId="S::merethear@uia.no::1a0d79ba-99a9-4ffc-bb02-a2067f6f93d6" providerId="AD" clId="Web-{3415A214-43CA-4F43-8869-23B622B3C9B3}" dt="2022-08-26T10:20:52.554" v="13"/>
        <pc:sldMkLst>
          <pc:docMk/>
          <pc:sldMk cId="1032388041" sldId="274"/>
        </pc:sldMkLst>
      </pc:sldChg>
      <pc:sldChg chg="del">
        <pc:chgData name="Merethe Anette Ryen" userId="S::merethear@uia.no::1a0d79ba-99a9-4ffc-bb02-a2067f6f93d6" providerId="AD" clId="Web-{3415A214-43CA-4F43-8869-23B622B3C9B3}" dt="2022-08-26T10:18:24.662" v="4"/>
        <pc:sldMkLst>
          <pc:docMk/>
          <pc:sldMk cId="385058923" sldId="506"/>
        </pc:sldMkLst>
      </pc:sldChg>
      <pc:sldChg chg="del">
        <pc:chgData name="Merethe Anette Ryen" userId="S::merethear@uia.no::1a0d79ba-99a9-4ffc-bb02-a2067f6f93d6" providerId="AD" clId="Web-{3415A214-43CA-4F43-8869-23B622B3C9B3}" dt="2022-08-26T10:20:52.554" v="11"/>
        <pc:sldMkLst>
          <pc:docMk/>
          <pc:sldMk cId="1296606219" sldId="570"/>
        </pc:sldMkLst>
      </pc:sldChg>
      <pc:sldChg chg="del">
        <pc:chgData name="Merethe Anette Ryen" userId="S::merethear@uia.no::1a0d79ba-99a9-4ffc-bb02-a2067f6f93d6" providerId="AD" clId="Web-{3415A214-43CA-4F43-8869-23B622B3C9B3}" dt="2022-08-26T10:21:25.101" v="20"/>
        <pc:sldMkLst>
          <pc:docMk/>
          <pc:sldMk cId="395828971" sldId="645"/>
        </pc:sldMkLst>
      </pc:sldChg>
      <pc:sldChg chg="del">
        <pc:chgData name="Merethe Anette Ryen" userId="S::merethear@uia.no::1a0d79ba-99a9-4ffc-bb02-a2067f6f93d6" providerId="AD" clId="Web-{3415A214-43CA-4F43-8869-23B622B3C9B3}" dt="2022-08-26T10:18:17.209" v="1"/>
        <pc:sldMkLst>
          <pc:docMk/>
          <pc:sldMk cId="3421155599" sldId="649"/>
        </pc:sldMkLst>
      </pc:sldChg>
      <pc:sldChg chg="del">
        <pc:chgData name="Merethe Anette Ryen" userId="S::merethear@uia.no::1a0d79ba-99a9-4ffc-bb02-a2067f6f93d6" providerId="AD" clId="Web-{3415A214-43CA-4F43-8869-23B622B3C9B3}" dt="2022-08-26T10:18:17.209" v="0"/>
        <pc:sldMkLst>
          <pc:docMk/>
          <pc:sldMk cId="982403725" sldId="650"/>
        </pc:sldMkLst>
      </pc:sldChg>
      <pc:sldChg chg="del">
        <pc:chgData name="Merethe Anette Ryen" userId="S::merethear@uia.no::1a0d79ba-99a9-4ffc-bb02-a2067f6f93d6" providerId="AD" clId="Web-{3415A214-43CA-4F43-8869-23B622B3C9B3}" dt="2022-08-26T10:18:24.662" v="5"/>
        <pc:sldMkLst>
          <pc:docMk/>
          <pc:sldMk cId="3666750332" sldId="651"/>
        </pc:sldMkLst>
      </pc:sldChg>
      <pc:sldChg chg="del">
        <pc:chgData name="Merethe Anette Ryen" userId="S::merethear@uia.no::1a0d79ba-99a9-4ffc-bb02-a2067f6f93d6" providerId="AD" clId="Web-{3415A214-43CA-4F43-8869-23B622B3C9B3}" dt="2022-08-26T10:18:17.209" v="3"/>
        <pc:sldMkLst>
          <pc:docMk/>
          <pc:sldMk cId="902008106" sldId="2147374556"/>
        </pc:sldMkLst>
      </pc:sldChg>
      <pc:sldChg chg="del">
        <pc:chgData name="Merethe Anette Ryen" userId="S::merethear@uia.no::1a0d79ba-99a9-4ffc-bb02-a2067f6f93d6" providerId="AD" clId="Web-{3415A214-43CA-4F43-8869-23B622B3C9B3}" dt="2022-08-26T10:20:35.897" v="7"/>
        <pc:sldMkLst>
          <pc:docMk/>
          <pc:sldMk cId="4096004787" sldId="2147374558"/>
        </pc:sldMkLst>
      </pc:sldChg>
      <pc:sldChg chg="del">
        <pc:chgData name="Merethe Anette Ryen" userId="S::merethear@uia.no::1a0d79ba-99a9-4ffc-bb02-a2067f6f93d6" providerId="AD" clId="Web-{3415A214-43CA-4F43-8869-23B622B3C9B3}" dt="2022-08-26T10:20:35.897" v="6"/>
        <pc:sldMkLst>
          <pc:docMk/>
          <pc:sldMk cId="469665742" sldId="2147374559"/>
        </pc:sldMkLst>
      </pc:sldChg>
      <pc:sldChg chg="del">
        <pc:chgData name="Merethe Anette Ryen" userId="S::merethear@uia.no::1a0d79ba-99a9-4ffc-bb02-a2067f6f93d6" providerId="AD" clId="Web-{3415A214-43CA-4F43-8869-23B622B3C9B3}" dt="2022-08-26T10:21:25.101" v="19"/>
        <pc:sldMkLst>
          <pc:docMk/>
          <pc:sldMk cId="3422907646" sldId="2147374561"/>
        </pc:sldMkLst>
      </pc:sldChg>
      <pc:sldChg chg="del">
        <pc:chgData name="Merethe Anette Ryen" userId="S::merethear@uia.no::1a0d79ba-99a9-4ffc-bb02-a2067f6f93d6" providerId="AD" clId="Web-{3415A214-43CA-4F43-8869-23B622B3C9B3}" dt="2022-08-26T10:18:17.209" v="2"/>
        <pc:sldMkLst>
          <pc:docMk/>
          <pc:sldMk cId="3160256720" sldId="2147374563"/>
        </pc:sldMkLst>
      </pc:sldChg>
      <pc:sldChg chg="del">
        <pc:chgData name="Merethe Anette Ryen" userId="S::merethear@uia.no::1a0d79ba-99a9-4ffc-bb02-a2067f6f93d6" providerId="AD" clId="Web-{3415A214-43CA-4F43-8869-23B622B3C9B3}" dt="2022-08-26T10:21:05.507" v="16"/>
        <pc:sldMkLst>
          <pc:docMk/>
          <pc:sldMk cId="498394197" sldId="2147374566"/>
        </pc:sldMkLst>
      </pc:sldChg>
      <pc:sldChg chg="del">
        <pc:chgData name="Merethe Anette Ryen" userId="S::merethear@uia.no::1a0d79ba-99a9-4ffc-bb02-a2067f6f93d6" providerId="AD" clId="Web-{3415A214-43CA-4F43-8869-23B622B3C9B3}" dt="2022-08-26T10:21:05.507" v="18"/>
        <pc:sldMkLst>
          <pc:docMk/>
          <pc:sldMk cId="3000317915" sldId="2147374567"/>
        </pc:sldMkLst>
      </pc:sldChg>
      <pc:sldChg chg="del">
        <pc:chgData name="Merethe Anette Ryen" userId="S::merethear@uia.no::1a0d79ba-99a9-4ffc-bb02-a2067f6f93d6" providerId="AD" clId="Web-{3415A214-43CA-4F43-8869-23B622B3C9B3}" dt="2022-08-26T10:21:05.491" v="15"/>
        <pc:sldMkLst>
          <pc:docMk/>
          <pc:sldMk cId="1407368484" sldId="2147374568"/>
        </pc:sldMkLst>
      </pc:sldChg>
      <pc:sldChg chg="del">
        <pc:chgData name="Merethe Anette Ryen" userId="S::merethear@uia.no::1a0d79ba-99a9-4ffc-bb02-a2067f6f93d6" providerId="AD" clId="Web-{3415A214-43CA-4F43-8869-23B622B3C9B3}" dt="2022-08-26T10:20:52.554" v="12"/>
        <pc:sldMkLst>
          <pc:docMk/>
          <pc:sldMk cId="645862851" sldId="2147374570"/>
        </pc:sldMkLst>
      </pc:sldChg>
      <pc:sldChg chg="del">
        <pc:chgData name="Merethe Anette Ryen" userId="S::merethear@uia.no::1a0d79ba-99a9-4ffc-bb02-a2067f6f93d6" providerId="AD" clId="Web-{3415A214-43CA-4F43-8869-23B622B3C9B3}" dt="2022-08-26T10:20:52.554" v="10"/>
        <pc:sldMkLst>
          <pc:docMk/>
          <pc:sldMk cId="1407275225" sldId="2147374571"/>
        </pc:sldMkLst>
      </pc:sldChg>
      <pc:sldChg chg="del">
        <pc:chgData name="Merethe Anette Ryen" userId="S::merethear@uia.no::1a0d79ba-99a9-4ffc-bb02-a2067f6f93d6" providerId="AD" clId="Web-{3415A214-43CA-4F43-8869-23B622B3C9B3}" dt="2022-08-26T10:20:52.554" v="9"/>
        <pc:sldMkLst>
          <pc:docMk/>
          <pc:sldMk cId="2481899166" sldId="2147374572"/>
        </pc:sldMkLst>
      </pc:sldChg>
      <pc:sldChg chg="del">
        <pc:chgData name="Merethe Anette Ryen" userId="S::merethear@uia.no::1a0d79ba-99a9-4ffc-bb02-a2067f6f93d6" providerId="AD" clId="Web-{3415A214-43CA-4F43-8869-23B622B3C9B3}" dt="2022-08-26T10:21:05.507" v="17"/>
        <pc:sldMkLst>
          <pc:docMk/>
          <pc:sldMk cId="3248577633" sldId="2147374573"/>
        </pc:sldMkLst>
      </pc:sldChg>
      <pc:sldChg chg="del">
        <pc:chgData name="Merethe Anette Ryen" userId="S::merethear@uia.no::1a0d79ba-99a9-4ffc-bb02-a2067f6f93d6" providerId="AD" clId="Web-{3415A214-43CA-4F43-8869-23B622B3C9B3}" dt="2022-08-26T10:21:05.491" v="14"/>
        <pc:sldMkLst>
          <pc:docMk/>
          <pc:sldMk cId="3683982116" sldId="2147374574"/>
        </pc:sldMkLst>
      </pc:sldChg>
      <pc:sldChg chg="modSp">
        <pc:chgData name="Merethe Anette Ryen" userId="S::merethear@uia.no::1a0d79ba-99a9-4ffc-bb02-a2067f6f93d6" providerId="AD" clId="Web-{3415A214-43CA-4F43-8869-23B622B3C9B3}" dt="2022-08-26T10:22:07.554" v="44" actId="20577"/>
        <pc:sldMkLst>
          <pc:docMk/>
          <pc:sldMk cId="2457360883" sldId="2147374575"/>
        </pc:sldMkLst>
      </pc:sldChg>
      <pc:sldChg chg="del">
        <pc:chgData name="Merethe Anette Ryen" userId="S::merethear@uia.no::1a0d79ba-99a9-4ffc-bb02-a2067f6f93d6" providerId="AD" clId="Web-{3415A214-43CA-4F43-8869-23B622B3C9B3}" dt="2022-08-26T10:20:52.554" v="8"/>
        <pc:sldMkLst>
          <pc:docMk/>
          <pc:sldMk cId="3905172052" sldId="2147374576"/>
        </pc:sldMkLst>
      </pc:sldChg>
      <pc:sldChg chg="del">
        <pc:chgData name="Merethe Anette Ryen" userId="S::merethear@uia.no::1a0d79ba-99a9-4ffc-bb02-a2067f6f93d6" providerId="AD" clId="Web-{3415A214-43CA-4F43-8869-23B622B3C9B3}" dt="2022-08-26T10:22:10.117" v="45"/>
        <pc:sldMkLst>
          <pc:docMk/>
          <pc:sldMk cId="368194438" sldId="2147374578"/>
        </pc:sldMkLst>
      </pc:sldChg>
    </pc:docChg>
  </pc:docChgLst>
  <pc:docChgLst>
    <pc:chgData name="Merethe Anette Ryen" userId="1a0d79ba-99a9-4ffc-bb02-a2067f6f93d6" providerId="ADAL" clId="{14E68946-2592-40F2-8DAC-7B6BC6D49F41}"/>
    <pc:docChg chg="undo custSel addSld delSld modSld sldOrd modNotesMaster">
      <pc:chgData name="Merethe Anette Ryen" userId="1a0d79ba-99a9-4ffc-bb02-a2067f6f93d6" providerId="ADAL" clId="{14E68946-2592-40F2-8DAC-7B6BC6D49F41}" dt="2022-03-25T09:29:54.642" v="5498" actId="20577"/>
      <pc:docMkLst>
        <pc:docMk/>
      </pc:docMkLst>
      <pc:sldChg chg="add modNotesTx">
        <pc:chgData name="Merethe Anette Ryen" userId="1a0d79ba-99a9-4ffc-bb02-a2067f6f93d6" providerId="ADAL" clId="{14E68946-2592-40F2-8DAC-7B6BC6D49F41}" dt="2022-03-24T20:22:55.409" v="4627" actId="20577"/>
        <pc:sldMkLst>
          <pc:docMk/>
          <pc:sldMk cId="2998803024" sldId="608"/>
        </pc:sldMkLst>
      </pc:sldChg>
      <pc:sldChg chg="ord modNotesTx">
        <pc:chgData name="Merethe Anette Ryen" userId="1a0d79ba-99a9-4ffc-bb02-a2067f6f93d6" providerId="ADAL" clId="{14E68946-2592-40F2-8DAC-7B6BC6D49F41}" dt="2022-03-24T20:26:40.773" v="4650" actId="20577"/>
        <pc:sldMkLst>
          <pc:docMk/>
          <pc:sldMk cId="1629239708" sldId="615"/>
        </pc:sldMkLst>
      </pc:sldChg>
      <pc:sldChg chg="modSp mod modNotesTx">
        <pc:chgData name="Merethe Anette Ryen" userId="1a0d79ba-99a9-4ffc-bb02-a2067f6f93d6" providerId="ADAL" clId="{14E68946-2592-40F2-8DAC-7B6BC6D49F41}" dt="2022-03-24T20:10:54.309" v="4402" actId="113"/>
        <pc:sldMkLst>
          <pc:docMk/>
          <pc:sldMk cId="1369826454" sldId="621"/>
        </pc:sldMkLst>
      </pc:sldChg>
      <pc:sldChg chg="del">
        <pc:chgData name="Merethe Anette Ryen" userId="1a0d79ba-99a9-4ffc-bb02-a2067f6f93d6" providerId="ADAL" clId="{14E68946-2592-40F2-8DAC-7B6BC6D49F41}" dt="2022-03-24T20:07:24.425" v="4379" actId="2696"/>
        <pc:sldMkLst>
          <pc:docMk/>
          <pc:sldMk cId="491407307" sldId="627"/>
        </pc:sldMkLst>
      </pc:sldChg>
      <pc:sldChg chg="modNotesTx">
        <pc:chgData name="Merethe Anette Ryen" userId="1a0d79ba-99a9-4ffc-bb02-a2067f6f93d6" providerId="ADAL" clId="{14E68946-2592-40F2-8DAC-7B6BC6D49F41}" dt="2022-03-25T09:25:35.452" v="5337" actId="20577"/>
        <pc:sldMkLst>
          <pc:docMk/>
          <pc:sldMk cId="2732021727" sldId="633"/>
        </pc:sldMkLst>
      </pc:sldChg>
      <pc:sldChg chg="addSp modSp mod ord modNotesTx">
        <pc:chgData name="Merethe Anette Ryen" userId="1a0d79ba-99a9-4ffc-bb02-a2067f6f93d6" providerId="ADAL" clId="{14E68946-2592-40F2-8DAC-7B6BC6D49F41}" dt="2022-03-24T15:06:03.714" v="4314" actId="20577"/>
        <pc:sldMkLst>
          <pc:docMk/>
          <pc:sldMk cId="4232647976" sldId="636"/>
        </pc:sldMkLst>
      </pc:sldChg>
      <pc:sldChg chg="modSp mod modAnim modNotesTx">
        <pc:chgData name="Merethe Anette Ryen" userId="1a0d79ba-99a9-4ffc-bb02-a2067f6f93d6" providerId="ADAL" clId="{14E68946-2592-40F2-8DAC-7B6BC6D49F41}" dt="2022-03-25T09:24:49.701" v="5255" actId="113"/>
        <pc:sldMkLst>
          <pc:docMk/>
          <pc:sldMk cId="3444337606" sldId="637"/>
        </pc:sldMkLst>
      </pc:sldChg>
      <pc:sldChg chg="del">
        <pc:chgData name="Merethe Anette Ryen" userId="1a0d79ba-99a9-4ffc-bb02-a2067f6f93d6" providerId="ADAL" clId="{14E68946-2592-40F2-8DAC-7B6BC6D49F41}" dt="2022-03-24T15:12:09.115" v="4323" actId="2696"/>
        <pc:sldMkLst>
          <pc:docMk/>
          <pc:sldMk cId="2134302321" sldId="638"/>
        </pc:sldMkLst>
      </pc:sldChg>
      <pc:sldChg chg="addSp delSp modSp mod modNotesTx">
        <pc:chgData name="Merethe Anette Ryen" userId="1a0d79ba-99a9-4ffc-bb02-a2067f6f93d6" providerId="ADAL" clId="{14E68946-2592-40F2-8DAC-7B6BC6D49F41}" dt="2022-03-24T20:29:25.931" v="4750" actId="20577"/>
        <pc:sldMkLst>
          <pc:docMk/>
          <pc:sldMk cId="15618543" sldId="642"/>
        </pc:sldMkLst>
      </pc:sldChg>
      <pc:sldChg chg="modNotesTx">
        <pc:chgData name="Merethe Anette Ryen" userId="1a0d79ba-99a9-4ffc-bb02-a2067f6f93d6" providerId="ADAL" clId="{14E68946-2592-40F2-8DAC-7B6BC6D49F41}" dt="2022-03-25T09:29:54.642" v="5498" actId="20577"/>
        <pc:sldMkLst>
          <pc:docMk/>
          <pc:sldMk cId="2656009895" sldId="643"/>
        </pc:sldMkLst>
      </pc:sldChg>
      <pc:sldChg chg="addSp delSp modSp mod modNotesTx">
        <pc:chgData name="Merethe Anette Ryen" userId="1a0d79ba-99a9-4ffc-bb02-a2067f6f93d6" providerId="ADAL" clId="{14E68946-2592-40F2-8DAC-7B6BC6D49F41}" dt="2022-03-24T20:29:17.732" v="4749" actId="1076"/>
        <pc:sldMkLst>
          <pc:docMk/>
          <pc:sldMk cId="687476664" sldId="644"/>
        </pc:sldMkLst>
      </pc:sldChg>
      <pc:sldChg chg="modNotesTx">
        <pc:chgData name="Merethe Anette Ryen" userId="1a0d79ba-99a9-4ffc-bb02-a2067f6f93d6" providerId="ADAL" clId="{14E68946-2592-40F2-8DAC-7B6BC6D49F41}" dt="2022-03-24T20:21:57.790" v="4626" actId="20577"/>
        <pc:sldMkLst>
          <pc:docMk/>
          <pc:sldMk cId="395828971" sldId="645"/>
        </pc:sldMkLst>
      </pc:sldChg>
      <pc:sldChg chg="add">
        <pc:chgData name="Merethe Anette Ryen" userId="1a0d79ba-99a9-4ffc-bb02-a2067f6f93d6" providerId="ADAL" clId="{14E68946-2592-40F2-8DAC-7B6BC6D49F41}" dt="2022-03-24T15:06:40.179" v="4321"/>
        <pc:sldMkLst>
          <pc:docMk/>
          <pc:sldMk cId="392011731" sldId="646"/>
        </pc:sldMkLst>
      </pc:sldChg>
      <pc:sldChg chg="addSp modSp add del mod">
        <pc:chgData name="Merethe Anette Ryen" userId="1a0d79ba-99a9-4ffc-bb02-a2067f6f93d6" providerId="ADAL" clId="{14E68946-2592-40F2-8DAC-7B6BC6D49F41}" dt="2022-03-24T15:06:36.516" v="4320" actId="2696"/>
        <pc:sldMkLst>
          <pc:docMk/>
          <pc:sldMk cId="3428527942" sldId="646"/>
        </pc:sldMkLst>
      </pc:sldChg>
      <pc:sldChg chg="new del">
        <pc:chgData name="Merethe Anette Ryen" userId="1a0d79ba-99a9-4ffc-bb02-a2067f6f93d6" providerId="ADAL" clId="{14E68946-2592-40F2-8DAC-7B6BC6D49F41}" dt="2022-03-24T20:00:08.173" v="4325" actId="680"/>
        <pc:sldMkLst>
          <pc:docMk/>
          <pc:sldMk cId="724784230" sldId="647"/>
        </pc:sldMkLst>
      </pc:sldChg>
      <pc:sldChg chg="addSp delSp modSp add mod ord modNotesTx">
        <pc:chgData name="Merethe Anette Ryen" userId="1a0d79ba-99a9-4ffc-bb02-a2067f6f93d6" providerId="ADAL" clId="{14E68946-2592-40F2-8DAC-7B6BC6D49F41}" dt="2022-03-25T09:23:53.370" v="5103" actId="20577"/>
        <pc:sldMkLst>
          <pc:docMk/>
          <pc:sldMk cId="2062943582" sldId="647"/>
        </pc:sldMkLst>
      </pc:sldChg>
      <pc:sldChg chg="add del">
        <pc:chgData name="Merethe Anette Ryen" userId="1a0d79ba-99a9-4ffc-bb02-a2067f6f93d6" providerId="ADAL" clId="{14E68946-2592-40F2-8DAC-7B6BC6D49F41}" dt="2022-03-24T20:00:17.939" v="4327"/>
        <pc:sldMkLst>
          <pc:docMk/>
          <pc:sldMk cId="2586581575" sldId="647"/>
        </pc:sldMkLst>
      </pc:sldChg>
      <pc:sldChg chg="modNotesTx">
        <pc:chgData name="Merethe Anette Ryen" userId="1a0d79ba-99a9-4ffc-bb02-a2067f6f93d6" providerId="ADAL" clId="{14E68946-2592-40F2-8DAC-7B6BC6D49F41}" dt="2022-03-25T09:24:06.326" v="5105" actId="20577"/>
        <pc:sldMkLst>
          <pc:docMk/>
          <pc:sldMk cId="3421155599" sldId="649"/>
        </pc:sldMkLst>
      </pc:sldChg>
      <pc:sldChg chg="addSp delSp modSp add mod modShow modNotesTx">
        <pc:chgData name="Merethe Anette Ryen" userId="1a0d79ba-99a9-4ffc-bb02-a2067f6f93d6" providerId="ADAL" clId="{14E68946-2592-40F2-8DAC-7B6BC6D49F41}" dt="2022-03-25T09:21:48.110" v="5089" actId="729"/>
        <pc:sldMkLst>
          <pc:docMk/>
          <pc:sldMk cId="3666750332" sldId="651"/>
        </pc:sldMkLst>
      </pc:sldChg>
    </pc:docChg>
  </pc:docChgLst>
  <pc:docChgLst>
    <pc:chgData name="Merethe Anette Ryen" userId="S::merethear@uia.no::1a0d79ba-99a9-4ffc-bb02-a2067f6f93d6" providerId="AD" clId="Web-{8C7C7098-CB9D-4E01-B062-624243F30355}"/>
    <pc:docChg chg="sldOrd">
      <pc:chgData name="Merethe Anette Ryen" userId="S::merethear@uia.no::1a0d79ba-99a9-4ffc-bb02-a2067f6f93d6" providerId="AD" clId="Web-{8C7C7098-CB9D-4E01-B062-624243F30355}" dt="2024-06-12T09:21:16.609" v="0"/>
      <pc:docMkLst>
        <pc:docMk/>
      </pc:docMkLst>
      <pc:sldChg chg="ord">
        <pc:chgData name="Merethe Anette Ryen" userId="S::merethear@uia.no::1a0d79ba-99a9-4ffc-bb02-a2067f6f93d6" providerId="AD" clId="Web-{8C7C7098-CB9D-4E01-B062-624243F30355}" dt="2024-06-12T09:21:16.609" v="0"/>
        <pc:sldMkLst>
          <pc:docMk/>
          <pc:sldMk cId="2653381868" sldId="2147374801"/>
        </pc:sldMkLst>
      </pc:sldChg>
    </pc:docChg>
  </pc:docChgLst>
  <pc:docChgLst>
    <pc:chgData name="Merethe Anette Ryen" userId="S::merethear@uia.no::1a0d79ba-99a9-4ffc-bb02-a2067f6f93d6" providerId="AD" clId="Web-{1775D35A-9169-4742-ADD3-E1719A4C3357}"/>
    <pc:docChg chg="addSld delSld modSection">
      <pc:chgData name="Merethe Anette Ryen" userId="S::merethear@uia.no::1a0d79ba-99a9-4ffc-bb02-a2067f6f93d6" providerId="AD" clId="Web-{1775D35A-9169-4742-ADD3-E1719A4C3357}" dt="2025-06-02T12:47:07.262" v="1"/>
      <pc:docMkLst>
        <pc:docMk/>
      </pc:docMkLst>
      <pc:sldChg chg="del">
        <pc:chgData name="Merethe Anette Ryen" userId="S::merethear@uia.no::1a0d79ba-99a9-4ffc-bb02-a2067f6f93d6" providerId="AD" clId="Web-{1775D35A-9169-4742-ADD3-E1719A4C3357}" dt="2025-06-02T12:47:07.262" v="1"/>
        <pc:sldMkLst>
          <pc:docMk/>
          <pc:sldMk cId="1554515414" sldId="2147375206"/>
        </pc:sldMkLst>
      </pc:sldChg>
      <pc:sldChg chg="add">
        <pc:chgData name="Merethe Anette Ryen" userId="S::merethear@uia.no::1a0d79ba-99a9-4ffc-bb02-a2067f6f93d6" providerId="AD" clId="Web-{1775D35A-9169-4742-ADD3-E1719A4C3357}" dt="2025-06-02T12:47:02.512" v="0"/>
        <pc:sldMkLst>
          <pc:docMk/>
          <pc:sldMk cId="2530571900" sldId="2147375208"/>
        </pc:sldMkLst>
      </pc:sldChg>
    </pc:docChg>
  </pc:docChgLst>
  <pc:docChgLst>
    <pc:chgData name="Merethe Anette Ryen" userId="1a0d79ba-99a9-4ffc-bb02-a2067f6f93d6" providerId="ADAL" clId="{CD3ED164-FA48-46B9-8168-72469AF7AA29}"/>
    <pc:docChg chg="undo redo custSel addSld delSld modSld">
      <pc:chgData name="Merethe Anette Ryen" userId="1a0d79ba-99a9-4ffc-bb02-a2067f6f93d6" providerId="ADAL" clId="{CD3ED164-FA48-46B9-8168-72469AF7AA29}" dt="2022-04-04T09:41:36.608" v="4314" actId="20577"/>
      <pc:docMkLst>
        <pc:docMk/>
      </pc:docMkLst>
      <pc:sldChg chg="modSp mod">
        <pc:chgData name="Merethe Anette Ryen" userId="1a0d79ba-99a9-4ffc-bb02-a2067f6f93d6" providerId="ADAL" clId="{CD3ED164-FA48-46B9-8168-72469AF7AA29}" dt="2022-04-04T09:11:06.078" v="3364" actId="20577"/>
        <pc:sldMkLst>
          <pc:docMk/>
          <pc:sldMk cId="1369826454" sldId="621"/>
        </pc:sldMkLst>
      </pc:sldChg>
      <pc:sldChg chg="modNotesTx">
        <pc:chgData name="Merethe Anette Ryen" userId="1a0d79ba-99a9-4ffc-bb02-a2067f6f93d6" providerId="ADAL" clId="{CD3ED164-FA48-46B9-8168-72469AF7AA29}" dt="2022-04-04T09:29:26.764" v="4061" actId="20577"/>
        <pc:sldMkLst>
          <pc:docMk/>
          <pc:sldMk cId="2732021727" sldId="633"/>
        </pc:sldMkLst>
      </pc:sldChg>
      <pc:sldChg chg="modSp mod">
        <pc:chgData name="Merethe Anette Ryen" userId="1a0d79ba-99a9-4ffc-bb02-a2067f6f93d6" providerId="ADAL" clId="{CD3ED164-FA48-46B9-8168-72469AF7AA29}" dt="2022-04-04T09:41:36.608" v="4314" actId="20577"/>
        <pc:sldMkLst>
          <pc:docMk/>
          <pc:sldMk cId="4232647976" sldId="636"/>
        </pc:sldMkLst>
      </pc:sldChg>
      <pc:sldChg chg="modSp mod modAnim modNotesTx">
        <pc:chgData name="Merethe Anette Ryen" userId="1a0d79ba-99a9-4ffc-bb02-a2067f6f93d6" providerId="ADAL" clId="{CD3ED164-FA48-46B9-8168-72469AF7AA29}" dt="2022-04-04T09:28:13.378" v="3795" actId="20577"/>
        <pc:sldMkLst>
          <pc:docMk/>
          <pc:sldMk cId="3444337606" sldId="637"/>
        </pc:sldMkLst>
      </pc:sldChg>
      <pc:sldChg chg="modSp mod">
        <pc:chgData name="Merethe Anette Ryen" userId="1a0d79ba-99a9-4ffc-bb02-a2067f6f93d6" providerId="ADAL" clId="{CD3ED164-FA48-46B9-8168-72469AF7AA29}" dt="2022-03-28T11:25:35.294" v="1639" actId="20577"/>
        <pc:sldMkLst>
          <pc:docMk/>
          <pc:sldMk cId="15618543" sldId="642"/>
        </pc:sldMkLst>
      </pc:sldChg>
      <pc:sldChg chg="modSp mod">
        <pc:chgData name="Merethe Anette Ryen" userId="1a0d79ba-99a9-4ffc-bb02-a2067f6f93d6" providerId="ADAL" clId="{CD3ED164-FA48-46B9-8168-72469AF7AA29}" dt="2022-04-04T09:17:24.122" v="3630" actId="108"/>
        <pc:sldMkLst>
          <pc:docMk/>
          <pc:sldMk cId="687476664" sldId="644"/>
        </pc:sldMkLst>
      </pc:sldChg>
      <pc:sldChg chg="mod modShow">
        <pc:chgData name="Merethe Anette Ryen" userId="1a0d79ba-99a9-4ffc-bb02-a2067f6f93d6" providerId="ADAL" clId="{CD3ED164-FA48-46B9-8168-72469AF7AA29}" dt="2022-03-25T10:48:00.300" v="0" actId="729"/>
        <pc:sldMkLst>
          <pc:docMk/>
          <pc:sldMk cId="3666750332" sldId="651"/>
        </pc:sldMkLst>
      </pc:sldChg>
      <pc:sldChg chg="addSp delSp modSp add mod delAnim modNotesTx">
        <pc:chgData name="Merethe Anette Ryen" userId="1a0d79ba-99a9-4ffc-bb02-a2067f6f93d6" providerId="ADAL" clId="{CD3ED164-FA48-46B9-8168-72469AF7AA29}" dt="2022-04-04T09:13:41.548" v="3434" actId="1076"/>
        <pc:sldMkLst>
          <pc:docMk/>
          <pc:sldMk cId="910242368" sldId="652"/>
        </pc:sldMkLst>
      </pc:sldChg>
      <pc:sldChg chg="new del">
        <pc:chgData name="Merethe Anette Ryen" userId="1a0d79ba-99a9-4ffc-bb02-a2067f6f93d6" providerId="ADAL" clId="{CD3ED164-FA48-46B9-8168-72469AF7AA29}" dt="2022-04-04T07:41:27.287" v="2995" actId="2696"/>
        <pc:sldMkLst>
          <pc:docMk/>
          <pc:sldMk cId="3018179679" sldId="653"/>
        </pc:sldMkLst>
      </pc:sldChg>
    </pc:docChg>
  </pc:docChgLst>
  <pc:docChgLst>
    <pc:chgData name="Merethe Anette Ryen" userId="1a0d79ba-99a9-4ffc-bb02-a2067f6f93d6" providerId="ADAL" clId="{2F5054E7-98CC-45C1-AB89-F0A8D48555F9}"/>
    <pc:docChg chg="undo redo custSel addSld delSld modSld sldOrd">
      <pc:chgData name="Merethe Anette Ryen" userId="1a0d79ba-99a9-4ffc-bb02-a2067f6f93d6" providerId="ADAL" clId="{2F5054E7-98CC-45C1-AB89-F0A8D48555F9}" dt="2022-01-21T12:31:26.932" v="72831" actId="20577"/>
      <pc:docMkLst>
        <pc:docMk/>
      </pc:docMkLst>
      <pc:sldChg chg="addSp delSp modSp add del mod modNotesTx">
        <pc:chgData name="Merethe Anette Ryen" userId="1a0d79ba-99a9-4ffc-bb02-a2067f6f93d6" providerId="ADAL" clId="{2F5054E7-98CC-45C1-AB89-F0A8D48555F9}" dt="2022-01-21T12:29:22.001" v="72746" actId="20577"/>
        <pc:sldMkLst>
          <pc:docMk/>
          <pc:sldMk cId="1032388041" sldId="274"/>
        </pc:sldMkLst>
      </pc:sldChg>
      <pc:sldChg chg="add ord modNotesTx">
        <pc:chgData name="Merethe Anette Ryen" userId="1a0d79ba-99a9-4ffc-bb02-a2067f6f93d6" providerId="ADAL" clId="{2F5054E7-98CC-45C1-AB89-F0A8D48555F9}" dt="2022-01-21T12:25:55.539" v="72555" actId="113"/>
        <pc:sldMkLst>
          <pc:docMk/>
          <pc:sldMk cId="756669445" sldId="513"/>
        </pc:sldMkLst>
      </pc:sldChg>
      <pc:sldChg chg="addSp delSp modSp add mod ord modShow">
        <pc:chgData name="Merethe Anette Ryen" userId="1a0d79ba-99a9-4ffc-bb02-a2067f6f93d6" providerId="ADAL" clId="{2F5054E7-98CC-45C1-AB89-F0A8D48555F9}" dt="2022-01-21T12:22:05.814" v="72232" actId="20577"/>
        <pc:sldMkLst>
          <pc:docMk/>
          <pc:sldMk cId="1629239708" sldId="615"/>
        </pc:sldMkLst>
      </pc:sldChg>
      <pc:sldChg chg="modSp add mod">
        <pc:chgData name="Merethe Anette Ryen" userId="1a0d79ba-99a9-4ffc-bb02-a2067f6f93d6" providerId="ADAL" clId="{2F5054E7-98CC-45C1-AB89-F0A8D48555F9}" dt="2022-01-21T12:04:43.615" v="71765" actId="20577"/>
        <pc:sldMkLst>
          <pc:docMk/>
          <pc:sldMk cId="1038982187" sldId="616"/>
        </pc:sldMkLst>
      </pc:sldChg>
      <pc:sldMasterChg chg="delSldLayout">
        <pc:chgData name="Merethe Anette Ryen" userId="1a0d79ba-99a9-4ffc-bb02-a2067f6f93d6" providerId="ADAL" clId="{2F5054E7-98CC-45C1-AB89-F0A8D48555F9}" dt="2022-01-20T23:16:37.970" v="59480" actId="2696"/>
        <pc:sldMasterMkLst>
          <pc:docMk/>
          <pc:sldMasterMk cId="1025947034" sldId="2147483648"/>
        </pc:sldMasterMkLst>
      </pc:sldMasterChg>
    </pc:docChg>
  </pc:docChgLst>
  <pc:docChgLst>
    <pc:chgData name="Merethe Anette Ryen" userId="1a0d79ba-99a9-4ffc-bb02-a2067f6f93d6" providerId="ADAL" clId="{AD3FE5DD-E9C1-4598-8709-F62626C25902}"/>
    <pc:docChg chg="undo redo custSel addSld delSld modSld sldOrd">
      <pc:chgData name="Merethe Anette Ryen" userId="1a0d79ba-99a9-4ffc-bb02-a2067f6f93d6" providerId="ADAL" clId="{AD3FE5DD-E9C1-4598-8709-F62626C25902}" dt="2022-01-27T09:30:34.270" v="17579" actId="20577"/>
      <pc:docMkLst>
        <pc:docMk/>
      </pc:docMkLst>
      <pc:sldChg chg="modSp mod">
        <pc:chgData name="Merethe Anette Ryen" userId="1a0d79ba-99a9-4ffc-bb02-a2067f6f93d6" providerId="ADAL" clId="{AD3FE5DD-E9C1-4598-8709-F62626C25902}" dt="2022-01-26T14:23:22.040" v="5815" actId="20577"/>
        <pc:sldMkLst>
          <pc:docMk/>
          <pc:sldMk cId="1032388041" sldId="274"/>
        </pc:sldMkLst>
      </pc:sldChg>
      <pc:sldChg chg="modNotesTx">
        <pc:chgData name="Merethe Anette Ryen" userId="1a0d79ba-99a9-4ffc-bb02-a2067f6f93d6" providerId="ADAL" clId="{AD3FE5DD-E9C1-4598-8709-F62626C25902}" dt="2022-01-26T14:15:19.261" v="5637" actId="20577"/>
        <pc:sldMkLst>
          <pc:docMk/>
          <pc:sldMk cId="756669445" sldId="513"/>
        </pc:sldMkLst>
      </pc:sldChg>
      <pc:sldChg chg="delSp modSp mod">
        <pc:chgData name="Merethe Anette Ryen" userId="1a0d79ba-99a9-4ffc-bb02-a2067f6f93d6" providerId="ADAL" clId="{AD3FE5DD-E9C1-4598-8709-F62626C25902}" dt="2022-01-27T07:20:53.976" v="11548" actId="20577"/>
        <pc:sldMkLst>
          <pc:docMk/>
          <pc:sldMk cId="1629239708" sldId="615"/>
        </pc:sldMkLst>
      </pc:sldChg>
      <pc:sldMasterChg chg="delSldLayout">
        <pc:chgData name="Merethe Anette Ryen" userId="1a0d79ba-99a9-4ffc-bb02-a2067f6f93d6" providerId="ADAL" clId="{AD3FE5DD-E9C1-4598-8709-F62626C25902}" dt="2022-01-26T11:26:03.087" v="146" actId="2696"/>
        <pc:sldMasterMkLst>
          <pc:docMk/>
          <pc:sldMasterMk cId="1025947034" sldId="2147483648"/>
        </pc:sldMasterMkLst>
      </pc:sldMasterChg>
    </pc:docChg>
  </pc:docChgLst>
  <pc:docChgLst>
    <pc:chgData name="Merethe Anette Ryen" userId="S::merethear@uia.no::1a0d79ba-99a9-4ffc-bb02-a2067f6f93d6" providerId="AD" clId="Web-{D3A25081-D186-45CF-940B-F91C881114E3}"/>
    <pc:docChg chg="addSld delSld modSld sldOrd modSection">
      <pc:chgData name="Merethe Anette Ryen" userId="S::merethear@uia.no::1a0d79ba-99a9-4ffc-bb02-a2067f6f93d6" providerId="AD" clId="Web-{D3A25081-D186-45CF-940B-F91C881114E3}" dt="2023-07-19T12:22:56.875" v="7"/>
      <pc:docMkLst>
        <pc:docMk/>
      </pc:docMkLst>
      <pc:sldChg chg="modSp">
        <pc:chgData name="Merethe Anette Ryen" userId="S::merethear@uia.no::1a0d79ba-99a9-4ffc-bb02-a2067f6f93d6" providerId="AD" clId="Web-{D3A25081-D186-45CF-940B-F91C881114E3}" dt="2023-07-19T12:22:54.125" v="6" actId="20577"/>
        <pc:sldMkLst>
          <pc:docMk/>
          <pc:sldMk cId="1473054025" sldId="2147374789"/>
        </pc:sldMkLst>
      </pc:sldChg>
      <pc:sldChg chg="add del ord">
        <pc:chgData name="Merethe Anette Ryen" userId="S::merethear@uia.no::1a0d79ba-99a9-4ffc-bb02-a2067f6f93d6" providerId="AD" clId="Web-{D3A25081-D186-45CF-940B-F91C881114E3}" dt="2023-07-19T12:22:56.875" v="7"/>
        <pc:sldMkLst>
          <pc:docMk/>
          <pc:sldMk cId="1747252529" sldId="2147374791"/>
        </pc:sldMkLst>
      </pc:sldChg>
      <pc:sldChg chg="add">
        <pc:chgData name="Merethe Anette Ryen" userId="S::merethear@uia.no::1a0d79ba-99a9-4ffc-bb02-a2067f6f93d6" providerId="AD" clId="Web-{D3A25081-D186-45CF-940B-F91C881114E3}" dt="2023-07-19T12:22:14.780" v="1"/>
        <pc:sldMkLst>
          <pc:docMk/>
          <pc:sldMk cId="373699388" sldId="2147374792"/>
        </pc:sldMkLst>
      </pc:sldChg>
    </pc:docChg>
  </pc:docChgLst>
  <pc:docChgLst>
    <pc:chgData name="Merethe Anette Ryen" userId="1a0d79ba-99a9-4ffc-bb02-a2067f6f93d6" providerId="ADAL" clId="{33257692-A294-479B-9E65-2EAC17DF9609}"/>
    <pc:docChg chg="undo custSel addSld delSld modSld">
      <pc:chgData name="Merethe Anette Ryen" userId="1a0d79ba-99a9-4ffc-bb02-a2067f6f93d6" providerId="ADAL" clId="{33257692-A294-479B-9E65-2EAC17DF9609}" dt="2022-04-06T11:17:49.740" v="7181" actId="729"/>
      <pc:docMkLst>
        <pc:docMk/>
      </pc:docMkLst>
      <pc:sldChg chg="add">
        <pc:chgData name="Merethe Anette Ryen" userId="1a0d79ba-99a9-4ffc-bb02-a2067f6f93d6" providerId="ADAL" clId="{33257692-A294-479B-9E65-2EAC17DF9609}" dt="2022-04-05T12:49:32.234" v="5179"/>
        <pc:sldMkLst>
          <pc:docMk/>
          <pc:sldMk cId="1885806652" sldId="619"/>
        </pc:sldMkLst>
      </pc:sldChg>
      <pc:sldChg chg="del">
        <pc:chgData name="Merethe Anette Ryen" userId="1a0d79ba-99a9-4ffc-bb02-a2067f6f93d6" providerId="ADAL" clId="{33257692-A294-479B-9E65-2EAC17DF9609}" dt="2022-04-05T12:01:02.360" v="2381" actId="2696"/>
        <pc:sldMkLst>
          <pc:docMk/>
          <pc:sldMk cId="1369826454" sldId="621"/>
        </pc:sldMkLst>
      </pc:sldChg>
      <pc:sldChg chg="modSp mod">
        <pc:chgData name="Merethe Anette Ryen" userId="1a0d79ba-99a9-4ffc-bb02-a2067f6f93d6" providerId="ADAL" clId="{33257692-A294-479B-9E65-2EAC17DF9609}" dt="2022-04-06T11:01:05.796" v="6412" actId="20577"/>
        <pc:sldMkLst>
          <pc:docMk/>
          <pc:sldMk cId="687476664" sldId="644"/>
        </pc:sldMkLst>
      </pc:sldChg>
      <pc:sldChg chg="modSp mod">
        <pc:chgData name="Merethe Anette Ryen" userId="1a0d79ba-99a9-4ffc-bb02-a2067f6f93d6" providerId="ADAL" clId="{33257692-A294-479B-9E65-2EAC17DF9609}" dt="2022-04-06T10:45:08.802" v="5945" actId="20577"/>
        <pc:sldMkLst>
          <pc:docMk/>
          <pc:sldMk cId="2062943582" sldId="647"/>
        </pc:sldMkLst>
      </pc:sldChg>
      <pc:sldChg chg="modSp mod modNotesTx">
        <pc:chgData name="Merethe Anette Ryen" userId="1a0d79ba-99a9-4ffc-bb02-a2067f6f93d6" providerId="ADAL" clId="{33257692-A294-479B-9E65-2EAC17DF9609}" dt="2022-04-06T11:09:02.680" v="6694" actId="20577"/>
        <pc:sldMkLst>
          <pc:docMk/>
          <pc:sldMk cId="3666750332" sldId="651"/>
        </pc:sldMkLst>
      </pc:sldChg>
      <pc:sldChg chg="addSp delSp modSp mod">
        <pc:chgData name="Merethe Anette Ryen" userId="1a0d79ba-99a9-4ffc-bb02-a2067f6f93d6" providerId="ADAL" clId="{33257692-A294-479B-9E65-2EAC17DF9609}" dt="2022-04-06T10:58:49.063" v="6258" actId="21"/>
        <pc:sldMkLst>
          <pc:docMk/>
          <pc:sldMk cId="910242368" sldId="652"/>
        </pc:sldMkLst>
      </pc:sldChg>
      <pc:sldChg chg="addSp delSp modSp add mod modNotesTx">
        <pc:chgData name="Merethe Anette Ryen" userId="1a0d79ba-99a9-4ffc-bb02-a2067f6f93d6" providerId="ADAL" clId="{33257692-A294-479B-9E65-2EAC17DF9609}" dt="2022-04-06T10:53:33.532" v="6149" actId="20577"/>
        <pc:sldMkLst>
          <pc:docMk/>
          <pc:sldMk cId="2882871590" sldId="653"/>
        </pc:sldMkLst>
      </pc:sldChg>
      <pc:sldChg chg="delSp modSp new mod modShow">
        <pc:chgData name="Merethe Anette Ryen" userId="1a0d79ba-99a9-4ffc-bb02-a2067f6f93d6" providerId="ADAL" clId="{33257692-A294-479B-9E65-2EAC17DF9609}" dt="2022-04-06T10:49:40.967" v="6088" actId="729"/>
        <pc:sldMkLst>
          <pc:docMk/>
          <pc:sldMk cId="3782338146" sldId="654"/>
        </pc:sldMkLst>
      </pc:sldChg>
      <pc:sldChg chg="modSp add mod modShow">
        <pc:chgData name="Merethe Anette Ryen" userId="1a0d79ba-99a9-4ffc-bb02-a2067f6f93d6" providerId="ADAL" clId="{33257692-A294-479B-9E65-2EAC17DF9609}" dt="2022-04-06T10:49:42.894" v="6089" actId="729"/>
        <pc:sldMkLst>
          <pc:docMk/>
          <pc:sldMk cId="2100427848" sldId="655"/>
        </pc:sldMkLst>
      </pc:sldChg>
      <pc:sldChg chg="addSp delSp modSp add mod modNotesTx">
        <pc:chgData name="Merethe Anette Ryen" userId="1a0d79ba-99a9-4ffc-bb02-a2067f6f93d6" providerId="ADAL" clId="{33257692-A294-479B-9E65-2EAC17DF9609}" dt="2022-04-05T12:49:38.909" v="5181" actId="20577"/>
        <pc:sldMkLst>
          <pc:docMk/>
          <pc:sldMk cId="4153301124" sldId="656"/>
        </pc:sldMkLst>
      </pc:sldChg>
      <pc:sldChg chg="modSp add mod">
        <pc:chgData name="Merethe Anette Ryen" userId="1a0d79ba-99a9-4ffc-bb02-a2067f6f93d6" providerId="ADAL" clId="{33257692-A294-479B-9E65-2EAC17DF9609}" dt="2022-04-06T10:48:01.095" v="6028" actId="20577"/>
        <pc:sldMkLst>
          <pc:docMk/>
          <pc:sldMk cId="4030368331" sldId="657"/>
        </pc:sldMkLst>
      </pc:sldChg>
      <pc:sldChg chg="modSp add mod modShow">
        <pc:chgData name="Merethe Anette Ryen" userId="1a0d79ba-99a9-4ffc-bb02-a2067f6f93d6" providerId="ADAL" clId="{33257692-A294-479B-9E65-2EAC17DF9609}" dt="2022-04-06T10:59:07.573" v="6259" actId="729"/>
        <pc:sldMkLst>
          <pc:docMk/>
          <pc:sldMk cId="2292237339" sldId="658"/>
        </pc:sldMkLst>
      </pc:sldChg>
      <pc:sldChg chg="modSp add mod modNotesTx">
        <pc:chgData name="Merethe Anette Ryen" userId="1a0d79ba-99a9-4ffc-bb02-a2067f6f93d6" providerId="ADAL" clId="{33257692-A294-479B-9E65-2EAC17DF9609}" dt="2022-04-06T11:02:06.138" v="6492" actId="20577"/>
        <pc:sldMkLst>
          <pc:docMk/>
          <pc:sldMk cId="899491690" sldId="659"/>
        </pc:sldMkLst>
      </pc:sldChg>
      <pc:sldChg chg="modSp add mod">
        <pc:chgData name="Merethe Anette Ryen" userId="1a0d79ba-99a9-4ffc-bb02-a2067f6f93d6" providerId="ADAL" clId="{33257692-A294-479B-9E65-2EAC17DF9609}" dt="2022-04-06T11:02:20.584" v="6500" actId="20577"/>
        <pc:sldMkLst>
          <pc:docMk/>
          <pc:sldMk cId="1053346591" sldId="660"/>
        </pc:sldMkLst>
      </pc:sldChg>
      <pc:sldChg chg="modSp add mod">
        <pc:chgData name="Merethe Anette Ryen" userId="1a0d79ba-99a9-4ffc-bb02-a2067f6f93d6" providerId="ADAL" clId="{33257692-A294-479B-9E65-2EAC17DF9609}" dt="2022-04-06T11:15:27.047" v="7098" actId="20577"/>
        <pc:sldMkLst>
          <pc:docMk/>
          <pc:sldMk cId="834140655" sldId="661"/>
        </pc:sldMkLst>
      </pc:sldChg>
      <pc:sldChg chg="addSp delSp modSp new mod modAnim modShow">
        <pc:chgData name="Merethe Anette Ryen" userId="1a0d79ba-99a9-4ffc-bb02-a2067f6f93d6" providerId="ADAL" clId="{33257692-A294-479B-9E65-2EAC17DF9609}" dt="2022-04-06T11:17:49.740" v="7181" actId="729"/>
        <pc:sldMkLst>
          <pc:docMk/>
          <pc:sldMk cId="472483902" sldId="662"/>
        </pc:sldMkLst>
      </pc:sldChg>
      <pc:sldChg chg="modSp add mod modShow">
        <pc:chgData name="Merethe Anette Ryen" userId="1a0d79ba-99a9-4ffc-bb02-a2067f6f93d6" providerId="ADAL" clId="{33257692-A294-479B-9E65-2EAC17DF9609}" dt="2022-04-06T11:08:42.878" v="6656" actId="729"/>
        <pc:sldMkLst>
          <pc:docMk/>
          <pc:sldMk cId="4124668116" sldId="663"/>
        </pc:sldMkLst>
      </pc:sldChg>
      <pc:sldChg chg="modSp add mod modShow">
        <pc:chgData name="Merethe Anette Ryen" userId="1a0d79ba-99a9-4ffc-bb02-a2067f6f93d6" providerId="ADAL" clId="{33257692-A294-479B-9E65-2EAC17DF9609}" dt="2022-04-06T11:10:36.730" v="6744" actId="729"/>
        <pc:sldMkLst>
          <pc:docMk/>
          <pc:sldMk cId="347704646" sldId="664"/>
        </pc:sldMkLst>
      </pc:sldChg>
      <pc:sldChg chg="modSp add mod modShow">
        <pc:chgData name="Merethe Anette Ryen" userId="1a0d79ba-99a9-4ffc-bb02-a2067f6f93d6" providerId="ADAL" clId="{33257692-A294-479B-9E65-2EAC17DF9609}" dt="2022-04-06T11:14:16.212" v="6994" actId="729"/>
        <pc:sldMkLst>
          <pc:docMk/>
          <pc:sldMk cId="4055401451" sldId="665"/>
        </pc:sldMkLst>
      </pc:sldChg>
      <pc:sldChg chg="modSp add mod modShow">
        <pc:chgData name="Merethe Anette Ryen" userId="1a0d79ba-99a9-4ffc-bb02-a2067f6f93d6" providerId="ADAL" clId="{33257692-A294-479B-9E65-2EAC17DF9609}" dt="2022-04-06T11:15:01.157" v="7096" actId="20577"/>
        <pc:sldMkLst>
          <pc:docMk/>
          <pc:sldMk cId="1151057484" sldId="666"/>
        </pc:sldMkLst>
      </pc:sldChg>
      <pc:sldChg chg="modSp add mod">
        <pc:chgData name="Merethe Anette Ryen" userId="1a0d79ba-99a9-4ffc-bb02-a2067f6f93d6" providerId="ADAL" clId="{33257692-A294-479B-9E65-2EAC17DF9609}" dt="2022-04-06T11:14:33.935" v="7042" actId="20577"/>
        <pc:sldMkLst>
          <pc:docMk/>
          <pc:sldMk cId="3009101498" sldId="667"/>
        </pc:sldMkLst>
      </pc:sldChg>
    </pc:docChg>
  </pc:docChgLst>
  <pc:docChgLst>
    <pc:chgData name="Merethe Anette Ryen" userId="S::merethear@uia.no::1a0d79ba-99a9-4ffc-bb02-a2067f6f93d6" providerId="AD" clId="Web-{FBA32F39-3D87-4468-BA07-7455376E93AE}"/>
    <pc:docChg chg="modSld">
      <pc:chgData name="Merethe Anette Ryen" userId="S::merethear@uia.no::1a0d79ba-99a9-4ffc-bb02-a2067f6f93d6" providerId="AD" clId="Web-{FBA32F39-3D87-4468-BA07-7455376E93AE}" dt="2023-03-08T11:52:03.182" v="35" actId="20577"/>
      <pc:docMkLst>
        <pc:docMk/>
      </pc:docMkLst>
      <pc:sldChg chg="modSp">
        <pc:chgData name="Merethe Anette Ryen" userId="S::merethear@uia.no::1a0d79ba-99a9-4ffc-bb02-a2067f6f93d6" providerId="AD" clId="Web-{FBA32F39-3D87-4468-BA07-7455376E93AE}" dt="2023-03-08T11:52:03.182" v="35" actId="20577"/>
        <pc:sldMkLst>
          <pc:docMk/>
          <pc:sldMk cId="1247638121" sldId="2147374707"/>
        </pc:sldMkLst>
      </pc:sldChg>
    </pc:docChg>
  </pc:docChgLst>
  <pc:docChgLst>
    <pc:chgData name="Merethe Anette Ryen" userId="1a0d79ba-99a9-4ffc-bb02-a2067f6f93d6" providerId="ADAL" clId="{DC8321A4-D76F-446C-9E4F-393ED03D7C9B}"/>
    <pc:docChg chg="undo custSel addSld delSld modSld sldOrd">
      <pc:chgData name="Merethe Anette Ryen" userId="1a0d79ba-99a9-4ffc-bb02-a2067f6f93d6" providerId="ADAL" clId="{DC8321A4-D76F-446C-9E4F-393ED03D7C9B}" dt="2022-04-06T13:18:25.632" v="1376" actId="20577"/>
      <pc:docMkLst>
        <pc:docMk/>
      </pc:docMkLst>
      <pc:sldChg chg="modSp mod">
        <pc:chgData name="Merethe Anette Ryen" userId="1a0d79ba-99a9-4ffc-bb02-a2067f6f93d6" providerId="ADAL" clId="{DC8321A4-D76F-446C-9E4F-393ED03D7C9B}" dt="2022-04-06T11:25:33.464" v="133" actId="5793"/>
        <pc:sldMkLst>
          <pc:docMk/>
          <pc:sldMk cId="1032388041" sldId="274"/>
        </pc:sldMkLst>
      </pc:sldChg>
      <pc:sldChg chg="add">
        <pc:chgData name="Merethe Anette Ryen" userId="1a0d79ba-99a9-4ffc-bb02-a2067f6f93d6" providerId="ADAL" clId="{DC8321A4-D76F-446C-9E4F-393ED03D7C9B}" dt="2022-04-06T11:47:13.316" v="662"/>
        <pc:sldMkLst>
          <pc:docMk/>
          <pc:sldMk cId="312602221" sldId="405"/>
        </pc:sldMkLst>
      </pc:sldChg>
      <pc:sldChg chg="add">
        <pc:chgData name="Merethe Anette Ryen" userId="1a0d79ba-99a9-4ffc-bb02-a2067f6f93d6" providerId="ADAL" clId="{DC8321A4-D76F-446C-9E4F-393ED03D7C9B}" dt="2022-04-06T11:48:12.449" v="667"/>
        <pc:sldMkLst>
          <pc:docMk/>
          <pc:sldMk cId="385058923" sldId="506"/>
        </pc:sldMkLst>
      </pc:sldChg>
      <pc:sldChg chg="add">
        <pc:chgData name="Merethe Anette Ryen" userId="1a0d79ba-99a9-4ffc-bb02-a2067f6f93d6" providerId="ADAL" clId="{DC8321A4-D76F-446C-9E4F-393ED03D7C9B}" dt="2022-04-06T11:48:29.689" v="668"/>
        <pc:sldMkLst>
          <pc:docMk/>
          <pc:sldMk cId="2816116512" sldId="566"/>
        </pc:sldMkLst>
      </pc:sldChg>
      <pc:sldChg chg="delSp modSp add mod">
        <pc:chgData name="Merethe Anette Ryen" userId="1a0d79ba-99a9-4ffc-bb02-a2067f6f93d6" providerId="ADAL" clId="{DC8321A4-D76F-446C-9E4F-393ED03D7C9B}" dt="2022-04-06T11:44:33.516" v="659" actId="1076"/>
        <pc:sldMkLst>
          <pc:docMk/>
          <pc:sldMk cId="2289960799" sldId="567"/>
        </pc:sldMkLst>
      </pc:sldChg>
      <pc:sldChg chg="add">
        <pc:chgData name="Merethe Anette Ryen" userId="1a0d79ba-99a9-4ffc-bb02-a2067f6f93d6" providerId="ADAL" clId="{DC8321A4-D76F-446C-9E4F-393ED03D7C9B}" dt="2022-04-06T11:38:57.505" v="573"/>
        <pc:sldMkLst>
          <pc:docMk/>
          <pc:sldMk cId="800266044" sldId="568"/>
        </pc:sldMkLst>
      </pc:sldChg>
      <pc:sldChg chg="add">
        <pc:chgData name="Merethe Anette Ryen" userId="1a0d79ba-99a9-4ffc-bb02-a2067f6f93d6" providerId="ADAL" clId="{DC8321A4-D76F-446C-9E4F-393ED03D7C9B}" dt="2022-04-06T11:48:29.689" v="668"/>
        <pc:sldMkLst>
          <pc:docMk/>
          <pc:sldMk cId="1795590130" sldId="569"/>
        </pc:sldMkLst>
      </pc:sldChg>
      <pc:sldChg chg="add ord">
        <pc:chgData name="Merethe Anette Ryen" userId="1a0d79ba-99a9-4ffc-bb02-a2067f6f93d6" providerId="ADAL" clId="{DC8321A4-D76F-446C-9E4F-393ED03D7C9B}" dt="2022-04-06T11:48:02.518" v="666"/>
        <pc:sldMkLst>
          <pc:docMk/>
          <pc:sldMk cId="4173127001" sldId="578"/>
        </pc:sldMkLst>
      </pc:sldChg>
      <pc:sldChg chg="add">
        <pc:chgData name="Merethe Anette Ryen" userId="1a0d79ba-99a9-4ffc-bb02-a2067f6f93d6" providerId="ADAL" clId="{DC8321A4-D76F-446C-9E4F-393ED03D7C9B}" dt="2022-04-06T11:30:38.368" v="173"/>
        <pc:sldMkLst>
          <pc:docMk/>
          <pc:sldMk cId="2998803024" sldId="608"/>
        </pc:sldMkLst>
      </pc:sldChg>
      <pc:sldChg chg="del">
        <pc:chgData name="Merethe Anette Ryen" userId="1a0d79ba-99a9-4ffc-bb02-a2067f6f93d6" providerId="ADAL" clId="{DC8321A4-D76F-446C-9E4F-393ED03D7C9B}" dt="2022-04-06T11:30:42.478" v="174" actId="2696"/>
        <pc:sldMkLst>
          <pc:docMk/>
          <pc:sldMk cId="1629239708" sldId="615"/>
        </pc:sldMkLst>
      </pc:sldChg>
      <pc:sldChg chg="modSp mod">
        <pc:chgData name="Merethe Anette Ryen" userId="1a0d79ba-99a9-4ffc-bb02-a2067f6f93d6" providerId="ADAL" clId="{DC8321A4-D76F-446C-9E4F-393ED03D7C9B}" dt="2022-04-06T13:18:25.632" v="1376" actId="20577"/>
        <pc:sldMkLst>
          <pc:docMk/>
          <pc:sldMk cId="1038982187" sldId="616"/>
        </pc:sldMkLst>
      </pc:sldChg>
      <pc:sldChg chg="add modNotesTx">
        <pc:chgData name="Merethe Anette Ryen" userId="1a0d79ba-99a9-4ffc-bb02-a2067f6f93d6" providerId="ADAL" clId="{DC8321A4-D76F-446C-9E4F-393ED03D7C9B}" dt="2022-04-06T11:34:26.807" v="469" actId="20577"/>
        <pc:sldMkLst>
          <pc:docMk/>
          <pc:sldMk cId="3781804725" sldId="618"/>
        </pc:sldMkLst>
      </pc:sldChg>
      <pc:sldChg chg="addSp delSp del mod">
        <pc:chgData name="Merethe Anette Ryen" userId="1a0d79ba-99a9-4ffc-bb02-a2067f6f93d6" providerId="ADAL" clId="{DC8321A4-D76F-446C-9E4F-393ED03D7C9B}" dt="2022-04-06T11:33:33.952" v="317" actId="2696"/>
        <pc:sldMkLst>
          <pc:docMk/>
          <pc:sldMk cId="1885806652" sldId="619"/>
        </pc:sldMkLst>
      </pc:sldChg>
      <pc:sldChg chg="add mod modShow">
        <pc:chgData name="Merethe Anette Ryen" userId="1a0d79ba-99a9-4ffc-bb02-a2067f6f93d6" providerId="ADAL" clId="{DC8321A4-D76F-446C-9E4F-393ED03D7C9B}" dt="2022-04-06T11:44:41.880" v="660" actId="729"/>
        <pc:sldMkLst>
          <pc:docMk/>
          <pc:sldMk cId="2148109922" sldId="623"/>
        </pc:sldMkLst>
      </pc:sldChg>
      <pc:sldChg chg="modSp add mod modNotesTx">
        <pc:chgData name="Merethe Anette Ryen" userId="1a0d79ba-99a9-4ffc-bb02-a2067f6f93d6" providerId="ADAL" clId="{DC8321A4-D76F-446C-9E4F-393ED03D7C9B}" dt="2022-04-06T11:41:05.593" v="636" actId="20577"/>
        <pc:sldMkLst>
          <pc:docMk/>
          <pc:sldMk cId="213937751" sldId="631"/>
        </pc:sldMkLst>
      </pc:sldChg>
      <pc:sldChg chg="del">
        <pc:chgData name="Merethe Anette Ryen" userId="1a0d79ba-99a9-4ffc-bb02-a2067f6f93d6" providerId="ADAL" clId="{DC8321A4-D76F-446C-9E4F-393ED03D7C9B}" dt="2022-04-06T11:41:09.683" v="637" actId="2696"/>
        <pc:sldMkLst>
          <pc:docMk/>
          <pc:sldMk cId="2732021727" sldId="633"/>
        </pc:sldMkLst>
      </pc:sldChg>
      <pc:sldChg chg="modSp mod">
        <pc:chgData name="Merethe Anette Ryen" userId="1a0d79ba-99a9-4ffc-bb02-a2067f6f93d6" providerId="ADAL" clId="{DC8321A4-D76F-446C-9E4F-393ED03D7C9B}" dt="2022-04-06T11:31:32.774" v="307" actId="20577"/>
        <pc:sldMkLst>
          <pc:docMk/>
          <pc:sldMk cId="4232647976" sldId="636"/>
        </pc:sldMkLst>
      </pc:sldChg>
      <pc:sldChg chg="mod modShow">
        <pc:chgData name="Merethe Anette Ryen" userId="1a0d79ba-99a9-4ffc-bb02-a2067f6f93d6" providerId="ADAL" clId="{DC8321A4-D76F-446C-9E4F-393ED03D7C9B}" dt="2022-04-06T11:26:11.675" v="169" actId="729"/>
        <pc:sldMkLst>
          <pc:docMk/>
          <pc:sldMk cId="3444337606" sldId="637"/>
        </pc:sldMkLst>
      </pc:sldChg>
      <pc:sldChg chg="add">
        <pc:chgData name="Merethe Anette Ryen" userId="1a0d79ba-99a9-4ffc-bb02-a2067f6f93d6" providerId="ADAL" clId="{DC8321A4-D76F-446C-9E4F-393ED03D7C9B}" dt="2022-04-06T11:30:38.368" v="173"/>
        <pc:sldMkLst>
          <pc:docMk/>
          <pc:sldMk cId="15618543" sldId="642"/>
        </pc:sldMkLst>
      </pc:sldChg>
      <pc:sldChg chg="add ord">
        <pc:chgData name="Merethe Anette Ryen" userId="1a0d79ba-99a9-4ffc-bb02-a2067f6f93d6" providerId="ADAL" clId="{DC8321A4-D76F-446C-9E4F-393ED03D7C9B}" dt="2022-04-06T11:54:45.734" v="1284"/>
        <pc:sldMkLst>
          <pc:docMk/>
          <pc:sldMk cId="2656009895" sldId="643"/>
        </pc:sldMkLst>
      </pc:sldChg>
      <pc:sldChg chg="del">
        <pc:chgData name="Merethe Anette Ryen" userId="1a0d79ba-99a9-4ffc-bb02-a2067f6f93d6" providerId="ADAL" clId="{DC8321A4-D76F-446C-9E4F-393ED03D7C9B}" dt="2022-04-06T11:30:42.478" v="174" actId="2696"/>
        <pc:sldMkLst>
          <pc:docMk/>
          <pc:sldMk cId="687476664" sldId="644"/>
        </pc:sldMkLst>
      </pc:sldChg>
      <pc:sldChg chg="mod modShow">
        <pc:chgData name="Merethe Anette Ryen" userId="1a0d79ba-99a9-4ffc-bb02-a2067f6f93d6" providerId="ADAL" clId="{DC8321A4-D76F-446C-9E4F-393ED03D7C9B}" dt="2022-04-06T11:31:54.802" v="309" actId="729"/>
        <pc:sldMkLst>
          <pc:docMk/>
          <pc:sldMk cId="395828971" sldId="645"/>
        </pc:sldMkLst>
      </pc:sldChg>
      <pc:sldChg chg="add">
        <pc:chgData name="Merethe Anette Ryen" userId="1a0d79ba-99a9-4ffc-bb02-a2067f6f93d6" providerId="ADAL" clId="{DC8321A4-D76F-446C-9E4F-393ED03D7C9B}" dt="2022-04-06T11:23:39.088" v="0"/>
        <pc:sldMkLst>
          <pc:docMk/>
          <pc:sldMk cId="3421155599" sldId="649"/>
        </pc:sldMkLst>
      </pc:sldChg>
      <pc:sldChg chg="add">
        <pc:chgData name="Merethe Anette Ryen" userId="1a0d79ba-99a9-4ffc-bb02-a2067f6f93d6" providerId="ADAL" clId="{DC8321A4-D76F-446C-9E4F-393ED03D7C9B}" dt="2022-04-06T11:23:39.088" v="0"/>
        <pc:sldMkLst>
          <pc:docMk/>
          <pc:sldMk cId="982403725" sldId="650"/>
        </pc:sldMkLst>
      </pc:sldChg>
      <pc:sldChg chg="add del">
        <pc:chgData name="Merethe Anette Ryen" userId="1a0d79ba-99a9-4ffc-bb02-a2067f6f93d6" providerId="ADAL" clId="{DC8321A4-D76F-446C-9E4F-393ED03D7C9B}" dt="2022-04-06T11:23:55.368" v="2" actId="2696"/>
        <pc:sldMkLst>
          <pc:docMk/>
          <pc:sldMk cId="3666750332" sldId="651"/>
        </pc:sldMkLst>
      </pc:sldChg>
      <pc:sldChg chg="mod modShow">
        <pc:chgData name="Merethe Anette Ryen" userId="1a0d79ba-99a9-4ffc-bb02-a2067f6f93d6" providerId="ADAL" clId="{DC8321A4-D76F-446C-9E4F-393ED03D7C9B}" dt="2022-04-06T11:26:16.533" v="170" actId="729"/>
        <pc:sldMkLst>
          <pc:docMk/>
          <pc:sldMk cId="910242368" sldId="652"/>
        </pc:sldMkLst>
      </pc:sldChg>
      <pc:sldChg chg="mod modShow">
        <pc:chgData name="Merethe Anette Ryen" userId="1a0d79ba-99a9-4ffc-bb02-a2067f6f93d6" providerId="ADAL" clId="{DC8321A4-D76F-446C-9E4F-393ED03D7C9B}" dt="2022-04-06T11:26:19.157" v="171" actId="729"/>
        <pc:sldMkLst>
          <pc:docMk/>
          <pc:sldMk cId="2882871590" sldId="653"/>
        </pc:sldMkLst>
      </pc:sldChg>
      <pc:sldChg chg="del">
        <pc:chgData name="Merethe Anette Ryen" userId="1a0d79ba-99a9-4ffc-bb02-a2067f6f93d6" providerId="ADAL" clId="{DC8321A4-D76F-446C-9E4F-393ED03D7C9B}" dt="2022-04-06T11:32:15.636" v="310" actId="2696"/>
        <pc:sldMkLst>
          <pc:docMk/>
          <pc:sldMk cId="4153301124" sldId="656"/>
        </pc:sldMkLst>
      </pc:sldChg>
      <pc:sldChg chg="modSp mod">
        <pc:chgData name="Merethe Anette Ryen" userId="1a0d79ba-99a9-4ffc-bb02-a2067f6f93d6" providerId="ADAL" clId="{DC8321A4-D76F-446C-9E4F-393ED03D7C9B}" dt="2022-04-06T11:37:53.431" v="570" actId="5793"/>
        <pc:sldMkLst>
          <pc:docMk/>
          <pc:sldMk cId="4030368331" sldId="657"/>
        </pc:sldMkLst>
      </pc:sldChg>
      <pc:sldChg chg="modSp mod modNotesTx">
        <pc:chgData name="Merethe Anette Ryen" userId="1a0d79ba-99a9-4ffc-bb02-a2067f6f93d6" providerId="ADAL" clId="{DC8321A4-D76F-446C-9E4F-393ED03D7C9B}" dt="2022-04-06T11:42:00.493" v="641" actId="27636"/>
        <pc:sldMkLst>
          <pc:docMk/>
          <pc:sldMk cId="2292237339" sldId="658"/>
        </pc:sldMkLst>
      </pc:sldChg>
      <pc:sldChg chg="modSp mod">
        <pc:chgData name="Merethe Anette Ryen" userId="1a0d79ba-99a9-4ffc-bb02-a2067f6f93d6" providerId="ADAL" clId="{DC8321A4-D76F-446C-9E4F-393ED03D7C9B}" dt="2022-04-06T13:17:27.733" v="1338" actId="207"/>
        <pc:sldMkLst>
          <pc:docMk/>
          <pc:sldMk cId="834140655" sldId="661"/>
        </pc:sldMkLst>
      </pc:sldChg>
      <pc:sldChg chg="del">
        <pc:chgData name="Merethe Anette Ryen" userId="1a0d79ba-99a9-4ffc-bb02-a2067f6f93d6" providerId="ADAL" clId="{DC8321A4-D76F-446C-9E4F-393ED03D7C9B}" dt="2022-04-06T11:35:57.404" v="474" actId="2696"/>
        <pc:sldMkLst>
          <pc:docMk/>
          <pc:sldMk cId="4055401451" sldId="665"/>
        </pc:sldMkLst>
      </pc:sldChg>
      <pc:sldChg chg="del">
        <pc:chgData name="Merethe Anette Ryen" userId="1a0d79ba-99a9-4ffc-bb02-a2067f6f93d6" providerId="ADAL" clId="{DC8321A4-D76F-446C-9E4F-393ED03D7C9B}" dt="2022-04-06T11:35:57.404" v="474" actId="2696"/>
        <pc:sldMkLst>
          <pc:docMk/>
          <pc:sldMk cId="1151057484" sldId="666"/>
        </pc:sldMkLst>
      </pc:sldChg>
      <pc:sldChg chg="del">
        <pc:chgData name="Merethe Anette Ryen" userId="1a0d79ba-99a9-4ffc-bb02-a2067f6f93d6" providerId="ADAL" clId="{DC8321A4-D76F-446C-9E4F-393ED03D7C9B}" dt="2022-04-06T11:35:57.404" v="474" actId="2696"/>
        <pc:sldMkLst>
          <pc:docMk/>
          <pc:sldMk cId="3009101498" sldId="667"/>
        </pc:sldMkLst>
      </pc:sldChg>
      <pc:sldChg chg="modSp add del mod modAnim modShow">
        <pc:chgData name="Merethe Anette Ryen" userId="1a0d79ba-99a9-4ffc-bb02-a2067f6f93d6" providerId="ADAL" clId="{DC8321A4-D76F-446C-9E4F-393ED03D7C9B}" dt="2022-04-06T11:50:41.094" v="772" actId="2696"/>
        <pc:sldMkLst>
          <pc:docMk/>
          <pc:sldMk cId="319950484" sldId="668"/>
        </pc:sldMkLst>
      </pc:sldChg>
      <pc:sldChg chg="modSp add mod ord modAnim modNotesTx">
        <pc:chgData name="Merethe Anette Ryen" userId="1a0d79ba-99a9-4ffc-bb02-a2067f6f93d6" providerId="ADAL" clId="{DC8321A4-D76F-446C-9E4F-393ED03D7C9B}" dt="2022-04-06T11:54:46.971" v="1286"/>
        <pc:sldMkLst>
          <pc:docMk/>
          <pc:sldMk cId="3857240855" sldId="669"/>
        </pc:sldMkLst>
      </pc:sldChg>
      <pc:sldChg chg="addSp modSp new mod">
        <pc:chgData name="Merethe Anette Ryen" userId="1a0d79ba-99a9-4ffc-bb02-a2067f6f93d6" providerId="ADAL" clId="{DC8321A4-D76F-446C-9E4F-393ED03D7C9B}" dt="2022-04-06T11:35:45.011" v="473" actId="14100"/>
        <pc:sldMkLst>
          <pc:docMk/>
          <pc:sldMk cId="32137276" sldId="670"/>
        </pc:sldMkLst>
      </pc:sldChg>
      <pc:sldChg chg="add del ord">
        <pc:chgData name="Merethe Anette Ryen" userId="1a0d79ba-99a9-4ffc-bb02-a2067f6f93d6" providerId="ADAL" clId="{DC8321A4-D76F-446C-9E4F-393ED03D7C9B}" dt="2022-04-06T11:33:29.225" v="316" actId="2696"/>
        <pc:sldMkLst>
          <pc:docMk/>
          <pc:sldMk cId="1765577905" sldId="670"/>
        </pc:sldMkLst>
      </pc:sldChg>
      <pc:sldChg chg="modSp add mod ord modAnim">
        <pc:chgData name="Merethe Anette Ryen" userId="1a0d79ba-99a9-4ffc-bb02-a2067f6f93d6" providerId="ADAL" clId="{DC8321A4-D76F-446C-9E4F-393ED03D7C9B}" dt="2022-04-06T11:58:29.095" v="1331" actId="20577"/>
        <pc:sldMkLst>
          <pc:docMk/>
          <pc:sldMk cId="1699584333" sldId="671"/>
        </pc:sldMkLst>
      </pc:sldChg>
    </pc:docChg>
  </pc:docChgLst>
  <pc:docChgLst>
    <pc:chgData name="Merethe Anette Ryen" userId="S::merethear@uia.no::1a0d79ba-99a9-4ffc-bb02-a2067f6f93d6" providerId="AD" clId="Web-{A84784A4-7E99-4A3F-8633-5A147FC83A79}"/>
    <pc:docChg chg="addSld modSection">
      <pc:chgData name="Merethe Anette Ryen" userId="S::merethear@uia.no::1a0d79ba-99a9-4ffc-bb02-a2067f6f93d6" providerId="AD" clId="Web-{A84784A4-7E99-4A3F-8633-5A147FC83A79}" dt="2024-08-21T12:38:28.177" v="0"/>
      <pc:docMkLst>
        <pc:docMk/>
      </pc:docMkLst>
      <pc:sldChg chg="add">
        <pc:chgData name="Merethe Anette Ryen" userId="S::merethear@uia.no::1a0d79ba-99a9-4ffc-bb02-a2067f6f93d6" providerId="AD" clId="Web-{A84784A4-7E99-4A3F-8633-5A147FC83A79}" dt="2024-08-21T12:38:28.177" v="0"/>
        <pc:sldMkLst>
          <pc:docMk/>
          <pc:sldMk cId="3951129262" sldId="2147374955"/>
        </pc:sldMkLst>
      </pc:sldChg>
    </pc:docChg>
  </pc:docChgLst>
  <pc:docChgLst>
    <pc:chgData name="Merethe Anette Ryen" userId="S::merethear@uia.no::1a0d79ba-99a9-4ffc-bb02-a2067f6f93d6" providerId="AD" clId="Web-{CDCB6C77-DD4A-49B1-BC7E-04F641E904D2}"/>
    <pc:docChg chg="addSld modSection">
      <pc:chgData name="Merethe Anette Ryen" userId="S::merethear@uia.no::1a0d79ba-99a9-4ffc-bb02-a2067f6f93d6" providerId="AD" clId="Web-{CDCB6C77-DD4A-49B1-BC7E-04F641E904D2}" dt="2023-07-19T13:26:35.170" v="0"/>
      <pc:docMkLst>
        <pc:docMk/>
      </pc:docMkLst>
      <pc:sldChg chg="add">
        <pc:chgData name="Merethe Anette Ryen" userId="S::merethear@uia.no::1a0d79ba-99a9-4ffc-bb02-a2067f6f93d6" providerId="AD" clId="Web-{CDCB6C77-DD4A-49B1-BC7E-04F641E904D2}" dt="2023-07-19T13:26:35.170" v="0"/>
        <pc:sldMkLst>
          <pc:docMk/>
          <pc:sldMk cId="536972945" sldId="2147374814"/>
        </pc:sldMkLst>
      </pc:sldChg>
    </pc:docChg>
  </pc:docChgLst>
  <pc:docChgLst>
    <pc:chgData name="Merethe Anette Ryen" userId="1a0d79ba-99a9-4ffc-bb02-a2067f6f93d6" providerId="ADAL" clId="{AC75FE27-0BC1-435D-85E5-124F26B7BCC6}"/>
    <pc:docChg chg="undo custSel addSld modSld">
      <pc:chgData name="Merethe Anette Ryen" userId="1a0d79ba-99a9-4ffc-bb02-a2067f6f93d6" providerId="ADAL" clId="{AC75FE27-0BC1-435D-85E5-124F26B7BCC6}" dt="2022-01-22T11:52:31.858" v="2524" actId="20577"/>
      <pc:docMkLst>
        <pc:docMk/>
      </pc:docMkLst>
      <pc:sldChg chg="modNotesTx">
        <pc:chgData name="Merethe Anette Ryen" userId="1a0d79ba-99a9-4ffc-bb02-a2067f6f93d6" providerId="ADAL" clId="{AC75FE27-0BC1-435D-85E5-124F26B7BCC6}" dt="2022-01-21T12:56:14.922" v="13" actId="20577"/>
        <pc:sldMkLst>
          <pc:docMk/>
          <pc:sldMk cId="756669445" sldId="513"/>
        </pc:sldMkLst>
      </pc:sldChg>
      <pc:sldChg chg="addSp modSp mod">
        <pc:chgData name="Merethe Anette Ryen" userId="1a0d79ba-99a9-4ffc-bb02-a2067f6f93d6" providerId="ADAL" clId="{AC75FE27-0BC1-435D-85E5-124F26B7BCC6}" dt="2022-01-21T21:18:07.875" v="691" actId="20577"/>
        <pc:sldMkLst>
          <pc:docMk/>
          <pc:sldMk cId="1629239708" sldId="615"/>
        </pc:sldMkLst>
      </pc:sldChg>
      <pc:sldChg chg="modSp mod">
        <pc:chgData name="Merethe Anette Ryen" userId="1a0d79ba-99a9-4ffc-bb02-a2067f6f93d6" providerId="ADAL" clId="{AC75FE27-0BC1-435D-85E5-124F26B7BCC6}" dt="2022-01-22T11:52:31.858" v="2524" actId="20577"/>
        <pc:sldMkLst>
          <pc:docMk/>
          <pc:sldMk cId="1038982187" sldId="616"/>
        </pc:sldMkLst>
      </pc:sldChg>
    </pc:docChg>
  </pc:docChgLst>
  <pc:docChgLst>
    <pc:chgData name="Merethe Anette Ryen" userId="1a0d79ba-99a9-4ffc-bb02-a2067f6f93d6" providerId="ADAL" clId="{FAF6148E-04B9-43CD-BC33-3C13615732D6}"/>
    <pc:docChg chg="undo custSel addSld delSld modSld sldOrd modSection">
      <pc:chgData name="Merethe Anette Ryen" userId="1a0d79ba-99a9-4ffc-bb02-a2067f6f93d6" providerId="ADAL" clId="{FAF6148E-04B9-43CD-BC33-3C13615732D6}" dt="2025-06-03T17:53:43.089" v="8042" actId="20577"/>
      <pc:docMkLst>
        <pc:docMk/>
      </pc:docMkLst>
      <pc:sldChg chg="addSp modSp add mod">
        <pc:chgData name="Merethe Anette Ryen" userId="1a0d79ba-99a9-4ffc-bb02-a2067f6f93d6" providerId="ADAL" clId="{FAF6148E-04B9-43CD-BC33-3C13615732D6}" dt="2025-06-03T10:44:07.930" v="7429" actId="1076"/>
        <pc:sldMkLst>
          <pc:docMk/>
          <pc:sldMk cId="437186577" sldId="461"/>
        </pc:sldMkLst>
        <pc:spChg chg="add mod">
          <ac:chgData name="Merethe Anette Ryen" userId="1a0d79ba-99a9-4ffc-bb02-a2067f6f93d6" providerId="ADAL" clId="{FAF6148E-04B9-43CD-BC33-3C13615732D6}" dt="2025-06-03T10:44:07.930" v="7429" actId="1076"/>
          <ac:spMkLst>
            <pc:docMk/>
            <pc:sldMk cId="437186577" sldId="461"/>
            <ac:spMk id="2" creationId="{42B75912-4E21-8B92-F239-96B4468549D7}"/>
          </ac:spMkLst>
        </pc:spChg>
        <pc:spChg chg="mod">
          <ac:chgData name="Merethe Anette Ryen" userId="1a0d79ba-99a9-4ffc-bb02-a2067f6f93d6" providerId="ADAL" clId="{FAF6148E-04B9-43CD-BC33-3C13615732D6}" dt="2025-06-03T10:43:25.479" v="7325" actId="20577"/>
          <ac:spMkLst>
            <pc:docMk/>
            <pc:sldMk cId="437186577" sldId="461"/>
            <ac:spMk id="8" creationId="{438C06F3-8924-A719-73CA-D87FDAF3B388}"/>
          </ac:spMkLst>
        </pc:spChg>
        <pc:spChg chg="mod">
          <ac:chgData name="Merethe Anette Ryen" userId="1a0d79ba-99a9-4ffc-bb02-a2067f6f93d6" providerId="ADAL" clId="{FAF6148E-04B9-43CD-BC33-3C13615732D6}" dt="2025-06-03T10:43:28.530" v="7327" actId="20577"/>
          <ac:spMkLst>
            <pc:docMk/>
            <pc:sldMk cId="437186577" sldId="461"/>
            <ac:spMk id="11" creationId="{20C618C3-93BD-E088-1043-912A590C60F6}"/>
          </ac:spMkLst>
        </pc:spChg>
        <pc:spChg chg="mod">
          <ac:chgData name="Merethe Anette Ryen" userId="1a0d79ba-99a9-4ffc-bb02-a2067f6f93d6" providerId="ADAL" clId="{FAF6148E-04B9-43CD-BC33-3C13615732D6}" dt="2025-06-03T10:43:27.414" v="7326" actId="20577"/>
          <ac:spMkLst>
            <pc:docMk/>
            <pc:sldMk cId="437186577" sldId="461"/>
            <ac:spMk id="15" creationId="{9BF30C55-DCA8-BA97-80E9-3C2C281E3BFD}"/>
          </ac:spMkLst>
        </pc:spChg>
      </pc:sldChg>
      <pc:sldChg chg="del">
        <pc:chgData name="Merethe Anette Ryen" userId="1a0d79ba-99a9-4ffc-bb02-a2067f6f93d6" providerId="ADAL" clId="{FAF6148E-04B9-43CD-BC33-3C13615732D6}" dt="2025-06-02T15:07:49.830" v="397" actId="2696"/>
        <pc:sldMkLst>
          <pc:docMk/>
          <pc:sldMk cId="998895368" sldId="2147374880"/>
        </pc:sldMkLst>
      </pc:sldChg>
      <pc:sldChg chg="del">
        <pc:chgData name="Merethe Anette Ryen" userId="1a0d79ba-99a9-4ffc-bb02-a2067f6f93d6" providerId="ADAL" clId="{FAF6148E-04B9-43CD-BC33-3C13615732D6}" dt="2025-06-02T15:07:44.900" v="396" actId="2696"/>
        <pc:sldMkLst>
          <pc:docMk/>
          <pc:sldMk cId="879614643" sldId="2147374952"/>
        </pc:sldMkLst>
      </pc:sldChg>
      <pc:sldChg chg="addSp delSp modSp add mod ord">
        <pc:chgData name="Merethe Anette Ryen" userId="1a0d79ba-99a9-4ffc-bb02-a2067f6f93d6" providerId="ADAL" clId="{FAF6148E-04B9-43CD-BC33-3C13615732D6}" dt="2025-06-03T10:51:49.413" v="7496" actId="20577"/>
        <pc:sldMkLst>
          <pc:docMk/>
          <pc:sldMk cId="756642279" sldId="2147375015"/>
        </pc:sldMkLst>
        <pc:spChg chg="add del mod">
          <ac:chgData name="Merethe Anette Ryen" userId="1a0d79ba-99a9-4ffc-bb02-a2067f6f93d6" providerId="ADAL" clId="{FAF6148E-04B9-43CD-BC33-3C13615732D6}" dt="2025-06-03T09:11:25.860" v="6760" actId="21"/>
          <ac:spMkLst>
            <pc:docMk/>
            <pc:sldMk cId="756642279" sldId="2147375015"/>
            <ac:spMk id="4" creationId="{CCCEEA75-3ED7-8F7C-188E-B69EBBD076D3}"/>
          </ac:spMkLst>
        </pc:spChg>
        <pc:spChg chg="mod">
          <ac:chgData name="Merethe Anette Ryen" userId="1a0d79ba-99a9-4ffc-bb02-a2067f6f93d6" providerId="ADAL" clId="{FAF6148E-04B9-43CD-BC33-3C13615732D6}" dt="2025-06-03T10:51:49.413" v="7496" actId="20577"/>
          <ac:spMkLst>
            <pc:docMk/>
            <pc:sldMk cId="756642279" sldId="2147375015"/>
            <ac:spMk id="5" creationId="{04B12910-A1E0-55D1-3DA9-A3582ABFC164}"/>
          </ac:spMkLst>
        </pc:spChg>
        <pc:spChg chg="del">
          <ac:chgData name="Merethe Anette Ryen" userId="1a0d79ba-99a9-4ffc-bb02-a2067f6f93d6" providerId="ADAL" clId="{FAF6148E-04B9-43CD-BC33-3C13615732D6}" dt="2025-06-03T09:11:21.797" v="6759" actId="21"/>
          <ac:spMkLst>
            <pc:docMk/>
            <pc:sldMk cId="756642279" sldId="2147375015"/>
            <ac:spMk id="12" creationId="{9771BFAF-3BBA-D39C-876F-5DD71CF7AD8F}"/>
          </ac:spMkLst>
        </pc:spChg>
        <pc:picChg chg="mod">
          <ac:chgData name="Merethe Anette Ryen" userId="1a0d79ba-99a9-4ffc-bb02-a2067f6f93d6" providerId="ADAL" clId="{FAF6148E-04B9-43CD-BC33-3C13615732D6}" dt="2025-06-03T09:11:50.245" v="6777" actId="1076"/>
          <ac:picMkLst>
            <pc:docMk/>
            <pc:sldMk cId="756642279" sldId="2147375015"/>
            <ac:picMk id="2" creationId="{FD8437DC-C7F1-C429-F87E-970AAA64400B}"/>
          </ac:picMkLst>
        </pc:picChg>
      </pc:sldChg>
      <pc:sldChg chg="modSp add mod">
        <pc:chgData name="Merethe Anette Ryen" userId="1a0d79ba-99a9-4ffc-bb02-a2067f6f93d6" providerId="ADAL" clId="{FAF6148E-04B9-43CD-BC33-3C13615732D6}" dt="2025-06-03T10:51:01.369" v="7494" actId="20577"/>
        <pc:sldMkLst>
          <pc:docMk/>
          <pc:sldMk cId="879967502" sldId="2147375055"/>
        </pc:sldMkLst>
        <pc:spChg chg="mod">
          <ac:chgData name="Merethe Anette Ryen" userId="1a0d79ba-99a9-4ffc-bb02-a2067f6f93d6" providerId="ADAL" clId="{FAF6148E-04B9-43CD-BC33-3C13615732D6}" dt="2025-06-03T10:51:01.369" v="7494" actId="20577"/>
          <ac:spMkLst>
            <pc:docMk/>
            <pc:sldMk cId="879967502" sldId="2147375055"/>
            <ac:spMk id="2" creationId="{54A08EDB-31A3-B12E-A84B-D97365BDCAEC}"/>
          </ac:spMkLst>
        </pc:spChg>
      </pc:sldChg>
      <pc:sldChg chg="add">
        <pc:chgData name="Merethe Anette Ryen" userId="1a0d79ba-99a9-4ffc-bb02-a2067f6f93d6" providerId="ADAL" clId="{FAF6148E-04B9-43CD-BC33-3C13615732D6}" dt="2025-06-02T15:31:08.788" v="1090"/>
        <pc:sldMkLst>
          <pc:docMk/>
          <pc:sldMk cId="3075958768" sldId="2147375070"/>
        </pc:sldMkLst>
      </pc:sldChg>
      <pc:sldChg chg="modSp add mod ord">
        <pc:chgData name="Merethe Anette Ryen" userId="1a0d79ba-99a9-4ffc-bb02-a2067f6f93d6" providerId="ADAL" clId="{FAF6148E-04B9-43CD-BC33-3C13615732D6}" dt="2025-06-03T09:07:56.575" v="6468"/>
        <pc:sldMkLst>
          <pc:docMk/>
          <pc:sldMk cId="2501908809" sldId="2147375085"/>
        </pc:sldMkLst>
        <pc:spChg chg="mod">
          <ac:chgData name="Merethe Anette Ryen" userId="1a0d79ba-99a9-4ffc-bb02-a2067f6f93d6" providerId="ADAL" clId="{FAF6148E-04B9-43CD-BC33-3C13615732D6}" dt="2025-06-03T09:07:50.628" v="6466" actId="20577"/>
          <ac:spMkLst>
            <pc:docMk/>
            <pc:sldMk cId="2501908809" sldId="2147375085"/>
            <ac:spMk id="3" creationId="{7B62C284-E54D-83A3-07EB-59A7CFD1EDE6}"/>
          </ac:spMkLst>
        </pc:spChg>
      </pc:sldChg>
      <pc:sldChg chg="addSp modSp mod">
        <pc:chgData name="Merethe Anette Ryen" userId="1a0d79ba-99a9-4ffc-bb02-a2067f6f93d6" providerId="ADAL" clId="{FAF6148E-04B9-43CD-BC33-3C13615732D6}" dt="2025-06-02T18:14:38.743" v="3696" actId="20577"/>
        <pc:sldMkLst>
          <pc:docMk/>
          <pc:sldMk cId="3454460616" sldId="2147375093"/>
        </pc:sldMkLst>
        <pc:spChg chg="add mod">
          <ac:chgData name="Merethe Anette Ryen" userId="1a0d79ba-99a9-4ffc-bb02-a2067f6f93d6" providerId="ADAL" clId="{FAF6148E-04B9-43CD-BC33-3C13615732D6}" dt="2025-06-02T15:35:52.200" v="1297"/>
          <ac:spMkLst>
            <pc:docMk/>
            <pc:sldMk cId="3454460616" sldId="2147375093"/>
            <ac:spMk id="2" creationId="{0E3C6B82-AEA6-9224-150A-512F8358210E}"/>
          </ac:spMkLst>
        </pc:spChg>
        <pc:spChg chg="mod">
          <ac:chgData name="Merethe Anette Ryen" userId="1a0d79ba-99a9-4ffc-bb02-a2067f6f93d6" providerId="ADAL" clId="{FAF6148E-04B9-43CD-BC33-3C13615732D6}" dt="2025-06-02T15:34:31.227" v="1227" actId="1035"/>
          <ac:spMkLst>
            <pc:docMk/>
            <pc:sldMk cId="3454460616" sldId="2147375093"/>
            <ac:spMk id="6" creationId="{8E52F34C-5283-6536-6F0F-BC8CCC09DF3C}"/>
          </ac:spMkLst>
        </pc:spChg>
        <pc:spChg chg="mod">
          <ac:chgData name="Merethe Anette Ryen" userId="1a0d79ba-99a9-4ffc-bb02-a2067f6f93d6" providerId="ADAL" clId="{FAF6148E-04B9-43CD-BC33-3C13615732D6}" dt="2025-06-02T15:34:31.227" v="1227" actId="1035"/>
          <ac:spMkLst>
            <pc:docMk/>
            <pc:sldMk cId="3454460616" sldId="2147375093"/>
            <ac:spMk id="7" creationId="{DFF3D97F-C1CC-1613-CEAC-056C95D50277}"/>
          </ac:spMkLst>
        </pc:spChg>
        <pc:spChg chg="mod">
          <ac:chgData name="Merethe Anette Ryen" userId="1a0d79ba-99a9-4ffc-bb02-a2067f6f93d6" providerId="ADAL" clId="{FAF6148E-04B9-43CD-BC33-3C13615732D6}" dt="2025-06-02T15:34:31.227" v="1227" actId="1035"/>
          <ac:spMkLst>
            <pc:docMk/>
            <pc:sldMk cId="3454460616" sldId="2147375093"/>
            <ac:spMk id="9" creationId="{44875041-E2F4-5479-14A4-B63D95E21676}"/>
          </ac:spMkLst>
        </pc:spChg>
        <pc:spChg chg="mod">
          <ac:chgData name="Merethe Anette Ryen" userId="1a0d79ba-99a9-4ffc-bb02-a2067f6f93d6" providerId="ADAL" clId="{FAF6148E-04B9-43CD-BC33-3C13615732D6}" dt="2025-06-02T15:34:31.227" v="1227" actId="1035"/>
          <ac:spMkLst>
            <pc:docMk/>
            <pc:sldMk cId="3454460616" sldId="2147375093"/>
            <ac:spMk id="10" creationId="{94E37CB8-34E6-ADB1-4F33-ADC89F88B0DB}"/>
          </ac:spMkLst>
        </pc:spChg>
        <pc:spChg chg="mod">
          <ac:chgData name="Merethe Anette Ryen" userId="1a0d79ba-99a9-4ffc-bb02-a2067f6f93d6" providerId="ADAL" clId="{FAF6148E-04B9-43CD-BC33-3C13615732D6}" dt="2025-06-02T15:34:17.523" v="1176" actId="790"/>
          <ac:spMkLst>
            <pc:docMk/>
            <pc:sldMk cId="3454460616" sldId="2147375093"/>
            <ac:spMk id="11" creationId="{13FED8A3-BE80-9461-F0E6-7CC0E375DFD8}"/>
          </ac:spMkLst>
        </pc:spChg>
        <pc:spChg chg="mod">
          <ac:chgData name="Merethe Anette Ryen" userId="1a0d79ba-99a9-4ffc-bb02-a2067f6f93d6" providerId="ADAL" clId="{FAF6148E-04B9-43CD-BC33-3C13615732D6}" dt="2025-06-02T15:34:31.227" v="1227" actId="1035"/>
          <ac:spMkLst>
            <pc:docMk/>
            <pc:sldMk cId="3454460616" sldId="2147375093"/>
            <ac:spMk id="13" creationId="{CAAEB100-0BC8-C916-62C4-58E6A7E910CF}"/>
          </ac:spMkLst>
        </pc:spChg>
        <pc:spChg chg="mod">
          <ac:chgData name="Merethe Anette Ryen" userId="1a0d79ba-99a9-4ffc-bb02-a2067f6f93d6" providerId="ADAL" clId="{FAF6148E-04B9-43CD-BC33-3C13615732D6}" dt="2025-06-02T15:34:31.227" v="1227" actId="1035"/>
          <ac:spMkLst>
            <pc:docMk/>
            <pc:sldMk cId="3454460616" sldId="2147375093"/>
            <ac:spMk id="20" creationId="{0AB5032C-EA60-167A-DEEB-7E67B6D6A2AC}"/>
          </ac:spMkLst>
        </pc:spChg>
        <pc:spChg chg="mod">
          <ac:chgData name="Merethe Anette Ryen" userId="1a0d79ba-99a9-4ffc-bb02-a2067f6f93d6" providerId="ADAL" clId="{FAF6148E-04B9-43CD-BC33-3C13615732D6}" dt="2025-06-02T15:34:31.227" v="1227" actId="1035"/>
          <ac:spMkLst>
            <pc:docMk/>
            <pc:sldMk cId="3454460616" sldId="2147375093"/>
            <ac:spMk id="21" creationId="{27992E6F-9975-B558-62CF-D54CA15BF93C}"/>
          </ac:spMkLst>
        </pc:spChg>
        <pc:spChg chg="mod">
          <ac:chgData name="Merethe Anette Ryen" userId="1a0d79ba-99a9-4ffc-bb02-a2067f6f93d6" providerId="ADAL" clId="{FAF6148E-04B9-43CD-BC33-3C13615732D6}" dt="2025-06-02T15:34:31.227" v="1227" actId="1035"/>
          <ac:spMkLst>
            <pc:docMk/>
            <pc:sldMk cId="3454460616" sldId="2147375093"/>
            <ac:spMk id="22" creationId="{3FD18105-46F9-AF0D-109A-96908348DB71}"/>
          </ac:spMkLst>
        </pc:spChg>
        <pc:spChg chg="mod">
          <ac:chgData name="Merethe Anette Ryen" userId="1a0d79ba-99a9-4ffc-bb02-a2067f6f93d6" providerId="ADAL" clId="{FAF6148E-04B9-43CD-BC33-3C13615732D6}" dt="2025-06-02T15:34:31.227" v="1227" actId="1035"/>
          <ac:spMkLst>
            <pc:docMk/>
            <pc:sldMk cId="3454460616" sldId="2147375093"/>
            <ac:spMk id="25" creationId="{4A25E22F-2002-3FC3-1DC4-A015518FFCC5}"/>
          </ac:spMkLst>
        </pc:spChg>
        <pc:spChg chg="mod">
          <ac:chgData name="Merethe Anette Ryen" userId="1a0d79ba-99a9-4ffc-bb02-a2067f6f93d6" providerId="ADAL" clId="{FAF6148E-04B9-43CD-BC33-3C13615732D6}" dt="2025-06-02T18:14:38.743" v="3696" actId="20577"/>
          <ac:spMkLst>
            <pc:docMk/>
            <pc:sldMk cId="3454460616" sldId="2147375093"/>
            <ac:spMk id="26" creationId="{B95FDE4A-CB18-6A45-D4D7-A767F76F1FD3}"/>
          </ac:spMkLst>
        </pc:spChg>
      </pc:sldChg>
      <pc:sldChg chg="add">
        <pc:chgData name="Merethe Anette Ryen" userId="1a0d79ba-99a9-4ffc-bb02-a2067f6f93d6" providerId="ADAL" clId="{FAF6148E-04B9-43CD-BC33-3C13615732D6}" dt="2025-06-03T10:39:09.287" v="7320"/>
        <pc:sldMkLst>
          <pc:docMk/>
          <pc:sldMk cId="364309832" sldId="2147375117"/>
        </pc:sldMkLst>
      </pc:sldChg>
      <pc:sldChg chg="modSp add mod modNotesTx">
        <pc:chgData name="Merethe Anette Ryen" userId="1a0d79ba-99a9-4ffc-bb02-a2067f6f93d6" providerId="ADAL" clId="{FAF6148E-04B9-43CD-BC33-3C13615732D6}" dt="2025-06-02T16:22:30.840" v="3537" actId="20577"/>
        <pc:sldMkLst>
          <pc:docMk/>
          <pc:sldMk cId="1927674037" sldId="2147375133"/>
        </pc:sldMkLst>
        <pc:spChg chg="mod">
          <ac:chgData name="Merethe Anette Ryen" userId="1a0d79ba-99a9-4ffc-bb02-a2067f6f93d6" providerId="ADAL" clId="{FAF6148E-04B9-43CD-BC33-3C13615732D6}" dt="2025-06-02T15:43:03.554" v="1504" actId="20577"/>
          <ac:spMkLst>
            <pc:docMk/>
            <pc:sldMk cId="1927674037" sldId="2147375133"/>
            <ac:spMk id="9" creationId="{BCAF829B-A139-DB7C-7206-9D5FF24F2800}"/>
          </ac:spMkLst>
        </pc:spChg>
      </pc:sldChg>
      <pc:sldChg chg="add ord">
        <pc:chgData name="Merethe Anette Ryen" userId="1a0d79ba-99a9-4ffc-bb02-a2067f6f93d6" providerId="ADAL" clId="{FAF6148E-04B9-43CD-BC33-3C13615732D6}" dt="2025-06-02T18:10:37.615" v="3547"/>
        <pc:sldMkLst>
          <pc:docMk/>
          <pc:sldMk cId="231304892" sldId="2147375152"/>
        </pc:sldMkLst>
      </pc:sldChg>
      <pc:sldChg chg="modSp add mod modNotesTx">
        <pc:chgData name="Merethe Anette Ryen" userId="1a0d79ba-99a9-4ffc-bb02-a2067f6f93d6" providerId="ADAL" clId="{FAF6148E-04B9-43CD-BC33-3C13615732D6}" dt="2025-06-03T07:25:08.563" v="3710" actId="20577"/>
        <pc:sldMkLst>
          <pc:docMk/>
          <pc:sldMk cId="1696758875" sldId="2147375157"/>
        </pc:sldMkLst>
        <pc:spChg chg="mod">
          <ac:chgData name="Merethe Anette Ryen" userId="1a0d79ba-99a9-4ffc-bb02-a2067f6f93d6" providerId="ADAL" clId="{FAF6148E-04B9-43CD-BC33-3C13615732D6}" dt="2025-06-02T15:52:28.723" v="2289" actId="20577"/>
          <ac:spMkLst>
            <pc:docMk/>
            <pc:sldMk cId="1696758875" sldId="2147375157"/>
            <ac:spMk id="2" creationId="{171368E3-D0F6-5889-A01C-43A1F1148847}"/>
          </ac:spMkLst>
        </pc:spChg>
        <pc:spChg chg="mod">
          <ac:chgData name="Merethe Anette Ryen" userId="1a0d79ba-99a9-4ffc-bb02-a2067f6f93d6" providerId="ADAL" clId="{FAF6148E-04B9-43CD-BC33-3C13615732D6}" dt="2025-06-03T07:25:08.563" v="3710" actId="20577"/>
          <ac:spMkLst>
            <pc:docMk/>
            <pc:sldMk cId="1696758875" sldId="2147375157"/>
            <ac:spMk id="4" creationId="{5FF00ED8-7DA6-A44D-420B-D135EAF291D0}"/>
          </ac:spMkLst>
        </pc:spChg>
      </pc:sldChg>
      <pc:sldChg chg="modSp add del mod ord modShow">
        <pc:chgData name="Merethe Anette Ryen" userId="1a0d79ba-99a9-4ffc-bb02-a2067f6f93d6" providerId="ADAL" clId="{FAF6148E-04B9-43CD-BC33-3C13615732D6}" dt="2025-06-03T09:17:03.567" v="6944" actId="2696"/>
        <pc:sldMkLst>
          <pc:docMk/>
          <pc:sldMk cId="321346606" sldId="2147375159"/>
        </pc:sldMkLst>
        <pc:spChg chg="mod">
          <ac:chgData name="Merethe Anette Ryen" userId="1a0d79ba-99a9-4ffc-bb02-a2067f6f93d6" providerId="ADAL" clId="{FAF6148E-04B9-43CD-BC33-3C13615732D6}" dt="2025-06-03T07:40:54.983" v="4483" actId="255"/>
          <ac:spMkLst>
            <pc:docMk/>
            <pc:sldMk cId="321346606" sldId="2147375159"/>
            <ac:spMk id="2" creationId="{01860604-955B-1CDC-FE95-A3EB06C3AEA9}"/>
          </ac:spMkLst>
        </pc:spChg>
        <pc:spChg chg="mod">
          <ac:chgData name="Merethe Anette Ryen" userId="1a0d79ba-99a9-4ffc-bb02-a2067f6f93d6" providerId="ADAL" clId="{FAF6148E-04B9-43CD-BC33-3C13615732D6}" dt="2025-06-03T07:40:33.517" v="4482" actId="20577"/>
          <ac:spMkLst>
            <pc:docMk/>
            <pc:sldMk cId="321346606" sldId="2147375159"/>
            <ac:spMk id="37" creationId="{F1EB7821-BE81-27D3-9AB8-C81AFE4F0844}"/>
          </ac:spMkLst>
        </pc:spChg>
      </pc:sldChg>
      <pc:sldChg chg="add ord">
        <pc:chgData name="Merethe Anette Ryen" userId="1a0d79ba-99a9-4ffc-bb02-a2067f6f93d6" providerId="ADAL" clId="{FAF6148E-04B9-43CD-BC33-3C13615732D6}" dt="2025-06-03T10:34:00.318" v="7048"/>
        <pc:sldMkLst>
          <pc:docMk/>
          <pc:sldMk cId="359354578" sldId="2147375161"/>
        </pc:sldMkLst>
      </pc:sldChg>
      <pc:sldChg chg="modSp add mod ord modNotesTx">
        <pc:chgData name="Merethe Anette Ryen" userId="1a0d79ba-99a9-4ffc-bb02-a2067f6f93d6" providerId="ADAL" clId="{FAF6148E-04B9-43CD-BC33-3C13615732D6}" dt="2025-06-03T17:51:12.097" v="8004" actId="20577"/>
        <pc:sldMkLst>
          <pc:docMk/>
          <pc:sldMk cId="962034206" sldId="2147375180"/>
        </pc:sldMkLst>
        <pc:spChg chg="mod">
          <ac:chgData name="Merethe Anette Ryen" userId="1a0d79ba-99a9-4ffc-bb02-a2067f6f93d6" providerId="ADAL" clId="{FAF6148E-04B9-43CD-BC33-3C13615732D6}" dt="2025-06-03T17:51:12.097" v="8004" actId="20577"/>
          <ac:spMkLst>
            <pc:docMk/>
            <pc:sldMk cId="962034206" sldId="2147375180"/>
            <ac:spMk id="22" creationId="{6EED6C51-8754-DF3C-D70F-FD23768993D4}"/>
          </ac:spMkLst>
        </pc:spChg>
      </pc:sldChg>
      <pc:sldChg chg="add ord modNotesTx">
        <pc:chgData name="Merethe Anette Ryen" userId="1a0d79ba-99a9-4ffc-bb02-a2067f6f93d6" providerId="ADAL" clId="{FAF6148E-04B9-43CD-BC33-3C13615732D6}" dt="2025-06-03T10:52:09.791" v="7499" actId="20577"/>
        <pc:sldMkLst>
          <pc:docMk/>
          <pc:sldMk cId="2839225290" sldId="2147375188"/>
        </pc:sldMkLst>
      </pc:sldChg>
      <pc:sldChg chg="modSp add mod ord modShow">
        <pc:chgData name="Merethe Anette Ryen" userId="1a0d79ba-99a9-4ffc-bb02-a2067f6f93d6" providerId="ADAL" clId="{FAF6148E-04B9-43CD-BC33-3C13615732D6}" dt="2025-06-03T17:53:43.089" v="8042" actId="20577"/>
        <pc:sldMkLst>
          <pc:docMk/>
          <pc:sldMk cId="815281044" sldId="2147375190"/>
        </pc:sldMkLst>
        <pc:spChg chg="mod">
          <ac:chgData name="Merethe Anette Ryen" userId="1a0d79ba-99a9-4ffc-bb02-a2067f6f93d6" providerId="ADAL" clId="{FAF6148E-04B9-43CD-BC33-3C13615732D6}" dt="2025-06-03T17:53:43.089" v="8042" actId="20577"/>
          <ac:spMkLst>
            <pc:docMk/>
            <pc:sldMk cId="815281044" sldId="2147375190"/>
            <ac:spMk id="11" creationId="{89CE465A-DD91-B214-7E7D-C95CF3269666}"/>
          </ac:spMkLst>
        </pc:spChg>
      </pc:sldChg>
      <pc:sldChg chg="modSp mod modNotesTx">
        <pc:chgData name="Merethe Anette Ryen" userId="1a0d79ba-99a9-4ffc-bb02-a2067f6f93d6" providerId="ADAL" clId="{FAF6148E-04B9-43CD-BC33-3C13615732D6}" dt="2025-06-02T15:05:22.288" v="385" actId="20577"/>
        <pc:sldMkLst>
          <pc:docMk/>
          <pc:sldMk cId="3246603094" sldId="2147375194"/>
        </pc:sldMkLst>
        <pc:spChg chg="mod">
          <ac:chgData name="Merethe Anette Ryen" userId="1a0d79ba-99a9-4ffc-bb02-a2067f6f93d6" providerId="ADAL" clId="{FAF6148E-04B9-43CD-BC33-3C13615732D6}" dt="2025-06-02T15:05:22.288" v="385" actId="20577"/>
          <ac:spMkLst>
            <pc:docMk/>
            <pc:sldMk cId="3246603094" sldId="2147375194"/>
            <ac:spMk id="2" creationId="{21A8B34E-13E8-154B-9A05-DBB033D46A28}"/>
          </ac:spMkLst>
        </pc:spChg>
      </pc:sldChg>
      <pc:sldChg chg="modSp add mod ord">
        <pc:chgData name="Merethe Anette Ryen" userId="1a0d79ba-99a9-4ffc-bb02-a2067f6f93d6" providerId="ADAL" clId="{FAF6148E-04B9-43CD-BC33-3C13615732D6}" dt="2025-06-03T10:33:31.527" v="7045" actId="20577"/>
        <pc:sldMkLst>
          <pc:docMk/>
          <pc:sldMk cId="4028817226" sldId="2147375195"/>
        </pc:sldMkLst>
        <pc:spChg chg="mod">
          <ac:chgData name="Merethe Anette Ryen" userId="1a0d79ba-99a9-4ffc-bb02-a2067f6f93d6" providerId="ADAL" clId="{FAF6148E-04B9-43CD-BC33-3C13615732D6}" dt="2025-06-03T10:33:31.527" v="7045" actId="20577"/>
          <ac:spMkLst>
            <pc:docMk/>
            <pc:sldMk cId="4028817226" sldId="2147375195"/>
            <ac:spMk id="13" creationId="{859B79E4-300A-76E7-4620-7C5D604FE2B6}"/>
          </ac:spMkLst>
        </pc:spChg>
      </pc:sldChg>
      <pc:sldChg chg="add ord">
        <pc:chgData name="Merethe Anette Ryen" userId="1a0d79ba-99a9-4ffc-bb02-a2067f6f93d6" providerId="ADAL" clId="{FAF6148E-04B9-43CD-BC33-3C13615732D6}" dt="2025-06-02T18:15:26.938" v="3700"/>
        <pc:sldMkLst>
          <pc:docMk/>
          <pc:sldMk cId="3842845515" sldId="2147375197"/>
        </pc:sldMkLst>
      </pc:sldChg>
      <pc:sldChg chg="addSp modSp mod modAnim modNotesTx">
        <pc:chgData name="Merethe Anette Ryen" userId="1a0d79ba-99a9-4ffc-bb02-a2067f6f93d6" providerId="ADAL" clId="{FAF6148E-04B9-43CD-BC33-3C13615732D6}" dt="2025-06-03T07:41:24.103" v="4484" actId="20577"/>
        <pc:sldMkLst>
          <pc:docMk/>
          <pc:sldMk cId="897738225" sldId="2147375199"/>
        </pc:sldMkLst>
        <pc:spChg chg="add mod">
          <ac:chgData name="Merethe Anette Ryen" userId="1a0d79ba-99a9-4ffc-bb02-a2067f6f93d6" providerId="ADAL" clId="{FAF6148E-04B9-43CD-BC33-3C13615732D6}" dt="2025-06-02T18:13:17.079" v="3641" actId="20577"/>
          <ac:spMkLst>
            <pc:docMk/>
            <pc:sldMk cId="897738225" sldId="2147375199"/>
            <ac:spMk id="2" creationId="{3BA21078-1951-F119-C0E0-34B28BD894A1}"/>
          </ac:spMkLst>
        </pc:spChg>
        <pc:spChg chg="mod">
          <ac:chgData name="Merethe Anette Ryen" userId="1a0d79ba-99a9-4ffc-bb02-a2067f6f93d6" providerId="ADAL" clId="{FAF6148E-04B9-43CD-BC33-3C13615732D6}" dt="2025-06-02T18:11:42.943" v="3548" actId="20577"/>
          <ac:spMkLst>
            <pc:docMk/>
            <pc:sldMk cId="897738225" sldId="2147375199"/>
            <ac:spMk id="3" creationId="{FAA94BD7-F887-170F-9A13-772B2167026D}"/>
          </ac:spMkLst>
        </pc:spChg>
        <pc:picChg chg="mod">
          <ac:chgData name="Merethe Anette Ryen" userId="1a0d79ba-99a9-4ffc-bb02-a2067f6f93d6" providerId="ADAL" clId="{FAF6148E-04B9-43CD-BC33-3C13615732D6}" dt="2025-06-02T18:11:57.505" v="3565" actId="1076"/>
          <ac:picMkLst>
            <pc:docMk/>
            <pc:sldMk cId="897738225" sldId="2147375199"/>
            <ac:picMk id="5" creationId="{0C657C4F-0B5A-F7B8-6A98-7E056AC34324}"/>
          </ac:picMkLst>
        </pc:picChg>
      </pc:sldChg>
      <pc:sldChg chg="modSp del mod">
        <pc:chgData name="Merethe Anette Ryen" userId="1a0d79ba-99a9-4ffc-bb02-a2067f6f93d6" providerId="ADAL" clId="{FAF6148E-04B9-43CD-BC33-3C13615732D6}" dt="2025-06-02T15:36:29.497" v="1298" actId="2696"/>
        <pc:sldMkLst>
          <pc:docMk/>
          <pc:sldMk cId="719211985" sldId="2147375202"/>
        </pc:sldMkLst>
        <pc:spChg chg="mod">
          <ac:chgData name="Merethe Anette Ryen" userId="1a0d79ba-99a9-4ffc-bb02-a2067f6f93d6" providerId="ADAL" clId="{FAF6148E-04B9-43CD-BC33-3C13615732D6}" dt="2025-06-02T15:15:25.492" v="414" actId="255"/>
          <ac:spMkLst>
            <pc:docMk/>
            <pc:sldMk cId="719211985" sldId="2147375202"/>
            <ac:spMk id="6" creationId="{3BE71D92-AE17-CC66-59FD-A79888DE65FC}"/>
          </ac:spMkLst>
        </pc:spChg>
      </pc:sldChg>
      <pc:sldChg chg="modSp del mod ord modNotesTx">
        <pc:chgData name="Merethe Anette Ryen" userId="1a0d79ba-99a9-4ffc-bb02-a2067f6f93d6" providerId="ADAL" clId="{FAF6148E-04B9-43CD-BC33-3C13615732D6}" dt="2025-06-02T16:22:40.432" v="3539" actId="2696"/>
        <pc:sldMkLst>
          <pc:docMk/>
          <pc:sldMk cId="2530571900" sldId="2147375208"/>
        </pc:sldMkLst>
        <pc:spChg chg="mod">
          <ac:chgData name="Merethe Anette Ryen" userId="1a0d79ba-99a9-4ffc-bb02-a2067f6f93d6" providerId="ADAL" clId="{FAF6148E-04B9-43CD-BC33-3C13615732D6}" dt="2025-06-02T15:37:17.843" v="1312" actId="20577"/>
          <ac:spMkLst>
            <pc:docMk/>
            <pc:sldMk cId="2530571900" sldId="2147375208"/>
            <ac:spMk id="6" creationId="{F8961950-D9C3-772C-CC6C-00DED8436D32}"/>
          </ac:spMkLst>
        </pc:spChg>
      </pc:sldChg>
      <pc:sldChg chg="addSp delSp modSp mod ord">
        <pc:chgData name="Merethe Anette Ryen" userId="1a0d79ba-99a9-4ffc-bb02-a2067f6f93d6" providerId="ADAL" clId="{FAF6148E-04B9-43CD-BC33-3C13615732D6}" dt="2025-06-03T17:46:55.019" v="7637" actId="20577"/>
        <pc:sldMkLst>
          <pc:docMk/>
          <pc:sldMk cId="2931271630" sldId="2147375209"/>
        </pc:sldMkLst>
        <pc:spChg chg="del">
          <ac:chgData name="Merethe Anette Ryen" userId="1a0d79ba-99a9-4ffc-bb02-a2067f6f93d6" providerId="ADAL" clId="{FAF6148E-04B9-43CD-BC33-3C13615732D6}" dt="2025-06-02T15:09:28.637" v="402" actId="21"/>
          <ac:spMkLst>
            <pc:docMk/>
            <pc:sldMk cId="2931271630" sldId="2147375209"/>
            <ac:spMk id="2" creationId="{18A7108F-B674-B35D-6060-D0A0039288BB}"/>
          </ac:spMkLst>
        </pc:spChg>
        <pc:spChg chg="del">
          <ac:chgData name="Merethe Anette Ryen" userId="1a0d79ba-99a9-4ffc-bb02-a2067f6f93d6" providerId="ADAL" clId="{FAF6148E-04B9-43CD-BC33-3C13615732D6}" dt="2025-06-02T15:10:37.473" v="409" actId="21"/>
          <ac:spMkLst>
            <pc:docMk/>
            <pc:sldMk cId="2931271630" sldId="2147375209"/>
            <ac:spMk id="5" creationId="{246A4CCC-DBBE-F810-F3D5-BE18EC0B61B5}"/>
          </ac:spMkLst>
        </pc:spChg>
        <pc:spChg chg="add mod">
          <ac:chgData name="Merethe Anette Ryen" userId="1a0d79ba-99a9-4ffc-bb02-a2067f6f93d6" providerId="ADAL" clId="{FAF6148E-04B9-43CD-BC33-3C13615732D6}" dt="2025-06-02T15:10:07.970" v="408" actId="1076"/>
          <ac:spMkLst>
            <pc:docMk/>
            <pc:sldMk cId="2931271630" sldId="2147375209"/>
            <ac:spMk id="6" creationId="{91A06B97-C64D-8BE9-0029-4CC9A3CAC77D}"/>
          </ac:spMkLst>
        </pc:spChg>
        <pc:spChg chg="add del mod">
          <ac:chgData name="Merethe Anette Ryen" userId="1a0d79ba-99a9-4ffc-bb02-a2067f6f93d6" providerId="ADAL" clId="{FAF6148E-04B9-43CD-BC33-3C13615732D6}" dt="2025-06-02T15:09:39.058" v="403" actId="21"/>
          <ac:spMkLst>
            <pc:docMk/>
            <pc:sldMk cId="2931271630" sldId="2147375209"/>
            <ac:spMk id="10" creationId="{9DD8B0F9-24C1-9FD4-B824-3CA88BDFACC5}"/>
          </ac:spMkLst>
        </pc:spChg>
        <pc:spChg chg="add del">
          <ac:chgData name="Merethe Anette Ryen" userId="1a0d79ba-99a9-4ffc-bb02-a2067f6f93d6" providerId="ADAL" clId="{FAF6148E-04B9-43CD-BC33-3C13615732D6}" dt="2025-06-03T10:34:54.695" v="7055" actId="22"/>
          <ac:spMkLst>
            <pc:docMk/>
            <pc:sldMk cId="2931271630" sldId="2147375209"/>
            <ac:spMk id="16" creationId="{B738D8D4-0E04-E67D-8C3A-CD4AFA565402}"/>
          </ac:spMkLst>
        </pc:spChg>
        <pc:spChg chg="add mod">
          <ac:chgData name="Merethe Anette Ryen" userId="1a0d79ba-99a9-4ffc-bb02-a2067f6f93d6" providerId="ADAL" clId="{FAF6148E-04B9-43CD-BC33-3C13615732D6}" dt="2025-06-03T17:46:55.019" v="7637" actId="20577"/>
          <ac:spMkLst>
            <pc:docMk/>
            <pc:sldMk cId="2931271630" sldId="2147375209"/>
            <ac:spMk id="17" creationId="{8633D384-E07F-A600-1805-A8BD6E241F41}"/>
          </ac:spMkLst>
        </pc:spChg>
        <pc:spChg chg="mod">
          <ac:chgData name="Merethe Anette Ryen" userId="1a0d79ba-99a9-4ffc-bb02-a2067f6f93d6" providerId="ADAL" clId="{FAF6148E-04B9-43CD-BC33-3C13615732D6}" dt="2025-06-02T15:15:53.528" v="415" actId="20577"/>
          <ac:spMkLst>
            <pc:docMk/>
            <pc:sldMk cId="2931271630" sldId="2147375209"/>
            <ac:spMk id="46" creationId="{528A70FB-B980-CE5B-2DB5-9C9706A21B74}"/>
          </ac:spMkLst>
        </pc:spChg>
        <pc:picChg chg="add mod">
          <ac:chgData name="Merethe Anette Ryen" userId="1a0d79ba-99a9-4ffc-bb02-a2067f6f93d6" providerId="ADAL" clId="{FAF6148E-04B9-43CD-BC33-3C13615732D6}" dt="2025-06-03T10:34:44.823" v="7053" actId="1076"/>
          <ac:picMkLst>
            <pc:docMk/>
            <pc:sldMk cId="2931271630" sldId="2147375209"/>
            <ac:picMk id="11" creationId="{2E4E128B-A664-6EFA-0E6B-0F58C4B8F2DC}"/>
          </ac:picMkLst>
        </pc:picChg>
        <pc:picChg chg="del">
          <ac:chgData name="Merethe Anette Ryen" userId="1a0d79ba-99a9-4ffc-bb02-a2067f6f93d6" providerId="ADAL" clId="{FAF6148E-04B9-43CD-BC33-3C13615732D6}" dt="2025-06-02T15:10:41.067" v="410" actId="21"/>
          <ac:picMkLst>
            <pc:docMk/>
            <pc:sldMk cId="2931271630" sldId="2147375209"/>
            <ac:picMk id="1026" creationId="{F0853288-6A30-653D-532F-AE87E6AF654D}"/>
          </ac:picMkLst>
        </pc:picChg>
      </pc:sldChg>
      <pc:sldChg chg="modSp add mod ord modNotesTx">
        <pc:chgData name="Merethe Anette Ryen" userId="1a0d79ba-99a9-4ffc-bb02-a2067f6f93d6" providerId="ADAL" clId="{FAF6148E-04B9-43CD-BC33-3C13615732D6}" dt="2025-06-03T07:42:32.938" v="4687" actId="20577"/>
        <pc:sldMkLst>
          <pc:docMk/>
          <pc:sldMk cId="2490821703" sldId="2147375212"/>
        </pc:sldMkLst>
        <pc:spChg chg="mod">
          <ac:chgData name="Merethe Anette Ryen" userId="1a0d79ba-99a9-4ffc-bb02-a2067f6f93d6" providerId="ADAL" clId="{FAF6148E-04B9-43CD-BC33-3C13615732D6}" dt="2025-06-02T18:13:56.927" v="3690" actId="20577"/>
          <ac:spMkLst>
            <pc:docMk/>
            <pc:sldMk cId="2490821703" sldId="2147375212"/>
            <ac:spMk id="3" creationId="{6D0EA0D3-50A0-69B8-FAEC-0AB7270D4858}"/>
          </ac:spMkLst>
        </pc:spChg>
      </pc:sldChg>
      <pc:sldChg chg="add del">
        <pc:chgData name="Merethe Anette Ryen" userId="1a0d79ba-99a9-4ffc-bb02-a2067f6f93d6" providerId="ADAL" clId="{FAF6148E-04B9-43CD-BC33-3C13615732D6}" dt="2025-06-02T15:21:03.954" v="940" actId="2696"/>
        <pc:sldMkLst>
          <pc:docMk/>
          <pc:sldMk cId="655902104" sldId="2147375213"/>
        </pc:sldMkLst>
      </pc:sldChg>
      <pc:sldChg chg="modSp add mod ord">
        <pc:chgData name="Merethe Anette Ryen" userId="1a0d79ba-99a9-4ffc-bb02-a2067f6f93d6" providerId="ADAL" clId="{FAF6148E-04B9-43CD-BC33-3C13615732D6}" dt="2025-06-02T18:14:25.858" v="3695" actId="1076"/>
        <pc:sldMkLst>
          <pc:docMk/>
          <pc:sldMk cId="1235177211" sldId="2147375214"/>
        </pc:sldMkLst>
        <pc:spChg chg="mod">
          <ac:chgData name="Merethe Anette Ryen" userId="1a0d79ba-99a9-4ffc-bb02-a2067f6f93d6" providerId="ADAL" clId="{FAF6148E-04B9-43CD-BC33-3C13615732D6}" dt="2025-06-02T18:14:25.858" v="3695" actId="1076"/>
          <ac:spMkLst>
            <pc:docMk/>
            <pc:sldMk cId="1235177211" sldId="2147375214"/>
            <ac:spMk id="3" creationId="{2B640C80-42A1-4820-56B4-378D5457315C}"/>
          </ac:spMkLst>
        </pc:spChg>
        <pc:picChg chg="mod">
          <ac:chgData name="Merethe Anette Ryen" userId="1a0d79ba-99a9-4ffc-bb02-a2067f6f93d6" providerId="ADAL" clId="{FAF6148E-04B9-43CD-BC33-3C13615732D6}" dt="2025-06-02T18:14:19.067" v="3693" actId="1076"/>
          <ac:picMkLst>
            <pc:docMk/>
            <pc:sldMk cId="1235177211" sldId="2147375214"/>
            <ac:picMk id="5" creationId="{145B34BA-6D2D-C4F9-9C5E-A619A2F6E276}"/>
          </ac:picMkLst>
        </pc:picChg>
      </pc:sldChg>
      <pc:sldChg chg="addSp delSp modSp mod ord modShow modNotesTx">
        <pc:chgData name="Merethe Anette Ryen" userId="1a0d79ba-99a9-4ffc-bb02-a2067f6f93d6" providerId="ADAL" clId="{FAF6148E-04B9-43CD-BC33-3C13615732D6}" dt="2025-06-03T09:24:16.431" v="6945" actId="729"/>
        <pc:sldMkLst>
          <pc:docMk/>
          <pc:sldMk cId="2377273920" sldId="2147375216"/>
        </pc:sldMkLst>
        <pc:spChg chg="mod">
          <ac:chgData name="Merethe Anette Ryen" userId="1a0d79ba-99a9-4ffc-bb02-a2067f6f93d6" providerId="ADAL" clId="{FAF6148E-04B9-43CD-BC33-3C13615732D6}" dt="2025-06-02T15:00:20.851" v="195" actId="20577"/>
          <ac:spMkLst>
            <pc:docMk/>
            <pc:sldMk cId="2377273920" sldId="2147375216"/>
            <ac:spMk id="2" creationId="{E40D13FE-0D3C-B0BA-C584-86A6AF40B697}"/>
          </ac:spMkLst>
        </pc:spChg>
        <pc:picChg chg="add mod">
          <ac:chgData name="Merethe Anette Ryen" userId="1a0d79ba-99a9-4ffc-bb02-a2067f6f93d6" providerId="ADAL" clId="{FAF6148E-04B9-43CD-BC33-3C13615732D6}" dt="2025-06-02T15:01:08.100" v="197" actId="1076"/>
          <ac:picMkLst>
            <pc:docMk/>
            <pc:sldMk cId="2377273920" sldId="2147375216"/>
            <ac:picMk id="4" creationId="{4D31727B-D8B4-AC02-90DE-91AA27E36701}"/>
          </ac:picMkLst>
        </pc:picChg>
        <pc:picChg chg="add del mod">
          <ac:chgData name="Merethe Anette Ryen" userId="1a0d79ba-99a9-4ffc-bb02-a2067f6f93d6" providerId="ADAL" clId="{FAF6148E-04B9-43CD-BC33-3C13615732D6}" dt="2025-06-02T15:01:52.768" v="200" actId="21"/>
          <ac:picMkLst>
            <pc:docMk/>
            <pc:sldMk cId="2377273920" sldId="2147375216"/>
            <ac:picMk id="6" creationId="{F1CE2055-5E27-8648-C24E-66D17C29D2CB}"/>
          </ac:picMkLst>
        </pc:picChg>
        <pc:picChg chg="del">
          <ac:chgData name="Merethe Anette Ryen" userId="1a0d79ba-99a9-4ffc-bb02-a2067f6f93d6" providerId="ADAL" clId="{FAF6148E-04B9-43CD-BC33-3C13615732D6}" dt="2025-06-02T14:59:32.933" v="43" actId="21"/>
          <ac:picMkLst>
            <pc:docMk/>
            <pc:sldMk cId="2377273920" sldId="2147375216"/>
            <ac:picMk id="8" creationId="{6B573FF7-95BE-66F6-1CF3-AB284BFF2B9E}"/>
          </ac:picMkLst>
        </pc:picChg>
        <pc:picChg chg="add mod modCrop">
          <ac:chgData name="Merethe Anette Ryen" userId="1a0d79ba-99a9-4ffc-bb02-a2067f6f93d6" providerId="ADAL" clId="{FAF6148E-04B9-43CD-BC33-3C13615732D6}" dt="2025-06-02T15:02:31.269" v="207" actId="732"/>
          <ac:picMkLst>
            <pc:docMk/>
            <pc:sldMk cId="2377273920" sldId="2147375216"/>
            <ac:picMk id="9" creationId="{48255FA5-C0F4-5F33-7694-395D5D8CFB79}"/>
          </ac:picMkLst>
        </pc:picChg>
        <pc:picChg chg="del">
          <ac:chgData name="Merethe Anette Ryen" userId="1a0d79ba-99a9-4ffc-bb02-a2067f6f93d6" providerId="ADAL" clId="{FAF6148E-04B9-43CD-BC33-3C13615732D6}" dt="2025-06-02T14:59:37.291" v="45" actId="21"/>
          <ac:picMkLst>
            <pc:docMk/>
            <pc:sldMk cId="2377273920" sldId="2147375216"/>
            <ac:picMk id="10" creationId="{6BDDE6C1-9DE7-4A97-4ED9-1987E8B75FF7}"/>
          </ac:picMkLst>
        </pc:picChg>
        <pc:picChg chg="add del mod">
          <ac:chgData name="Merethe Anette Ryen" userId="1a0d79ba-99a9-4ffc-bb02-a2067f6f93d6" providerId="ADAL" clId="{FAF6148E-04B9-43CD-BC33-3C13615732D6}" dt="2025-06-02T15:03:25.151" v="210" actId="21"/>
          <ac:picMkLst>
            <pc:docMk/>
            <pc:sldMk cId="2377273920" sldId="2147375216"/>
            <ac:picMk id="12" creationId="{19C248AB-5D7A-1531-6C9D-37AEFC02439D}"/>
          </ac:picMkLst>
        </pc:picChg>
        <pc:picChg chg="add mod modCrop">
          <ac:chgData name="Merethe Anette Ryen" userId="1a0d79ba-99a9-4ffc-bb02-a2067f6f93d6" providerId="ADAL" clId="{FAF6148E-04B9-43CD-BC33-3C13615732D6}" dt="2025-06-02T15:04:03.923" v="216" actId="732"/>
          <ac:picMkLst>
            <pc:docMk/>
            <pc:sldMk cId="2377273920" sldId="2147375216"/>
            <ac:picMk id="14" creationId="{B51D6826-CB3C-5B5D-F92F-A5D45FD9F48A}"/>
          </ac:picMkLst>
        </pc:picChg>
        <pc:picChg chg="del">
          <ac:chgData name="Merethe Anette Ryen" userId="1a0d79ba-99a9-4ffc-bb02-a2067f6f93d6" providerId="ADAL" clId="{FAF6148E-04B9-43CD-BC33-3C13615732D6}" dt="2025-06-02T14:59:35.572" v="44" actId="21"/>
          <ac:picMkLst>
            <pc:docMk/>
            <pc:sldMk cId="2377273920" sldId="2147375216"/>
            <ac:picMk id="16" creationId="{24465DE5-6200-64B8-2375-3D3C3CA99423}"/>
          </ac:picMkLst>
        </pc:picChg>
        <pc:picChg chg="mod">
          <ac:chgData name="Merethe Anette Ryen" userId="1a0d79ba-99a9-4ffc-bb02-a2067f6f93d6" providerId="ADAL" clId="{FAF6148E-04B9-43CD-BC33-3C13615732D6}" dt="2025-06-02T15:03:54.998" v="215" actId="14100"/>
          <ac:picMkLst>
            <pc:docMk/>
            <pc:sldMk cId="2377273920" sldId="2147375216"/>
            <ac:picMk id="18" creationId="{F22BC82D-4F2C-A254-27FA-CC44F8E1614F}"/>
          </ac:picMkLst>
        </pc:picChg>
      </pc:sldChg>
      <pc:sldChg chg="add del">
        <pc:chgData name="Merethe Anette Ryen" userId="1a0d79ba-99a9-4ffc-bb02-a2067f6f93d6" providerId="ADAL" clId="{FAF6148E-04B9-43CD-BC33-3C13615732D6}" dt="2025-06-02T16:15:58.303" v="2448" actId="2696"/>
        <pc:sldMkLst>
          <pc:docMk/>
          <pc:sldMk cId="1181119609" sldId="2147375217"/>
        </pc:sldMkLst>
      </pc:sldChg>
      <pc:sldChg chg="add del">
        <pc:chgData name="Merethe Anette Ryen" userId="1a0d79ba-99a9-4ffc-bb02-a2067f6f93d6" providerId="ADAL" clId="{FAF6148E-04B9-43CD-BC33-3C13615732D6}" dt="2025-06-02T15:11:02.688" v="411" actId="2696"/>
        <pc:sldMkLst>
          <pc:docMk/>
          <pc:sldMk cId="1878116513" sldId="2147375217"/>
        </pc:sldMkLst>
      </pc:sldChg>
      <pc:sldChg chg="add del ord">
        <pc:chgData name="Merethe Anette Ryen" userId="1a0d79ba-99a9-4ffc-bb02-a2067f6f93d6" providerId="ADAL" clId="{FAF6148E-04B9-43CD-BC33-3C13615732D6}" dt="2025-06-03T10:33:38.695" v="7046" actId="2696"/>
        <pc:sldMkLst>
          <pc:docMk/>
          <pc:sldMk cId="2353596930" sldId="2147375217"/>
        </pc:sldMkLst>
      </pc:sldChg>
      <pc:sldChg chg="add del ord">
        <pc:chgData name="Merethe Anette Ryen" userId="1a0d79ba-99a9-4ffc-bb02-a2067f6f93d6" providerId="ADAL" clId="{FAF6148E-04B9-43CD-BC33-3C13615732D6}" dt="2025-06-03T10:33:38.695" v="7046" actId="2696"/>
        <pc:sldMkLst>
          <pc:docMk/>
          <pc:sldMk cId="4020649345" sldId="2147375218"/>
        </pc:sldMkLst>
      </pc:sldChg>
      <pc:sldChg chg="addSp delSp modSp add mod">
        <pc:chgData name="Merethe Anette Ryen" userId="1a0d79ba-99a9-4ffc-bb02-a2067f6f93d6" providerId="ADAL" clId="{FAF6148E-04B9-43CD-BC33-3C13615732D6}" dt="2025-06-03T07:30:39.553" v="3791" actId="1076"/>
        <pc:sldMkLst>
          <pc:docMk/>
          <pc:sldMk cId="4241256649" sldId="2147375219"/>
        </pc:sldMkLst>
        <pc:spChg chg="mod">
          <ac:chgData name="Merethe Anette Ryen" userId="1a0d79ba-99a9-4ffc-bb02-a2067f6f93d6" providerId="ADAL" clId="{FAF6148E-04B9-43CD-BC33-3C13615732D6}" dt="2025-06-03T07:29:29.686" v="3774" actId="1076"/>
          <ac:spMkLst>
            <pc:docMk/>
            <pc:sldMk cId="4241256649" sldId="2147375219"/>
            <ac:spMk id="2" creationId="{CCCD351F-CA5A-6BE1-E17E-530FC8E3CEDC}"/>
          </ac:spMkLst>
        </pc:spChg>
        <pc:spChg chg="add del mod">
          <ac:chgData name="Merethe Anette Ryen" userId="1a0d79ba-99a9-4ffc-bb02-a2067f6f93d6" providerId="ADAL" clId="{FAF6148E-04B9-43CD-BC33-3C13615732D6}" dt="2025-06-03T07:29:11.894" v="3770" actId="21"/>
          <ac:spMkLst>
            <pc:docMk/>
            <pc:sldMk cId="4241256649" sldId="2147375219"/>
            <ac:spMk id="3" creationId="{F26C0112-E58C-A5BB-26A4-4DD9809D169F}"/>
          </ac:spMkLst>
        </pc:spChg>
        <pc:spChg chg="add del mod">
          <ac:chgData name="Merethe Anette Ryen" userId="1a0d79ba-99a9-4ffc-bb02-a2067f6f93d6" providerId="ADAL" clId="{FAF6148E-04B9-43CD-BC33-3C13615732D6}" dt="2025-06-03T07:29:11.894" v="3770" actId="21"/>
          <ac:spMkLst>
            <pc:docMk/>
            <pc:sldMk cId="4241256649" sldId="2147375219"/>
            <ac:spMk id="4" creationId="{369F4AB4-3023-C012-223B-56C6009194A8}"/>
          </ac:spMkLst>
        </pc:spChg>
        <pc:spChg chg="add del mod">
          <ac:chgData name="Merethe Anette Ryen" userId="1a0d79ba-99a9-4ffc-bb02-a2067f6f93d6" providerId="ADAL" clId="{FAF6148E-04B9-43CD-BC33-3C13615732D6}" dt="2025-06-03T07:29:11.894" v="3770" actId="21"/>
          <ac:spMkLst>
            <pc:docMk/>
            <pc:sldMk cId="4241256649" sldId="2147375219"/>
            <ac:spMk id="6" creationId="{6C08BB6C-C56F-1F1B-EF82-827B100F75EE}"/>
          </ac:spMkLst>
        </pc:spChg>
        <pc:spChg chg="add del mod">
          <ac:chgData name="Merethe Anette Ryen" userId="1a0d79ba-99a9-4ffc-bb02-a2067f6f93d6" providerId="ADAL" clId="{FAF6148E-04B9-43CD-BC33-3C13615732D6}" dt="2025-06-03T07:29:11.894" v="3770" actId="21"/>
          <ac:spMkLst>
            <pc:docMk/>
            <pc:sldMk cId="4241256649" sldId="2147375219"/>
            <ac:spMk id="7" creationId="{C20B685D-79CE-B7DF-E9AA-3089C3E2B390}"/>
          </ac:spMkLst>
        </pc:spChg>
        <pc:spChg chg="add del mod">
          <ac:chgData name="Merethe Anette Ryen" userId="1a0d79ba-99a9-4ffc-bb02-a2067f6f93d6" providerId="ADAL" clId="{FAF6148E-04B9-43CD-BC33-3C13615732D6}" dt="2025-06-03T07:29:11.894" v="3770" actId="21"/>
          <ac:spMkLst>
            <pc:docMk/>
            <pc:sldMk cId="4241256649" sldId="2147375219"/>
            <ac:spMk id="8" creationId="{00863AC4-D9AE-36E6-A27C-92C6034094DC}"/>
          </ac:spMkLst>
        </pc:spChg>
        <pc:spChg chg="del mod">
          <ac:chgData name="Merethe Anette Ryen" userId="1a0d79ba-99a9-4ffc-bb02-a2067f6f93d6" providerId="ADAL" clId="{FAF6148E-04B9-43CD-BC33-3C13615732D6}" dt="2025-06-03T07:29:52.150" v="3781" actId="21"/>
          <ac:spMkLst>
            <pc:docMk/>
            <pc:sldMk cId="4241256649" sldId="2147375219"/>
            <ac:spMk id="9" creationId="{137FC3C9-72ED-AC5E-4C63-9D186E556A35}"/>
          </ac:spMkLst>
        </pc:spChg>
        <pc:spChg chg="add del mod">
          <ac:chgData name="Merethe Anette Ryen" userId="1a0d79ba-99a9-4ffc-bb02-a2067f6f93d6" providerId="ADAL" clId="{FAF6148E-04B9-43CD-BC33-3C13615732D6}" dt="2025-06-03T07:29:11.894" v="3770" actId="21"/>
          <ac:spMkLst>
            <pc:docMk/>
            <pc:sldMk cId="4241256649" sldId="2147375219"/>
            <ac:spMk id="10" creationId="{383DCFB9-27F2-4D39-3C37-0C4940999B20}"/>
          </ac:spMkLst>
        </pc:spChg>
        <pc:spChg chg="del mod">
          <ac:chgData name="Merethe Anette Ryen" userId="1a0d79ba-99a9-4ffc-bb02-a2067f6f93d6" providerId="ADAL" clId="{FAF6148E-04B9-43CD-BC33-3C13615732D6}" dt="2025-06-03T07:29:45.085" v="3778" actId="21"/>
          <ac:spMkLst>
            <pc:docMk/>
            <pc:sldMk cId="4241256649" sldId="2147375219"/>
            <ac:spMk id="11" creationId="{7BBF8B35-4D2A-7C64-2313-13D3C089F21C}"/>
          </ac:spMkLst>
        </pc:spChg>
        <pc:spChg chg="add del mod">
          <ac:chgData name="Merethe Anette Ryen" userId="1a0d79ba-99a9-4ffc-bb02-a2067f6f93d6" providerId="ADAL" clId="{FAF6148E-04B9-43CD-BC33-3C13615732D6}" dt="2025-06-03T07:29:11.894" v="3770" actId="21"/>
          <ac:spMkLst>
            <pc:docMk/>
            <pc:sldMk cId="4241256649" sldId="2147375219"/>
            <ac:spMk id="12" creationId="{C06897E3-B9CC-9EF1-0A96-5296E195B53C}"/>
          </ac:spMkLst>
        </pc:spChg>
        <pc:spChg chg="del mod">
          <ac:chgData name="Merethe Anette Ryen" userId="1a0d79ba-99a9-4ffc-bb02-a2067f6f93d6" providerId="ADAL" clId="{FAF6148E-04B9-43CD-BC33-3C13615732D6}" dt="2025-06-03T07:29:42.671" v="3777" actId="21"/>
          <ac:spMkLst>
            <pc:docMk/>
            <pc:sldMk cId="4241256649" sldId="2147375219"/>
            <ac:spMk id="13" creationId="{A5A39898-EF23-8A01-1DFD-DE2634B624C2}"/>
          </ac:spMkLst>
        </pc:spChg>
        <pc:spChg chg="add del mod">
          <ac:chgData name="Merethe Anette Ryen" userId="1a0d79ba-99a9-4ffc-bb02-a2067f6f93d6" providerId="ADAL" clId="{FAF6148E-04B9-43CD-BC33-3C13615732D6}" dt="2025-06-03T07:29:11.894" v="3770" actId="21"/>
          <ac:spMkLst>
            <pc:docMk/>
            <pc:sldMk cId="4241256649" sldId="2147375219"/>
            <ac:spMk id="14" creationId="{93EEBC03-8323-E367-47BA-B43C96600E97}"/>
          </ac:spMkLst>
        </pc:spChg>
        <pc:spChg chg="del mod">
          <ac:chgData name="Merethe Anette Ryen" userId="1a0d79ba-99a9-4ffc-bb02-a2067f6f93d6" providerId="ADAL" clId="{FAF6148E-04B9-43CD-BC33-3C13615732D6}" dt="2025-06-03T07:29:47.424" v="3779" actId="21"/>
          <ac:spMkLst>
            <pc:docMk/>
            <pc:sldMk cId="4241256649" sldId="2147375219"/>
            <ac:spMk id="15" creationId="{44D93FDB-D9BC-1202-E570-2F651F23DB3F}"/>
          </ac:spMkLst>
        </pc:spChg>
        <pc:spChg chg="del mod">
          <ac:chgData name="Merethe Anette Ryen" userId="1a0d79ba-99a9-4ffc-bb02-a2067f6f93d6" providerId="ADAL" clId="{FAF6148E-04B9-43CD-BC33-3C13615732D6}" dt="2025-06-03T07:29:49.751" v="3780" actId="21"/>
          <ac:spMkLst>
            <pc:docMk/>
            <pc:sldMk cId="4241256649" sldId="2147375219"/>
            <ac:spMk id="17" creationId="{9E30EC90-CED9-33E6-4EB9-3F3AC591BA5A}"/>
          </ac:spMkLst>
        </pc:spChg>
        <pc:spChg chg="del mod">
          <ac:chgData name="Merethe Anette Ryen" userId="1a0d79ba-99a9-4ffc-bb02-a2067f6f93d6" providerId="ADAL" clId="{FAF6148E-04B9-43CD-BC33-3C13615732D6}" dt="2025-06-03T07:29:22.626" v="3772" actId="21"/>
          <ac:spMkLst>
            <pc:docMk/>
            <pc:sldMk cId="4241256649" sldId="2147375219"/>
            <ac:spMk id="19" creationId="{70D2461C-3A75-3F6E-981A-56AB0A1CDE80}"/>
          </ac:spMkLst>
        </pc:spChg>
        <pc:spChg chg="add del mod">
          <ac:chgData name="Merethe Anette Ryen" userId="1a0d79ba-99a9-4ffc-bb02-a2067f6f93d6" providerId="ADAL" clId="{FAF6148E-04B9-43CD-BC33-3C13615732D6}" dt="2025-06-03T07:30:25.034" v="3785" actId="21"/>
          <ac:spMkLst>
            <pc:docMk/>
            <pc:sldMk cId="4241256649" sldId="2147375219"/>
            <ac:spMk id="20" creationId="{137FC3C9-72ED-AC5E-4C63-9D186E556A35}"/>
          </ac:spMkLst>
        </pc:spChg>
        <pc:spChg chg="del">
          <ac:chgData name="Merethe Anette Ryen" userId="1a0d79ba-99a9-4ffc-bb02-a2067f6f93d6" providerId="ADAL" clId="{FAF6148E-04B9-43CD-BC33-3C13615732D6}" dt="2025-06-03T07:29:32.303" v="3775" actId="21"/>
          <ac:spMkLst>
            <pc:docMk/>
            <pc:sldMk cId="4241256649" sldId="2147375219"/>
            <ac:spMk id="21" creationId="{63989411-F8EE-65C4-EC73-95B277B5D3A7}"/>
          </ac:spMkLst>
        </pc:spChg>
        <pc:spChg chg="add del mod">
          <ac:chgData name="Merethe Anette Ryen" userId="1a0d79ba-99a9-4ffc-bb02-a2067f6f93d6" providerId="ADAL" clId="{FAF6148E-04B9-43CD-BC33-3C13615732D6}" dt="2025-06-03T07:30:33.945" v="3789" actId="21"/>
          <ac:spMkLst>
            <pc:docMk/>
            <pc:sldMk cId="4241256649" sldId="2147375219"/>
            <ac:spMk id="22" creationId="{137FC3C9-72ED-AC5E-4C63-9D186E556A35}"/>
          </ac:spMkLst>
        </pc:spChg>
        <pc:spChg chg="del mod">
          <ac:chgData name="Merethe Anette Ryen" userId="1a0d79ba-99a9-4ffc-bb02-a2067f6f93d6" providerId="ADAL" clId="{FAF6148E-04B9-43CD-BC33-3C13615732D6}" dt="2025-06-03T07:29:38.070" v="3776" actId="21"/>
          <ac:spMkLst>
            <pc:docMk/>
            <pc:sldMk cId="4241256649" sldId="2147375219"/>
            <ac:spMk id="23" creationId="{E08575A0-0F30-DE4C-5F77-195C550BC792}"/>
          </ac:spMkLst>
        </pc:spChg>
        <pc:spChg chg="del mod">
          <ac:chgData name="Merethe Anette Ryen" userId="1a0d79ba-99a9-4ffc-bb02-a2067f6f93d6" providerId="ADAL" clId="{FAF6148E-04B9-43CD-BC33-3C13615732D6}" dt="2025-06-03T07:29:20.436" v="3771" actId="21"/>
          <ac:spMkLst>
            <pc:docMk/>
            <pc:sldMk cId="4241256649" sldId="2147375219"/>
            <ac:spMk id="25" creationId="{F040B300-D583-9F9C-B9AF-C9498F0872F9}"/>
          </ac:spMkLst>
        </pc:spChg>
        <pc:picChg chg="del">
          <ac:chgData name="Merethe Anette Ryen" userId="1a0d79ba-99a9-4ffc-bb02-a2067f6f93d6" providerId="ADAL" clId="{FAF6148E-04B9-43CD-BC33-3C13615732D6}" dt="2025-06-03T07:28:52.536" v="3765" actId="21"/>
          <ac:picMkLst>
            <pc:docMk/>
            <pc:sldMk cId="4241256649" sldId="2147375219"/>
            <ac:picMk id="5" creationId="{72E1CA3E-A60C-6B96-F399-FB4DBCB07786}"/>
          </ac:picMkLst>
        </pc:picChg>
        <pc:picChg chg="add mod">
          <ac:chgData name="Merethe Anette Ryen" userId="1a0d79ba-99a9-4ffc-bb02-a2067f6f93d6" providerId="ADAL" clId="{FAF6148E-04B9-43CD-BC33-3C13615732D6}" dt="2025-06-03T07:30:30.158" v="3787" actId="1076"/>
          <ac:picMkLst>
            <pc:docMk/>
            <pc:sldMk cId="4241256649" sldId="2147375219"/>
            <ac:picMk id="18" creationId="{7BF598CE-9DBB-3DA9-3BE4-1FEB7001B152}"/>
          </ac:picMkLst>
        </pc:picChg>
        <pc:picChg chg="add mod">
          <ac:chgData name="Merethe Anette Ryen" userId="1a0d79ba-99a9-4ffc-bb02-a2067f6f93d6" providerId="ADAL" clId="{FAF6148E-04B9-43CD-BC33-3C13615732D6}" dt="2025-06-03T07:30:39.553" v="3791" actId="1076"/>
          <ac:picMkLst>
            <pc:docMk/>
            <pc:sldMk cId="4241256649" sldId="2147375219"/>
            <ac:picMk id="24" creationId="{1BB5101A-E152-B043-8529-55F973E93B0B}"/>
          </ac:picMkLst>
        </pc:picChg>
      </pc:sldChg>
      <pc:sldChg chg="addSp delSp modSp new mod modNotesTx">
        <pc:chgData name="Merethe Anette Ryen" userId="1a0d79ba-99a9-4ffc-bb02-a2067f6f93d6" providerId="ADAL" clId="{FAF6148E-04B9-43CD-BC33-3C13615732D6}" dt="2025-06-03T08:01:24.269" v="5266" actId="207"/>
        <pc:sldMkLst>
          <pc:docMk/>
          <pc:sldMk cId="2273544740" sldId="2147375220"/>
        </pc:sldMkLst>
        <pc:spChg chg="mod">
          <ac:chgData name="Merethe Anette Ryen" userId="1a0d79ba-99a9-4ffc-bb02-a2067f6f93d6" providerId="ADAL" clId="{FAF6148E-04B9-43CD-BC33-3C13615732D6}" dt="2025-06-03T07:50:53.176" v="4714" actId="1076"/>
          <ac:spMkLst>
            <pc:docMk/>
            <pc:sldMk cId="2273544740" sldId="2147375220"/>
            <ac:spMk id="2" creationId="{51194EDD-7C9B-9276-260C-74FC1B73934F}"/>
          </ac:spMkLst>
        </pc:spChg>
        <pc:spChg chg="mod">
          <ac:chgData name="Merethe Anette Ryen" userId="1a0d79ba-99a9-4ffc-bb02-a2067f6f93d6" providerId="ADAL" clId="{FAF6148E-04B9-43CD-BC33-3C13615732D6}" dt="2025-06-03T08:00:32.793" v="5236" actId="1076"/>
          <ac:spMkLst>
            <pc:docMk/>
            <pc:sldMk cId="2273544740" sldId="2147375220"/>
            <ac:spMk id="3" creationId="{EBC562D4-DBA4-51AA-9965-6ABEB6F31A23}"/>
          </ac:spMkLst>
        </pc:spChg>
        <pc:spChg chg="add mod ord">
          <ac:chgData name="Merethe Anette Ryen" userId="1a0d79ba-99a9-4ffc-bb02-a2067f6f93d6" providerId="ADAL" clId="{FAF6148E-04B9-43CD-BC33-3C13615732D6}" dt="2025-06-03T07:36:54.183" v="4151" actId="14100"/>
          <ac:spMkLst>
            <pc:docMk/>
            <pc:sldMk cId="2273544740" sldId="2147375220"/>
            <ac:spMk id="7" creationId="{BE12FC08-0F22-8168-D9C4-FBE4895402AE}"/>
          </ac:spMkLst>
        </pc:spChg>
        <pc:spChg chg="add del">
          <ac:chgData name="Merethe Anette Ryen" userId="1a0d79ba-99a9-4ffc-bb02-a2067f6f93d6" providerId="ADAL" clId="{FAF6148E-04B9-43CD-BC33-3C13615732D6}" dt="2025-06-03T07:50:03.773" v="4690" actId="22"/>
          <ac:spMkLst>
            <pc:docMk/>
            <pc:sldMk cId="2273544740" sldId="2147375220"/>
            <ac:spMk id="9" creationId="{CC8D78DE-3200-3899-0636-2D01EA0AA677}"/>
          </ac:spMkLst>
        </pc:spChg>
        <pc:spChg chg="add mod">
          <ac:chgData name="Merethe Anette Ryen" userId="1a0d79ba-99a9-4ffc-bb02-a2067f6f93d6" providerId="ADAL" clId="{FAF6148E-04B9-43CD-BC33-3C13615732D6}" dt="2025-06-03T08:01:24.269" v="5266" actId="207"/>
          <ac:spMkLst>
            <pc:docMk/>
            <pc:sldMk cId="2273544740" sldId="2147375220"/>
            <ac:spMk id="11" creationId="{76682408-C77C-CE0C-52F5-37B6AC9E7679}"/>
          </ac:spMkLst>
        </pc:spChg>
        <pc:picChg chg="add del mod">
          <ac:chgData name="Merethe Anette Ryen" userId="1a0d79ba-99a9-4ffc-bb02-a2067f6f93d6" providerId="ADAL" clId="{FAF6148E-04B9-43CD-BC33-3C13615732D6}" dt="2025-06-03T07:36:20.767" v="4145" actId="21"/>
          <ac:picMkLst>
            <pc:docMk/>
            <pc:sldMk cId="2273544740" sldId="2147375220"/>
            <ac:picMk id="5" creationId="{ABFC9290-BB99-5A3F-F032-39BF80A0613B}"/>
          </ac:picMkLst>
        </pc:picChg>
        <pc:picChg chg="add del mod">
          <ac:chgData name="Merethe Anette Ryen" userId="1a0d79ba-99a9-4ffc-bb02-a2067f6f93d6" providerId="ADAL" clId="{FAF6148E-04B9-43CD-BC33-3C13615732D6}" dt="2025-06-03T07:50:36.969" v="4696" actId="21"/>
          <ac:picMkLst>
            <pc:docMk/>
            <pc:sldMk cId="2273544740" sldId="2147375220"/>
            <ac:picMk id="6" creationId="{B73D6A99-6906-6C51-74C1-FC4115FB52EB}"/>
          </ac:picMkLst>
        </pc:picChg>
      </pc:sldChg>
      <pc:sldChg chg="addSp delSp modSp add mod modClrScheme chgLayout modNotesTx">
        <pc:chgData name="Merethe Anette Ryen" userId="1a0d79ba-99a9-4ffc-bb02-a2067f6f93d6" providerId="ADAL" clId="{FAF6148E-04B9-43CD-BC33-3C13615732D6}" dt="2025-06-03T09:06:38.227" v="6445" actId="1076"/>
        <pc:sldMkLst>
          <pc:docMk/>
          <pc:sldMk cId="3414040605" sldId="2147375221"/>
        </pc:sldMkLst>
        <pc:spChg chg="mod">
          <ac:chgData name="Merethe Anette Ryen" userId="1a0d79ba-99a9-4ffc-bb02-a2067f6f93d6" providerId="ADAL" clId="{FAF6148E-04B9-43CD-BC33-3C13615732D6}" dt="2025-06-03T08:57:56.658" v="6077" actId="14100"/>
          <ac:spMkLst>
            <pc:docMk/>
            <pc:sldMk cId="3414040605" sldId="2147375221"/>
            <ac:spMk id="2" creationId="{05064287-1F17-E2A3-E0AC-146DE5F8B824}"/>
          </ac:spMkLst>
        </pc:spChg>
        <pc:spChg chg="del mod">
          <ac:chgData name="Merethe Anette Ryen" userId="1a0d79ba-99a9-4ffc-bb02-a2067f6f93d6" providerId="ADAL" clId="{FAF6148E-04B9-43CD-BC33-3C13615732D6}" dt="2025-06-03T08:31:55.080" v="5427" actId="21"/>
          <ac:spMkLst>
            <pc:docMk/>
            <pc:sldMk cId="3414040605" sldId="2147375221"/>
            <ac:spMk id="3" creationId="{F1381DDC-D620-5C51-671C-58BE2842658E}"/>
          </ac:spMkLst>
        </pc:spChg>
        <pc:spChg chg="add del mod">
          <ac:chgData name="Merethe Anette Ryen" userId="1a0d79ba-99a9-4ffc-bb02-a2067f6f93d6" providerId="ADAL" clId="{FAF6148E-04B9-43CD-BC33-3C13615732D6}" dt="2025-06-03T08:32:01.420" v="5429" actId="21"/>
          <ac:spMkLst>
            <pc:docMk/>
            <pc:sldMk cId="3414040605" sldId="2147375221"/>
            <ac:spMk id="5" creationId="{78F02DA7-0135-4788-136E-9995545DF5C5}"/>
          </ac:spMkLst>
        </pc:spChg>
        <pc:spChg chg="del">
          <ac:chgData name="Merethe Anette Ryen" userId="1a0d79ba-99a9-4ffc-bb02-a2067f6f93d6" providerId="ADAL" clId="{FAF6148E-04B9-43CD-BC33-3C13615732D6}" dt="2025-06-03T08:31:57.762" v="5428" actId="21"/>
          <ac:spMkLst>
            <pc:docMk/>
            <pc:sldMk cId="3414040605" sldId="2147375221"/>
            <ac:spMk id="7" creationId="{935A686C-5971-4A10-0A22-B9BFAD000553}"/>
          </ac:spMkLst>
        </pc:spChg>
        <pc:spChg chg="mod">
          <ac:chgData name="Merethe Anette Ryen" userId="1a0d79ba-99a9-4ffc-bb02-a2067f6f93d6" providerId="ADAL" clId="{FAF6148E-04B9-43CD-BC33-3C13615732D6}" dt="2025-06-03T09:06:38.227" v="6445" actId="1076"/>
          <ac:spMkLst>
            <pc:docMk/>
            <pc:sldMk cId="3414040605" sldId="2147375221"/>
            <ac:spMk id="11" creationId="{6BB7EC33-5758-3683-03CF-39010727CEEF}"/>
          </ac:spMkLst>
        </pc:spChg>
        <pc:spChg chg="add mod">
          <ac:chgData name="Merethe Anette Ryen" userId="1a0d79ba-99a9-4ffc-bb02-a2067f6f93d6" providerId="ADAL" clId="{FAF6148E-04B9-43CD-BC33-3C13615732D6}" dt="2025-06-03T09:06:22.269" v="6439" actId="2711"/>
          <ac:spMkLst>
            <pc:docMk/>
            <pc:sldMk cId="3414040605" sldId="2147375221"/>
            <ac:spMk id="12" creationId="{492C2FED-1D2B-A178-4588-15BFC6F8ED95}"/>
          </ac:spMkLst>
        </pc:spChg>
        <pc:picChg chg="add del mod modCrop">
          <ac:chgData name="Merethe Anette Ryen" userId="1a0d79ba-99a9-4ffc-bb02-a2067f6f93d6" providerId="ADAL" clId="{FAF6148E-04B9-43CD-BC33-3C13615732D6}" dt="2025-06-03T08:57:29.823" v="6070" actId="21"/>
          <ac:picMkLst>
            <pc:docMk/>
            <pc:sldMk cId="3414040605" sldId="2147375221"/>
            <ac:picMk id="8" creationId="{F54F9D2A-3F5B-2538-53F6-CCF49E0D6B1F}"/>
          </ac:picMkLst>
        </pc:picChg>
        <pc:picChg chg="add mod">
          <ac:chgData name="Merethe Anette Ryen" userId="1a0d79ba-99a9-4ffc-bb02-a2067f6f93d6" providerId="ADAL" clId="{FAF6148E-04B9-43CD-BC33-3C13615732D6}" dt="2025-06-03T08:57:37.110" v="6072" actId="1076"/>
          <ac:picMkLst>
            <pc:docMk/>
            <pc:sldMk cId="3414040605" sldId="2147375221"/>
            <ac:picMk id="10" creationId="{3FE320BB-0A5E-9D8C-D82D-22FE12BBD0F9}"/>
          </ac:picMkLst>
        </pc:picChg>
      </pc:sldChg>
      <pc:sldChg chg="modSp add mod">
        <pc:chgData name="Merethe Anette Ryen" userId="1a0d79ba-99a9-4ffc-bb02-a2067f6f93d6" providerId="ADAL" clId="{FAF6148E-04B9-43CD-BC33-3C13615732D6}" dt="2025-06-03T10:30:33.458" v="6988" actId="20577"/>
        <pc:sldMkLst>
          <pc:docMk/>
          <pc:sldMk cId="499016443" sldId="2147375222"/>
        </pc:sldMkLst>
        <pc:spChg chg="mod">
          <ac:chgData name="Merethe Anette Ryen" userId="1a0d79ba-99a9-4ffc-bb02-a2067f6f93d6" providerId="ADAL" clId="{FAF6148E-04B9-43CD-BC33-3C13615732D6}" dt="2025-06-03T10:30:33.458" v="6988" actId="20577"/>
          <ac:spMkLst>
            <pc:docMk/>
            <pc:sldMk cId="499016443" sldId="2147375222"/>
            <ac:spMk id="12" creationId="{A0E0BE06-F279-6FCB-42C3-AB0052D1CAEF}"/>
          </ac:spMkLst>
        </pc:spChg>
      </pc:sldChg>
      <pc:sldChg chg="modSp add mod modNotesTx">
        <pc:chgData name="Merethe Anette Ryen" userId="1a0d79ba-99a9-4ffc-bb02-a2067f6f93d6" providerId="ADAL" clId="{FAF6148E-04B9-43CD-BC33-3C13615732D6}" dt="2025-06-03T09:25:27.149" v="6976" actId="20577"/>
        <pc:sldMkLst>
          <pc:docMk/>
          <pc:sldMk cId="1556384050" sldId="2147375223"/>
        </pc:sldMkLst>
        <pc:spChg chg="mod">
          <ac:chgData name="Merethe Anette Ryen" userId="1a0d79ba-99a9-4ffc-bb02-a2067f6f93d6" providerId="ADAL" clId="{FAF6148E-04B9-43CD-BC33-3C13615732D6}" dt="2025-06-03T09:25:27.149" v="6976" actId="20577"/>
          <ac:spMkLst>
            <pc:docMk/>
            <pc:sldMk cId="1556384050" sldId="2147375223"/>
            <ac:spMk id="3" creationId="{63178234-15D8-31F7-89CD-C916516DBB8D}"/>
          </ac:spMkLst>
        </pc:spChg>
      </pc:sldChg>
      <pc:sldChg chg="add del">
        <pc:chgData name="Merethe Anette Ryen" userId="1a0d79ba-99a9-4ffc-bb02-a2067f6f93d6" providerId="ADAL" clId="{FAF6148E-04B9-43CD-BC33-3C13615732D6}" dt="2025-06-03T10:40:02.168" v="7322" actId="2696"/>
        <pc:sldMkLst>
          <pc:docMk/>
          <pc:sldMk cId="1020211899" sldId="2147375224"/>
        </pc:sldMkLst>
      </pc:sldChg>
      <pc:sldChg chg="add">
        <pc:chgData name="Merethe Anette Ryen" userId="1a0d79ba-99a9-4ffc-bb02-a2067f6f93d6" providerId="ADAL" clId="{FAF6148E-04B9-43CD-BC33-3C13615732D6}" dt="2025-06-03T10:51:45.584" v="7495"/>
        <pc:sldMkLst>
          <pc:docMk/>
          <pc:sldMk cId="2455824913" sldId="2147375224"/>
        </pc:sldMkLst>
      </pc:sldChg>
      <pc:sldChg chg="delSp modSp add mod modNotesTx">
        <pc:chgData name="Merethe Anette Ryen" userId="1a0d79ba-99a9-4ffc-bb02-a2067f6f93d6" providerId="ADAL" clId="{FAF6148E-04B9-43CD-BC33-3C13615732D6}" dt="2025-06-03T10:54:27.817" v="7635" actId="20577"/>
        <pc:sldMkLst>
          <pc:docMk/>
          <pc:sldMk cId="751239346" sldId="2147375225"/>
        </pc:sldMkLst>
        <pc:spChg chg="mod">
          <ac:chgData name="Merethe Anette Ryen" userId="1a0d79ba-99a9-4ffc-bb02-a2067f6f93d6" providerId="ADAL" clId="{FAF6148E-04B9-43CD-BC33-3C13615732D6}" dt="2025-06-03T10:53:41.777" v="7594" actId="20577"/>
          <ac:spMkLst>
            <pc:docMk/>
            <pc:sldMk cId="751239346" sldId="2147375225"/>
            <ac:spMk id="3" creationId="{28336D38-6310-B733-B2B0-F187A23CB9EA}"/>
          </ac:spMkLst>
        </pc:spChg>
        <pc:spChg chg="mod">
          <ac:chgData name="Merethe Anette Ryen" userId="1a0d79ba-99a9-4ffc-bb02-a2067f6f93d6" providerId="ADAL" clId="{FAF6148E-04B9-43CD-BC33-3C13615732D6}" dt="2025-06-03T10:54:27.817" v="7635" actId="20577"/>
          <ac:spMkLst>
            <pc:docMk/>
            <pc:sldMk cId="751239346" sldId="2147375225"/>
            <ac:spMk id="6" creationId="{2A979FA1-48A3-5B0E-96BD-42A4C81530A2}"/>
          </ac:spMkLst>
        </pc:spChg>
        <pc:spChg chg="del">
          <ac:chgData name="Merethe Anette Ryen" userId="1a0d79ba-99a9-4ffc-bb02-a2067f6f93d6" providerId="ADAL" clId="{FAF6148E-04B9-43CD-BC33-3C13615732D6}" dt="2025-06-03T10:53:31.521" v="7592" actId="21"/>
          <ac:spMkLst>
            <pc:docMk/>
            <pc:sldMk cId="751239346" sldId="2147375225"/>
            <ac:spMk id="7" creationId="{E635C67C-F548-75E7-FFB2-880E5497FD24}"/>
          </ac:spMkLst>
        </pc:spChg>
        <pc:spChg chg="del">
          <ac:chgData name="Merethe Anette Ryen" userId="1a0d79ba-99a9-4ffc-bb02-a2067f6f93d6" providerId="ADAL" clId="{FAF6148E-04B9-43CD-BC33-3C13615732D6}" dt="2025-06-03T10:53:12.725" v="7585" actId="21"/>
          <ac:spMkLst>
            <pc:docMk/>
            <pc:sldMk cId="751239346" sldId="2147375225"/>
            <ac:spMk id="17" creationId="{2099B4CB-A99E-1D20-2DE5-FE2D7C26FAAB}"/>
          </ac:spMkLst>
        </pc:spChg>
        <pc:spChg chg="del">
          <ac:chgData name="Merethe Anette Ryen" userId="1a0d79ba-99a9-4ffc-bb02-a2067f6f93d6" providerId="ADAL" clId="{FAF6148E-04B9-43CD-BC33-3C13615732D6}" dt="2025-06-03T10:53:21.957" v="7589" actId="21"/>
          <ac:spMkLst>
            <pc:docMk/>
            <pc:sldMk cId="751239346" sldId="2147375225"/>
            <ac:spMk id="21" creationId="{EF6B8FDB-8AE1-F23A-5C74-3AF8AFAEAFE5}"/>
          </ac:spMkLst>
        </pc:spChg>
        <pc:spChg chg="del">
          <ac:chgData name="Merethe Anette Ryen" userId="1a0d79ba-99a9-4ffc-bb02-a2067f6f93d6" providerId="ADAL" clId="{FAF6148E-04B9-43CD-BC33-3C13615732D6}" dt="2025-06-03T10:53:17.519" v="7587" actId="21"/>
          <ac:spMkLst>
            <pc:docMk/>
            <pc:sldMk cId="751239346" sldId="2147375225"/>
            <ac:spMk id="46" creationId="{70806043-0CE7-5888-3C83-763E4A01828F}"/>
          </ac:spMkLst>
        </pc:spChg>
        <pc:picChg chg="del">
          <ac:chgData name="Merethe Anette Ryen" userId="1a0d79ba-99a9-4ffc-bb02-a2067f6f93d6" providerId="ADAL" clId="{FAF6148E-04B9-43CD-BC33-3C13615732D6}" dt="2025-06-03T10:53:26.734" v="7591" actId="21"/>
          <ac:picMkLst>
            <pc:docMk/>
            <pc:sldMk cId="751239346" sldId="2147375225"/>
            <ac:picMk id="4" creationId="{583548B4-DB67-AADA-7F18-CF4229432AA6}"/>
          </ac:picMkLst>
        </pc:picChg>
        <pc:picChg chg="del">
          <ac:chgData name="Merethe Anette Ryen" userId="1a0d79ba-99a9-4ffc-bb02-a2067f6f93d6" providerId="ADAL" clId="{FAF6148E-04B9-43CD-BC33-3C13615732D6}" dt="2025-06-03T10:53:14.954" v="7586" actId="21"/>
          <ac:picMkLst>
            <pc:docMk/>
            <pc:sldMk cId="751239346" sldId="2147375225"/>
            <ac:picMk id="11" creationId="{7775D8F8-ECFE-A3CD-48A8-195DEA5BF439}"/>
          </ac:picMkLst>
        </pc:picChg>
        <pc:picChg chg="del">
          <ac:chgData name="Merethe Anette Ryen" userId="1a0d79ba-99a9-4ffc-bb02-a2067f6f93d6" providerId="ADAL" clId="{FAF6148E-04B9-43CD-BC33-3C13615732D6}" dt="2025-06-03T10:53:24.328" v="7590" actId="21"/>
          <ac:picMkLst>
            <pc:docMk/>
            <pc:sldMk cId="751239346" sldId="2147375225"/>
            <ac:picMk id="12" creationId="{8CC85603-0B85-5D53-B2D6-BCF9071BC9B3}"/>
          </ac:picMkLst>
        </pc:picChg>
        <pc:picChg chg="del">
          <ac:chgData name="Merethe Anette Ryen" userId="1a0d79ba-99a9-4ffc-bb02-a2067f6f93d6" providerId="ADAL" clId="{FAF6148E-04B9-43CD-BC33-3C13615732D6}" dt="2025-06-03T10:53:19.571" v="7588" actId="21"/>
          <ac:picMkLst>
            <pc:docMk/>
            <pc:sldMk cId="751239346" sldId="2147375225"/>
            <ac:picMk id="1030" creationId="{DD37D0DF-39E9-F475-C968-61865960BC75}"/>
          </ac:picMkLst>
        </pc:picChg>
      </pc:sldChg>
      <pc:sldMasterChg chg="delSldLayout">
        <pc:chgData name="Merethe Anette Ryen" userId="1a0d79ba-99a9-4ffc-bb02-a2067f6f93d6" providerId="ADAL" clId="{FAF6148E-04B9-43CD-BC33-3C13615732D6}" dt="2025-06-02T16:22:40.432" v="3539" actId="2696"/>
        <pc:sldMasterMkLst>
          <pc:docMk/>
          <pc:sldMasterMk cId="1025947034" sldId="2147483648"/>
        </pc:sldMasterMkLst>
        <pc:sldLayoutChg chg="del">
          <pc:chgData name="Merethe Anette Ryen" userId="1a0d79ba-99a9-4ffc-bb02-a2067f6f93d6" providerId="ADAL" clId="{FAF6148E-04B9-43CD-BC33-3C13615732D6}" dt="2025-06-02T16:22:40.432" v="3539" actId="2696"/>
          <pc:sldLayoutMkLst>
            <pc:docMk/>
            <pc:sldMasterMk cId="1025947034" sldId="2147483648"/>
            <pc:sldLayoutMk cId="2872250025" sldId="2147483718"/>
          </pc:sldLayoutMkLst>
        </pc:sldLayoutChg>
        <pc:sldLayoutChg chg="del">
          <pc:chgData name="Merethe Anette Ryen" userId="1a0d79ba-99a9-4ffc-bb02-a2067f6f93d6" providerId="ADAL" clId="{FAF6148E-04B9-43CD-BC33-3C13615732D6}" dt="2025-06-02T15:07:44.900" v="396" actId="2696"/>
          <pc:sldLayoutMkLst>
            <pc:docMk/>
            <pc:sldMasterMk cId="1025947034" sldId="2147483648"/>
            <pc:sldLayoutMk cId="175786771" sldId="2147483721"/>
          </pc:sldLayoutMkLst>
        </pc:sldLayoutChg>
      </pc:sldMasterChg>
    </pc:docChg>
  </pc:docChgLst>
  <pc:docChgLst>
    <pc:chgData name="Merethe Anette Ryen" userId="S::merethear@uia.no::1a0d79ba-99a9-4ffc-bb02-a2067f6f93d6" providerId="AD" clId="Web-{4B783EEE-354A-4EB4-BA65-7213D142EB29}"/>
    <pc:docChg chg="modSld">
      <pc:chgData name="Merethe Anette Ryen" userId="S::merethear@uia.no::1a0d79ba-99a9-4ffc-bb02-a2067f6f93d6" providerId="AD" clId="Web-{4B783EEE-354A-4EB4-BA65-7213D142EB29}" dt="2023-06-01T08:33:33.305" v="11" actId="20577"/>
      <pc:docMkLst>
        <pc:docMk/>
      </pc:docMkLst>
      <pc:sldChg chg="modSp">
        <pc:chgData name="Merethe Anette Ryen" userId="S::merethear@uia.no::1a0d79ba-99a9-4ffc-bb02-a2067f6f93d6" providerId="AD" clId="Web-{4B783EEE-354A-4EB4-BA65-7213D142EB29}" dt="2023-06-01T08:33:33.305" v="11" actId="20577"/>
        <pc:sldMkLst>
          <pc:docMk/>
          <pc:sldMk cId="3763962846" sldId="2147374741"/>
        </pc:sldMkLst>
      </pc:sldChg>
      <pc:sldChg chg="modSp">
        <pc:chgData name="Merethe Anette Ryen" userId="S::merethear@uia.no::1a0d79ba-99a9-4ffc-bb02-a2067f6f93d6" providerId="AD" clId="Web-{4B783EEE-354A-4EB4-BA65-7213D142EB29}" dt="2023-06-01T08:33:17.648" v="6" actId="20577"/>
        <pc:sldMkLst>
          <pc:docMk/>
          <pc:sldMk cId="2963479867" sldId="2147374778"/>
        </pc:sldMkLst>
      </pc:sldChg>
    </pc:docChg>
  </pc:docChgLst>
  <pc:docChgLst>
    <pc:chgData name="Merethe Anette Ryen" userId="S::merethear@uia.no::1a0d79ba-99a9-4ffc-bb02-a2067f6f93d6" providerId="AD" clId="Web-{C5418CEA-87F5-4E72-98AD-A1C4936442B0}"/>
    <pc:docChg chg="modSld">
      <pc:chgData name="Merethe Anette Ryen" userId="S::merethear@uia.no::1a0d79ba-99a9-4ffc-bb02-a2067f6f93d6" providerId="AD" clId="Web-{C5418CEA-87F5-4E72-98AD-A1C4936442B0}" dt="2022-04-20T11:13:16.212" v="2" actId="1076"/>
      <pc:docMkLst>
        <pc:docMk/>
      </pc:docMkLst>
      <pc:sldChg chg="modSp">
        <pc:chgData name="Merethe Anette Ryen" userId="S::merethear@uia.no::1a0d79ba-99a9-4ffc-bb02-a2067f6f93d6" providerId="AD" clId="Web-{C5418CEA-87F5-4E72-98AD-A1C4936442B0}" dt="2022-04-20T11:12:51.085" v="1" actId="20577"/>
        <pc:sldMkLst>
          <pc:docMk/>
          <pc:sldMk cId="4173127001" sldId="578"/>
        </pc:sldMkLst>
      </pc:sldChg>
      <pc:sldChg chg="modSp">
        <pc:chgData name="Merethe Anette Ryen" userId="S::merethear@uia.no::1a0d79ba-99a9-4ffc-bb02-a2067f6f93d6" providerId="AD" clId="Web-{C5418CEA-87F5-4E72-98AD-A1C4936442B0}" dt="2022-04-20T11:13:16.212" v="2" actId="1076"/>
        <pc:sldMkLst>
          <pc:docMk/>
          <pc:sldMk cId="328872054" sldId="635"/>
        </pc:sldMkLst>
      </pc:sldChg>
    </pc:docChg>
  </pc:docChgLst>
  <pc:docChgLst>
    <pc:chgData name="Merethe Anette Ryen" userId="S::merethear@uia.no::1a0d79ba-99a9-4ffc-bb02-a2067f6f93d6" providerId="AD" clId="Web-{0527B29F-7994-4CA5-9BE6-C2741265D14C}"/>
    <pc:docChg chg="modSld">
      <pc:chgData name="Merethe Anette Ryen" userId="S::merethear@uia.no::1a0d79ba-99a9-4ffc-bb02-a2067f6f93d6" providerId="AD" clId="Web-{0527B29F-7994-4CA5-9BE6-C2741265D14C}" dt="2023-02-13T12:52:13.266" v="8" actId="20577"/>
      <pc:docMkLst>
        <pc:docMk/>
      </pc:docMkLst>
      <pc:sldChg chg="modSp">
        <pc:chgData name="Merethe Anette Ryen" userId="S::merethear@uia.no::1a0d79ba-99a9-4ffc-bb02-a2067f6f93d6" providerId="AD" clId="Web-{0527B29F-7994-4CA5-9BE6-C2741265D14C}" dt="2023-02-13T12:52:13.266" v="8" actId="20577"/>
        <pc:sldMkLst>
          <pc:docMk/>
          <pc:sldMk cId="1482755450" sldId="2147374665"/>
        </pc:sldMkLst>
      </pc:sldChg>
    </pc:docChg>
  </pc:docChgLst>
  <pc:docChgLst>
    <pc:chgData name="Merethe Anette Ryen" userId="S::merethear@uia.no::1a0d79ba-99a9-4ffc-bb02-a2067f6f93d6" providerId="AD" clId="Web-{998AD727-CA3E-4CCE-A92B-504D8B93B0BD}"/>
    <pc:docChg chg="modSld">
      <pc:chgData name="Merethe Anette Ryen" userId="S::merethear@uia.no::1a0d79ba-99a9-4ffc-bb02-a2067f6f93d6" providerId="AD" clId="Web-{998AD727-CA3E-4CCE-A92B-504D8B93B0BD}" dt="2022-04-04T07:04:42.179" v="44" actId="20577"/>
      <pc:docMkLst>
        <pc:docMk/>
      </pc:docMkLst>
      <pc:sldChg chg="modSp">
        <pc:chgData name="Merethe Anette Ryen" userId="S::merethear@uia.no::1a0d79ba-99a9-4ffc-bb02-a2067f6f93d6" providerId="AD" clId="Web-{998AD727-CA3E-4CCE-A92B-504D8B93B0BD}" dt="2022-04-04T07:04:42.179" v="44" actId="20577"/>
        <pc:sldMkLst>
          <pc:docMk/>
          <pc:sldMk cId="687476664" sldId="644"/>
        </pc:sldMkLst>
      </pc:sldChg>
    </pc:docChg>
  </pc:docChgLst>
  <pc:docChgLst>
    <pc:chgData name="Merethe Anette Ryen" userId="S::merethear@uia.no::1a0d79ba-99a9-4ffc-bb02-a2067f6f93d6" providerId="AD" clId="Web-{1EF0CE0C-CA5D-4F53-AB70-08B44D81F302}"/>
    <pc:docChg chg="modSld">
      <pc:chgData name="Merethe Anette Ryen" userId="S::merethear@uia.no::1a0d79ba-99a9-4ffc-bb02-a2067f6f93d6" providerId="AD" clId="Web-{1EF0CE0C-CA5D-4F53-AB70-08B44D81F302}" dt="2024-08-26T08:30:50.814" v="1" actId="20577"/>
      <pc:docMkLst>
        <pc:docMk/>
      </pc:docMkLst>
      <pc:sldChg chg="modSp">
        <pc:chgData name="Merethe Anette Ryen" userId="S::merethear@uia.no::1a0d79ba-99a9-4ffc-bb02-a2067f6f93d6" providerId="AD" clId="Web-{1EF0CE0C-CA5D-4F53-AB70-08B44D81F302}" dt="2024-08-26T08:30:50.814" v="1" actId="20577"/>
        <pc:sldMkLst>
          <pc:docMk/>
          <pc:sldMk cId="3535660268" sldId="2147374820"/>
        </pc:sldMkLst>
      </pc:sldChg>
    </pc:docChg>
  </pc:docChgLst>
  <pc:docChgLst>
    <pc:chgData name="Greta Hilding" userId="S::gretah@uia.no::e340b5e1-9405-46f9-a5f4-ac04561009e2" providerId="AD" clId="Web-{873DED37-8E6F-DA54-ECD0-962A28A4A616}"/>
    <pc:docChg chg="mod modSld">
      <pc:chgData name="Greta Hilding" userId="S::gretah@uia.no::e340b5e1-9405-46f9-a5f4-ac04561009e2" providerId="AD" clId="Web-{873DED37-8E6F-DA54-ECD0-962A28A4A616}" dt="2023-01-11T15:41:09.710" v="20"/>
      <pc:docMkLst>
        <pc:docMk/>
      </pc:docMkLst>
      <pc:sldChg chg="modSp addCm modCm">
        <pc:chgData name="Greta Hilding" userId="S::gretah@uia.no::e340b5e1-9405-46f9-a5f4-ac04561009e2" providerId="AD" clId="Web-{873DED37-8E6F-DA54-ECD0-962A28A4A616}" dt="2023-01-11T15:41:09.710" v="20"/>
        <pc:sldMkLst>
          <pc:docMk/>
          <pc:sldMk cId="3797389154" sldId="2147374705"/>
        </pc:sldMkLst>
      </pc:sldChg>
    </pc:docChg>
  </pc:docChgLst>
  <pc:docChgLst>
    <pc:chgData name="Merethe Anette Ryen" userId="S::merethear@uia.no::1a0d79ba-99a9-4ffc-bb02-a2067f6f93d6" providerId="AD" clId="Web-{F3C5D9FA-EC8C-4E9A-8E1B-D595D20E3642}"/>
    <pc:docChg chg="addSld modMainMaster modSection">
      <pc:chgData name="Merethe Anette Ryen" userId="S::merethear@uia.no::1a0d79ba-99a9-4ffc-bb02-a2067f6f93d6" providerId="AD" clId="Web-{F3C5D9FA-EC8C-4E9A-8E1B-D595D20E3642}" dt="2023-07-19T12:17:48.712" v="0"/>
      <pc:docMkLst>
        <pc:docMk/>
      </pc:docMkLst>
      <pc:sldChg chg="add">
        <pc:chgData name="Merethe Anette Ryen" userId="S::merethear@uia.no::1a0d79ba-99a9-4ffc-bb02-a2067f6f93d6" providerId="AD" clId="Web-{F3C5D9FA-EC8C-4E9A-8E1B-D595D20E3642}" dt="2023-07-19T12:17:48.712" v="0"/>
        <pc:sldMkLst>
          <pc:docMk/>
          <pc:sldMk cId="4242337289" sldId="2147374790"/>
        </pc:sldMkLst>
      </pc:sldChg>
      <pc:sldMasterChg chg="modSldLayout">
        <pc:chgData name="Merethe Anette Ryen" userId="S::merethear@uia.no::1a0d79ba-99a9-4ffc-bb02-a2067f6f93d6" providerId="AD" clId="Web-{F3C5D9FA-EC8C-4E9A-8E1B-D595D20E3642}" dt="2023-07-19T12:17:48.712" v="0"/>
        <pc:sldMasterMkLst>
          <pc:docMk/>
          <pc:sldMasterMk cId="1085371089" sldId="2147483665"/>
        </pc:sldMasterMkLst>
        <pc:sldLayoutChg chg="replId">
          <pc:chgData name="Merethe Anette Ryen" userId="S::merethear@uia.no::1a0d79ba-99a9-4ffc-bb02-a2067f6f93d6" providerId="AD" clId="Web-{F3C5D9FA-EC8C-4E9A-8E1B-D595D20E3642}" dt="2023-07-19T12:17:48.712" v="0"/>
          <pc:sldLayoutMkLst>
            <pc:docMk/>
            <pc:sldMasterMk cId="1085371089" sldId="2147483665"/>
            <pc:sldLayoutMk cId="3112125936" sldId="2147483797"/>
          </pc:sldLayoutMkLst>
        </pc:sldLayoutChg>
        <pc:sldLayoutChg chg="replId">
          <pc:chgData name="Merethe Anette Ryen" userId="S::merethear@uia.no::1a0d79ba-99a9-4ffc-bb02-a2067f6f93d6" providerId="AD" clId="Web-{F3C5D9FA-EC8C-4E9A-8E1B-D595D20E3642}" dt="2023-07-19T12:17:48.712" v="0"/>
          <pc:sldLayoutMkLst>
            <pc:docMk/>
            <pc:sldMasterMk cId="1085371089" sldId="2147483665"/>
            <pc:sldLayoutMk cId="3549790957" sldId="2147483798"/>
          </pc:sldLayoutMkLst>
        </pc:sldLayoutChg>
      </pc:sldMasterChg>
      <pc:sldMasterChg chg="modSldLayout">
        <pc:chgData name="Merethe Anette Ryen" userId="S::merethear@uia.no::1a0d79ba-99a9-4ffc-bb02-a2067f6f93d6" providerId="AD" clId="Web-{F3C5D9FA-EC8C-4E9A-8E1B-D595D20E3642}" dt="2023-07-19T12:17:48.712" v="0"/>
        <pc:sldMasterMkLst>
          <pc:docMk/>
          <pc:sldMasterMk cId="1025947034" sldId="2147483723"/>
        </pc:sldMasterMkLst>
        <pc:sldLayoutChg chg="replId">
          <pc:chgData name="Merethe Anette Ryen" userId="S::merethear@uia.no::1a0d79ba-99a9-4ffc-bb02-a2067f6f93d6" providerId="AD" clId="Web-{F3C5D9FA-EC8C-4E9A-8E1B-D595D20E3642}" dt="2023-07-19T12:17:48.712" v="0"/>
          <pc:sldLayoutMkLst>
            <pc:docMk/>
            <pc:sldMasterMk cId="1025947034" sldId="2147483723"/>
            <pc:sldLayoutMk cId="2720802579" sldId="2147483796"/>
          </pc:sldLayoutMkLst>
        </pc:sldLayoutChg>
      </pc:sldMasterChg>
    </pc:docChg>
  </pc:docChgLst>
  <pc:docChgLst>
    <pc:chgData name="Merethe Anette Ryen" userId="1a0d79ba-99a9-4ffc-bb02-a2067f6f93d6" providerId="ADAL" clId="{D1D33267-F3CA-470D-B88B-F881EFA15C9C}"/>
    <pc:docChg chg="undo custSel addSld delSld modSld sldOrd">
      <pc:chgData name="Merethe Anette Ryen" userId="1a0d79ba-99a9-4ffc-bb02-a2067f6f93d6" providerId="ADAL" clId="{D1D33267-F3CA-470D-B88B-F881EFA15C9C}" dt="2022-05-02T09:55:25.231" v="2451" actId="729"/>
      <pc:docMkLst>
        <pc:docMk/>
      </pc:docMkLst>
      <pc:sldChg chg="del">
        <pc:chgData name="Merethe Anette Ryen" userId="1a0d79ba-99a9-4ffc-bb02-a2067f6f93d6" providerId="ADAL" clId="{D1D33267-F3CA-470D-B88B-F881EFA15C9C}" dt="2022-04-25T10:53:12.187" v="291" actId="2696"/>
        <pc:sldMkLst>
          <pc:docMk/>
          <pc:sldMk cId="312602221" sldId="405"/>
        </pc:sldMkLst>
      </pc:sldChg>
      <pc:sldChg chg="modSp mod modNotesTx">
        <pc:chgData name="Merethe Anette Ryen" userId="1a0d79ba-99a9-4ffc-bb02-a2067f6f93d6" providerId="ADAL" clId="{D1D33267-F3CA-470D-B88B-F881EFA15C9C}" dt="2022-05-02T09:06:23.085" v="1541" actId="122"/>
        <pc:sldMkLst>
          <pc:docMk/>
          <pc:sldMk cId="385058923" sldId="506"/>
        </pc:sldMkLst>
      </pc:sldChg>
      <pc:sldChg chg="del">
        <pc:chgData name="Merethe Anette Ryen" userId="1a0d79ba-99a9-4ffc-bb02-a2067f6f93d6" providerId="ADAL" clId="{D1D33267-F3CA-470D-B88B-F881EFA15C9C}" dt="2022-04-25T10:42:45.616" v="115" actId="2696"/>
        <pc:sldMkLst>
          <pc:docMk/>
          <pc:sldMk cId="2816116512" sldId="566"/>
        </pc:sldMkLst>
      </pc:sldChg>
      <pc:sldChg chg="del">
        <pc:chgData name="Merethe Anette Ryen" userId="1a0d79ba-99a9-4ffc-bb02-a2067f6f93d6" providerId="ADAL" clId="{D1D33267-F3CA-470D-B88B-F881EFA15C9C}" dt="2022-04-25T10:53:12.187" v="291" actId="2696"/>
        <pc:sldMkLst>
          <pc:docMk/>
          <pc:sldMk cId="2289960799" sldId="567"/>
        </pc:sldMkLst>
      </pc:sldChg>
      <pc:sldChg chg="del">
        <pc:chgData name="Merethe Anette Ryen" userId="1a0d79ba-99a9-4ffc-bb02-a2067f6f93d6" providerId="ADAL" clId="{D1D33267-F3CA-470D-B88B-F881EFA15C9C}" dt="2022-04-25T10:42:45.616" v="115" actId="2696"/>
        <pc:sldMkLst>
          <pc:docMk/>
          <pc:sldMk cId="1795590130" sldId="569"/>
        </pc:sldMkLst>
      </pc:sldChg>
      <pc:sldChg chg="modSp del mod">
        <pc:chgData name="Merethe Anette Ryen" userId="1a0d79ba-99a9-4ffc-bb02-a2067f6f93d6" providerId="ADAL" clId="{D1D33267-F3CA-470D-B88B-F881EFA15C9C}" dt="2022-04-25T11:01:48.555" v="393" actId="2696"/>
        <pc:sldMkLst>
          <pc:docMk/>
          <pc:sldMk cId="4173127001" sldId="578"/>
        </pc:sldMkLst>
      </pc:sldChg>
      <pc:sldChg chg="del">
        <pc:chgData name="Merethe Anette Ryen" userId="1a0d79ba-99a9-4ffc-bb02-a2067f6f93d6" providerId="ADAL" clId="{D1D33267-F3CA-470D-B88B-F881EFA15C9C}" dt="2022-04-25T10:53:30.854" v="293" actId="2696"/>
        <pc:sldMkLst>
          <pc:docMk/>
          <pc:sldMk cId="3781804725" sldId="618"/>
        </pc:sldMkLst>
      </pc:sldChg>
      <pc:sldChg chg="del">
        <pc:chgData name="Merethe Anette Ryen" userId="1a0d79ba-99a9-4ffc-bb02-a2067f6f93d6" providerId="ADAL" clId="{D1D33267-F3CA-470D-B88B-F881EFA15C9C}" dt="2022-04-25T10:53:12.187" v="291" actId="2696"/>
        <pc:sldMkLst>
          <pc:docMk/>
          <pc:sldMk cId="2148109922" sldId="623"/>
        </pc:sldMkLst>
      </pc:sldChg>
      <pc:sldChg chg="modSp del mod">
        <pc:chgData name="Merethe Anette Ryen" userId="1a0d79ba-99a9-4ffc-bb02-a2067f6f93d6" providerId="ADAL" clId="{D1D33267-F3CA-470D-B88B-F881EFA15C9C}" dt="2022-04-25T10:51:11.769" v="169" actId="2696"/>
        <pc:sldMkLst>
          <pc:docMk/>
          <pc:sldMk cId="213937751" sldId="631"/>
        </pc:sldMkLst>
      </pc:sldChg>
      <pc:sldChg chg="modSp add mod ord">
        <pc:chgData name="Merethe Anette Ryen" userId="1a0d79ba-99a9-4ffc-bb02-a2067f6f93d6" providerId="ADAL" clId="{D1D33267-F3CA-470D-B88B-F881EFA15C9C}" dt="2022-05-02T09:16:45.227" v="1682"/>
        <pc:sldMkLst>
          <pc:docMk/>
          <pc:sldMk cId="2573286258" sldId="631"/>
        </pc:sldMkLst>
      </pc:sldChg>
      <pc:sldChg chg="ord">
        <pc:chgData name="Merethe Anette Ryen" userId="1a0d79ba-99a9-4ffc-bb02-a2067f6f93d6" providerId="ADAL" clId="{D1D33267-F3CA-470D-B88B-F881EFA15C9C}" dt="2022-05-02T09:22:51.886" v="1741"/>
        <pc:sldMkLst>
          <pc:docMk/>
          <pc:sldMk cId="328872054" sldId="635"/>
        </pc:sldMkLst>
      </pc:sldChg>
      <pc:sldChg chg="del">
        <pc:chgData name="Merethe Anette Ryen" userId="1a0d79ba-99a9-4ffc-bb02-a2067f6f93d6" providerId="ADAL" clId="{D1D33267-F3CA-470D-B88B-F881EFA15C9C}" dt="2022-04-25T10:53:16.744" v="292" actId="2696"/>
        <pc:sldMkLst>
          <pc:docMk/>
          <pc:sldMk cId="4232647976" sldId="636"/>
        </pc:sldMkLst>
      </pc:sldChg>
      <pc:sldChg chg="mod ord modShow">
        <pc:chgData name="Merethe Anette Ryen" userId="1a0d79ba-99a9-4ffc-bb02-a2067f6f93d6" providerId="ADAL" clId="{D1D33267-F3CA-470D-B88B-F881EFA15C9C}" dt="2022-05-02T09:19:32.421" v="1721" actId="729"/>
        <pc:sldMkLst>
          <pc:docMk/>
          <pc:sldMk cId="3444337606" sldId="637"/>
        </pc:sldMkLst>
      </pc:sldChg>
      <pc:sldChg chg="del">
        <pc:chgData name="Merethe Anette Ryen" userId="1a0d79ba-99a9-4ffc-bb02-a2067f6f93d6" providerId="ADAL" clId="{D1D33267-F3CA-470D-B88B-F881EFA15C9C}" dt="2022-04-25T10:46:11.824" v="128" actId="2696"/>
        <pc:sldMkLst>
          <pc:docMk/>
          <pc:sldMk cId="15618543" sldId="642"/>
        </pc:sldMkLst>
      </pc:sldChg>
      <pc:sldChg chg="mod modShow">
        <pc:chgData name="Merethe Anette Ryen" userId="1a0d79ba-99a9-4ffc-bb02-a2067f6f93d6" providerId="ADAL" clId="{D1D33267-F3CA-470D-B88B-F881EFA15C9C}" dt="2022-05-02T09:19:37.135" v="1723" actId="729"/>
        <pc:sldMkLst>
          <pc:docMk/>
          <pc:sldMk cId="2656009895" sldId="643"/>
        </pc:sldMkLst>
      </pc:sldChg>
      <pc:sldChg chg="modSp mod ord">
        <pc:chgData name="Merethe Anette Ryen" userId="1a0d79ba-99a9-4ffc-bb02-a2067f6f93d6" providerId="ADAL" clId="{D1D33267-F3CA-470D-B88B-F881EFA15C9C}" dt="2022-05-02T09:18:54.408" v="1719" actId="20577"/>
        <pc:sldMkLst>
          <pc:docMk/>
          <pc:sldMk cId="395828971" sldId="645"/>
        </pc:sldMkLst>
      </pc:sldChg>
      <pc:sldChg chg="del">
        <pc:chgData name="Merethe Anette Ryen" userId="1a0d79ba-99a9-4ffc-bb02-a2067f6f93d6" providerId="ADAL" clId="{D1D33267-F3CA-470D-B88B-F881EFA15C9C}" dt="2022-04-25T10:48:31.116" v="133" actId="2696"/>
        <pc:sldMkLst>
          <pc:docMk/>
          <pc:sldMk cId="2062943582" sldId="647"/>
        </pc:sldMkLst>
      </pc:sldChg>
      <pc:sldChg chg="mod modShow">
        <pc:chgData name="Merethe Anette Ryen" userId="1a0d79ba-99a9-4ffc-bb02-a2067f6f93d6" providerId="ADAL" clId="{D1D33267-F3CA-470D-B88B-F881EFA15C9C}" dt="2022-04-25T11:17:07.759" v="1523" actId="729"/>
        <pc:sldMkLst>
          <pc:docMk/>
          <pc:sldMk cId="982403725" sldId="650"/>
        </pc:sldMkLst>
      </pc:sldChg>
      <pc:sldChg chg="mod ord modShow">
        <pc:chgData name="Merethe Anette Ryen" userId="1a0d79ba-99a9-4ffc-bb02-a2067f6f93d6" providerId="ADAL" clId="{D1D33267-F3CA-470D-B88B-F881EFA15C9C}" dt="2022-05-02T09:19:34.622" v="1722" actId="729"/>
        <pc:sldMkLst>
          <pc:docMk/>
          <pc:sldMk cId="910242368" sldId="652"/>
        </pc:sldMkLst>
      </pc:sldChg>
      <pc:sldChg chg="mod ord modShow">
        <pc:chgData name="Merethe Anette Ryen" userId="1a0d79ba-99a9-4ffc-bb02-a2067f6f93d6" providerId="ADAL" clId="{D1D33267-F3CA-470D-B88B-F881EFA15C9C}" dt="2022-05-02T09:19:30.172" v="1720" actId="729"/>
        <pc:sldMkLst>
          <pc:docMk/>
          <pc:sldMk cId="2882871590" sldId="653"/>
        </pc:sldMkLst>
      </pc:sldChg>
      <pc:sldChg chg="del">
        <pc:chgData name="Merethe Anette Ryen" userId="1a0d79ba-99a9-4ffc-bb02-a2067f6f93d6" providerId="ADAL" clId="{D1D33267-F3CA-470D-B88B-F881EFA15C9C}" dt="2022-04-25T10:45:32.807" v="125" actId="2696"/>
        <pc:sldMkLst>
          <pc:docMk/>
          <pc:sldMk cId="3782338146" sldId="654"/>
        </pc:sldMkLst>
      </pc:sldChg>
      <pc:sldChg chg="del">
        <pc:chgData name="Merethe Anette Ryen" userId="1a0d79ba-99a9-4ffc-bb02-a2067f6f93d6" providerId="ADAL" clId="{D1D33267-F3CA-470D-B88B-F881EFA15C9C}" dt="2022-04-25T10:45:37.721" v="126" actId="2696"/>
        <pc:sldMkLst>
          <pc:docMk/>
          <pc:sldMk cId="2100427848" sldId="655"/>
        </pc:sldMkLst>
      </pc:sldChg>
      <pc:sldChg chg="add del mod modShow">
        <pc:chgData name="Merethe Anette Ryen" userId="1a0d79ba-99a9-4ffc-bb02-a2067f6f93d6" providerId="ADAL" clId="{D1D33267-F3CA-470D-B88B-F881EFA15C9C}" dt="2022-04-25T11:21:12.991" v="1524" actId="2696"/>
        <pc:sldMkLst>
          <pc:docMk/>
          <pc:sldMk cId="3169866491" sldId="657"/>
        </pc:sldMkLst>
      </pc:sldChg>
      <pc:sldChg chg="del">
        <pc:chgData name="Merethe Anette Ryen" userId="1a0d79ba-99a9-4ffc-bb02-a2067f6f93d6" providerId="ADAL" clId="{D1D33267-F3CA-470D-B88B-F881EFA15C9C}" dt="2022-04-25T10:49:42.340" v="135" actId="2696"/>
        <pc:sldMkLst>
          <pc:docMk/>
          <pc:sldMk cId="4030368331" sldId="657"/>
        </pc:sldMkLst>
      </pc:sldChg>
      <pc:sldChg chg="del">
        <pc:chgData name="Merethe Anette Ryen" userId="1a0d79ba-99a9-4ffc-bb02-a2067f6f93d6" providerId="ADAL" clId="{D1D33267-F3CA-470D-B88B-F881EFA15C9C}" dt="2022-04-25T10:46:20.493" v="129" actId="2696"/>
        <pc:sldMkLst>
          <pc:docMk/>
          <pc:sldMk cId="2292237339" sldId="658"/>
        </pc:sldMkLst>
      </pc:sldChg>
      <pc:sldChg chg="del">
        <pc:chgData name="Merethe Anette Ryen" userId="1a0d79ba-99a9-4ffc-bb02-a2067f6f93d6" providerId="ADAL" clId="{D1D33267-F3CA-470D-B88B-F881EFA15C9C}" dt="2022-04-25T10:49:42.340" v="135" actId="2696"/>
        <pc:sldMkLst>
          <pc:docMk/>
          <pc:sldMk cId="834140655" sldId="661"/>
        </pc:sldMkLst>
      </pc:sldChg>
      <pc:sldChg chg="add del mod modShow">
        <pc:chgData name="Merethe Anette Ryen" userId="1a0d79ba-99a9-4ffc-bb02-a2067f6f93d6" providerId="ADAL" clId="{D1D33267-F3CA-470D-B88B-F881EFA15C9C}" dt="2022-04-25T11:21:12.991" v="1524" actId="2696"/>
        <pc:sldMkLst>
          <pc:docMk/>
          <pc:sldMk cId="3641334281" sldId="661"/>
        </pc:sldMkLst>
      </pc:sldChg>
      <pc:sldChg chg="del">
        <pc:chgData name="Merethe Anette Ryen" userId="1a0d79ba-99a9-4ffc-bb02-a2067f6f93d6" providerId="ADAL" clId="{D1D33267-F3CA-470D-B88B-F881EFA15C9C}" dt="2022-04-25T10:43:45.292" v="119" actId="2696"/>
        <pc:sldMkLst>
          <pc:docMk/>
          <pc:sldMk cId="472483902" sldId="662"/>
        </pc:sldMkLst>
      </pc:sldChg>
      <pc:sldChg chg="del">
        <pc:chgData name="Merethe Anette Ryen" userId="1a0d79ba-99a9-4ffc-bb02-a2067f6f93d6" providerId="ADAL" clId="{D1D33267-F3CA-470D-B88B-F881EFA15C9C}" dt="2022-04-25T10:40:22.487" v="6" actId="2696"/>
        <pc:sldMkLst>
          <pc:docMk/>
          <pc:sldMk cId="4124668116" sldId="663"/>
        </pc:sldMkLst>
      </pc:sldChg>
      <pc:sldChg chg="del">
        <pc:chgData name="Merethe Anette Ryen" userId="1a0d79ba-99a9-4ffc-bb02-a2067f6f93d6" providerId="ADAL" clId="{D1D33267-F3CA-470D-B88B-F881EFA15C9C}" dt="2022-04-25T10:46:03.626" v="127" actId="2696"/>
        <pc:sldMkLst>
          <pc:docMk/>
          <pc:sldMk cId="347704646" sldId="664"/>
        </pc:sldMkLst>
      </pc:sldChg>
      <pc:sldChg chg="mod modShow">
        <pc:chgData name="Merethe Anette Ryen" userId="1a0d79ba-99a9-4ffc-bb02-a2067f6f93d6" providerId="ADAL" clId="{D1D33267-F3CA-470D-B88B-F881EFA15C9C}" dt="2022-05-02T09:19:40.704" v="1724" actId="729"/>
        <pc:sldMkLst>
          <pc:docMk/>
          <pc:sldMk cId="3857240855" sldId="669"/>
        </pc:sldMkLst>
      </pc:sldChg>
      <pc:sldChg chg="del">
        <pc:chgData name="Merethe Anette Ryen" userId="1a0d79ba-99a9-4ffc-bb02-a2067f6f93d6" providerId="ADAL" clId="{D1D33267-F3CA-470D-B88B-F881EFA15C9C}" dt="2022-04-25T10:53:30.854" v="293" actId="2696"/>
        <pc:sldMkLst>
          <pc:docMk/>
          <pc:sldMk cId="32137276" sldId="670"/>
        </pc:sldMkLst>
      </pc:sldChg>
      <pc:sldChg chg="mod modShow">
        <pc:chgData name="Merethe Anette Ryen" userId="1a0d79ba-99a9-4ffc-bb02-a2067f6f93d6" providerId="ADAL" clId="{D1D33267-F3CA-470D-B88B-F881EFA15C9C}" dt="2022-05-02T09:19:44.068" v="1725" actId="729"/>
        <pc:sldMkLst>
          <pc:docMk/>
          <pc:sldMk cId="1699584333" sldId="671"/>
        </pc:sldMkLst>
      </pc:sldChg>
      <pc:sldChg chg="add del">
        <pc:chgData name="Merethe Anette Ryen" userId="1a0d79ba-99a9-4ffc-bb02-a2067f6f93d6" providerId="ADAL" clId="{D1D33267-F3CA-470D-B88B-F881EFA15C9C}" dt="2022-04-25T10:51:11.769" v="169" actId="2696"/>
        <pc:sldMkLst>
          <pc:docMk/>
          <pc:sldMk cId="928352266" sldId="2147374549"/>
        </pc:sldMkLst>
      </pc:sldChg>
      <pc:sldChg chg="add">
        <pc:chgData name="Merethe Anette Ryen" userId="1a0d79ba-99a9-4ffc-bb02-a2067f6f93d6" providerId="ADAL" clId="{D1D33267-F3CA-470D-B88B-F881EFA15C9C}" dt="2022-04-25T10:51:20.698" v="170"/>
        <pc:sldMkLst>
          <pc:docMk/>
          <pc:sldMk cId="2113347591" sldId="2147374549"/>
        </pc:sldMkLst>
      </pc:sldChg>
      <pc:sldChg chg="add del">
        <pc:chgData name="Merethe Anette Ryen" userId="1a0d79ba-99a9-4ffc-bb02-a2067f6f93d6" providerId="ADAL" clId="{D1D33267-F3CA-470D-B88B-F881EFA15C9C}" dt="2022-04-25T10:51:11.769" v="169" actId="2696"/>
        <pc:sldMkLst>
          <pc:docMk/>
          <pc:sldMk cId="2037127994" sldId="2147374553"/>
        </pc:sldMkLst>
      </pc:sldChg>
      <pc:sldChg chg="add mod modShow">
        <pc:chgData name="Merethe Anette Ryen" userId="1a0d79ba-99a9-4ffc-bb02-a2067f6f93d6" providerId="ADAL" clId="{D1D33267-F3CA-470D-B88B-F881EFA15C9C}" dt="2022-05-02T09:17:20.050" v="1683" actId="729"/>
        <pc:sldMkLst>
          <pc:docMk/>
          <pc:sldMk cId="3320289642" sldId="2147374553"/>
        </pc:sldMkLst>
      </pc:sldChg>
      <pc:sldChg chg="add">
        <pc:chgData name="Merethe Anette Ryen" userId="1a0d79ba-99a9-4ffc-bb02-a2067f6f93d6" providerId="ADAL" clId="{D1D33267-F3CA-470D-B88B-F881EFA15C9C}" dt="2022-04-25T10:51:20.698" v="170"/>
        <pc:sldMkLst>
          <pc:docMk/>
          <pc:sldMk cId="942687722" sldId="2147374554"/>
        </pc:sldMkLst>
      </pc:sldChg>
      <pc:sldChg chg="modSp add del mod">
        <pc:chgData name="Merethe Anette Ryen" userId="1a0d79ba-99a9-4ffc-bb02-a2067f6f93d6" providerId="ADAL" clId="{D1D33267-F3CA-470D-B88B-F881EFA15C9C}" dt="2022-04-25T10:51:11.769" v="169" actId="2696"/>
        <pc:sldMkLst>
          <pc:docMk/>
          <pc:sldMk cId="1346333220" sldId="2147374554"/>
        </pc:sldMkLst>
      </pc:sldChg>
      <pc:sldChg chg="add mod modShow">
        <pc:chgData name="Merethe Anette Ryen" userId="1a0d79ba-99a9-4ffc-bb02-a2067f6f93d6" providerId="ADAL" clId="{D1D33267-F3CA-470D-B88B-F881EFA15C9C}" dt="2022-05-02T09:17:23.638" v="1684" actId="729"/>
        <pc:sldMkLst>
          <pc:docMk/>
          <pc:sldMk cId="2009373114" sldId="2147374555"/>
        </pc:sldMkLst>
      </pc:sldChg>
      <pc:sldChg chg="modSp add del mod">
        <pc:chgData name="Merethe Anette Ryen" userId="1a0d79ba-99a9-4ffc-bb02-a2067f6f93d6" providerId="ADAL" clId="{D1D33267-F3CA-470D-B88B-F881EFA15C9C}" dt="2022-04-25T10:51:11.769" v="169" actId="2696"/>
        <pc:sldMkLst>
          <pc:docMk/>
          <pc:sldMk cId="3610922546" sldId="2147374555"/>
        </pc:sldMkLst>
      </pc:sldChg>
      <pc:sldChg chg="modSp add mod">
        <pc:chgData name="Merethe Anette Ryen" userId="1a0d79ba-99a9-4ffc-bb02-a2067f6f93d6" providerId="ADAL" clId="{D1D33267-F3CA-470D-B88B-F881EFA15C9C}" dt="2022-04-25T11:05:27.012" v="572" actId="20577"/>
        <pc:sldMkLst>
          <pc:docMk/>
          <pc:sldMk cId="902008106" sldId="2147374556"/>
        </pc:sldMkLst>
      </pc:sldChg>
      <pc:sldChg chg="add del">
        <pc:chgData name="Merethe Anette Ryen" userId="1a0d79ba-99a9-4ffc-bb02-a2067f6f93d6" providerId="ADAL" clId="{D1D33267-F3CA-470D-B88B-F881EFA15C9C}" dt="2022-04-25T10:47:48.051" v="131"/>
        <pc:sldMkLst>
          <pc:docMk/>
          <pc:sldMk cId="3241413436" sldId="2147374556"/>
        </pc:sldMkLst>
      </pc:sldChg>
      <pc:sldChg chg="add del">
        <pc:chgData name="Merethe Anette Ryen" userId="1a0d79ba-99a9-4ffc-bb02-a2067f6f93d6" providerId="ADAL" clId="{D1D33267-F3CA-470D-B88B-F881EFA15C9C}" dt="2022-04-25T10:39:31.545" v="4" actId="2696"/>
        <pc:sldMkLst>
          <pc:docMk/>
          <pc:sldMk cId="3403133220" sldId="2147374556"/>
        </pc:sldMkLst>
      </pc:sldChg>
      <pc:sldChg chg="add del">
        <pc:chgData name="Merethe Anette Ryen" userId="1a0d79ba-99a9-4ffc-bb02-a2067f6f93d6" providerId="ADAL" clId="{D1D33267-F3CA-470D-B88B-F881EFA15C9C}" dt="2022-04-25T10:39:31.545" v="4" actId="2696"/>
        <pc:sldMkLst>
          <pc:docMk/>
          <pc:sldMk cId="1740503373" sldId="2147374557"/>
        </pc:sldMkLst>
      </pc:sldChg>
      <pc:sldChg chg="addSp delSp modSp new mod modNotesTx">
        <pc:chgData name="Merethe Anette Ryen" userId="1a0d79ba-99a9-4ffc-bb02-a2067f6f93d6" providerId="ADAL" clId="{D1D33267-F3CA-470D-B88B-F881EFA15C9C}" dt="2022-05-02T09:37:51.965" v="2049" actId="20577"/>
        <pc:sldMkLst>
          <pc:docMk/>
          <pc:sldMk cId="1762867053" sldId="2147374557"/>
        </pc:sldMkLst>
      </pc:sldChg>
      <pc:sldChg chg="delSp modSp add del mod">
        <pc:chgData name="Merethe Anette Ryen" userId="1a0d79ba-99a9-4ffc-bb02-a2067f6f93d6" providerId="ADAL" clId="{D1D33267-F3CA-470D-B88B-F881EFA15C9C}" dt="2022-05-02T09:16:04.508" v="1629" actId="2696"/>
        <pc:sldMkLst>
          <pc:docMk/>
          <pc:sldMk cId="2841678418" sldId="2147374557"/>
        </pc:sldMkLst>
      </pc:sldChg>
      <pc:sldChg chg="add del mod modShow">
        <pc:chgData name="Merethe Anette Ryen" userId="1a0d79ba-99a9-4ffc-bb02-a2067f6f93d6" providerId="ADAL" clId="{D1D33267-F3CA-470D-B88B-F881EFA15C9C}" dt="2022-04-25T11:21:12.991" v="1524" actId="2696"/>
        <pc:sldMkLst>
          <pc:docMk/>
          <pc:sldMk cId="3150608884" sldId="2147374557"/>
        </pc:sldMkLst>
      </pc:sldChg>
      <pc:sldChg chg="add del mod modShow">
        <pc:chgData name="Merethe Anette Ryen" userId="1a0d79ba-99a9-4ffc-bb02-a2067f6f93d6" providerId="ADAL" clId="{D1D33267-F3CA-470D-B88B-F881EFA15C9C}" dt="2022-04-25T11:21:12.991" v="1524" actId="2696"/>
        <pc:sldMkLst>
          <pc:docMk/>
          <pc:sldMk cId="1479366026" sldId="2147374558"/>
        </pc:sldMkLst>
      </pc:sldChg>
      <pc:sldChg chg="addSp delSp modSp new mod modShow modNotesTx">
        <pc:chgData name="Merethe Anette Ryen" userId="1a0d79ba-99a9-4ffc-bb02-a2067f6f93d6" providerId="ADAL" clId="{D1D33267-F3CA-470D-B88B-F881EFA15C9C}" dt="2022-05-02T09:55:25.231" v="2451" actId="729"/>
        <pc:sldMkLst>
          <pc:docMk/>
          <pc:sldMk cId="4096004787" sldId="2147374558"/>
        </pc:sldMkLst>
      </pc:sldChg>
      <pc:sldChg chg="modSp add mod modShow modNotesTx">
        <pc:chgData name="Merethe Anette Ryen" userId="1a0d79ba-99a9-4ffc-bb02-a2067f6f93d6" providerId="ADAL" clId="{D1D33267-F3CA-470D-B88B-F881EFA15C9C}" dt="2022-05-02T09:47:30.473" v="2340" actId="20577"/>
        <pc:sldMkLst>
          <pc:docMk/>
          <pc:sldMk cId="469665742" sldId="2147374559"/>
        </pc:sldMkLst>
      </pc:sldChg>
      <pc:sldChg chg="addSp delSp modSp add mod">
        <pc:chgData name="Merethe Anette Ryen" userId="1a0d79ba-99a9-4ffc-bb02-a2067f6f93d6" providerId="ADAL" clId="{D1D33267-F3CA-470D-B88B-F881EFA15C9C}" dt="2022-05-02T09:36:58.457" v="2036" actId="14100"/>
        <pc:sldMkLst>
          <pc:docMk/>
          <pc:sldMk cId="2765413864" sldId="2147374560"/>
        </pc:sldMkLst>
      </pc:sldChg>
    </pc:docChg>
  </pc:docChgLst>
  <pc:docChgLst>
    <pc:chgData name="Greta Hilding" userId="e340b5e1-9405-46f9-a5f4-ac04561009e2" providerId="ADAL" clId="{A3968911-4AC2-44A2-BD5A-1485F7B8098F}"/>
    <pc:docChg chg="modSld">
      <pc:chgData name="Greta Hilding" userId="e340b5e1-9405-46f9-a5f4-ac04561009e2" providerId="ADAL" clId="{A3968911-4AC2-44A2-BD5A-1485F7B8098F}" dt="2022-02-17T10:18:52.767" v="0" actId="1076"/>
      <pc:docMkLst>
        <pc:docMk/>
      </pc:docMkLst>
    </pc:docChg>
  </pc:docChgLst>
  <pc:docChgLst>
    <pc:chgData name="Merethe Anette Ryen" userId="1a0d79ba-99a9-4ffc-bb02-a2067f6f93d6" providerId="ADAL" clId="{A11BEE43-5D4E-449D-9D4C-E55EC9C3DD9D}"/>
    <pc:docChg chg="custSel addSld delSld modSld sldOrd modSection">
      <pc:chgData name="Merethe Anette Ryen" userId="1a0d79ba-99a9-4ffc-bb02-a2067f6f93d6" providerId="ADAL" clId="{A11BEE43-5D4E-449D-9D4C-E55EC9C3DD9D}" dt="2023-01-12T14:23:54.964" v="48"/>
      <pc:docMkLst>
        <pc:docMk/>
      </pc:docMkLst>
      <pc:sldChg chg="add">
        <pc:chgData name="Merethe Anette Ryen" userId="1a0d79ba-99a9-4ffc-bb02-a2067f6f93d6" providerId="ADAL" clId="{A11BEE43-5D4E-449D-9D4C-E55EC9C3DD9D}" dt="2023-01-12T14:23:54.964" v="48"/>
        <pc:sldMkLst>
          <pc:docMk/>
          <pc:sldMk cId="1624200768" sldId="2147374603"/>
        </pc:sldMkLst>
      </pc:sldChg>
      <pc:sldChg chg="addSp delSp modSp add mod ord modNotesTx">
        <pc:chgData name="Merethe Anette Ryen" userId="1a0d79ba-99a9-4ffc-bb02-a2067f6f93d6" providerId="ADAL" clId="{A11BEE43-5D4E-449D-9D4C-E55EC9C3DD9D}" dt="2023-01-12T14:22:22.121" v="16"/>
        <pc:sldMkLst>
          <pc:docMk/>
          <pc:sldMk cId="962172493" sldId="2147374752"/>
        </pc:sldMkLst>
      </pc:sldChg>
      <pc:sldChg chg="modSp add mod">
        <pc:chgData name="Merethe Anette Ryen" userId="1a0d79ba-99a9-4ffc-bb02-a2067f6f93d6" providerId="ADAL" clId="{A11BEE43-5D4E-449D-9D4C-E55EC9C3DD9D}" dt="2023-01-12T14:22:50.147" v="47" actId="20577"/>
        <pc:sldMkLst>
          <pc:docMk/>
          <pc:sldMk cId="2136285320" sldId="2147374753"/>
        </pc:sldMkLst>
      </pc:sldChg>
      <pc:sldChg chg="add del">
        <pc:chgData name="Merethe Anette Ryen" userId="1a0d79ba-99a9-4ffc-bb02-a2067f6f93d6" providerId="ADAL" clId="{A11BEE43-5D4E-449D-9D4C-E55EC9C3DD9D}" dt="2023-01-12T14:21:22.326" v="2" actId="2696"/>
        <pc:sldMkLst>
          <pc:docMk/>
          <pc:sldMk cId="3194870802" sldId="2147374753"/>
        </pc:sldMkLst>
      </pc:sldChg>
    </pc:docChg>
  </pc:docChgLst>
  <pc:docChgLst>
    <pc:chgData name="Geir Torstveit" userId="S::geirt@uia.no::69d3c803-bb94-498c-bee3-31da752d6f83" providerId="AD" clId="Web-{A37889F2-365D-7497-6233-F20A1825717B}"/>
    <pc:docChg chg="modSld">
      <pc:chgData name="Geir Torstveit" userId="S::geirt@uia.no::69d3c803-bb94-498c-bee3-31da752d6f83" providerId="AD" clId="Web-{A37889F2-365D-7497-6233-F20A1825717B}" dt="2022-08-31T07:44:25.844" v="37"/>
      <pc:docMkLst>
        <pc:docMk/>
      </pc:docMkLst>
      <pc:sldChg chg="modSp">
        <pc:chgData name="Geir Torstveit" userId="S::geirt@uia.no::69d3c803-bb94-498c-bee3-31da752d6f83" providerId="AD" clId="Web-{A37889F2-365D-7497-6233-F20A1825717B}" dt="2022-08-31T07:44:25.844" v="37"/>
        <pc:sldMkLst>
          <pc:docMk/>
          <pc:sldMk cId="1446892212" sldId="2147374577"/>
        </pc:sldMkLst>
      </pc:sldChg>
      <pc:sldChg chg="modSp">
        <pc:chgData name="Geir Torstveit" userId="S::geirt@uia.no::69d3c803-bb94-498c-bee3-31da752d6f83" providerId="AD" clId="Web-{A37889F2-365D-7497-6233-F20A1825717B}" dt="2022-08-31T07:38:23.844" v="36" actId="20577"/>
        <pc:sldMkLst>
          <pc:docMk/>
          <pc:sldMk cId="954396748" sldId="2147374579"/>
        </pc:sldMkLst>
      </pc:sldChg>
    </pc:docChg>
  </pc:docChgLst>
  <pc:docChgLst>
    <pc:chgData name="Merethe Anette Ryen" userId="1a0d79ba-99a9-4ffc-bb02-a2067f6f93d6" providerId="ADAL" clId="{19B9FE38-C754-4DA5-8BEC-756F2695713C}"/>
    <pc:docChg chg="custSel delSld modSld">
      <pc:chgData name="Merethe Anette Ryen" userId="1a0d79ba-99a9-4ffc-bb02-a2067f6f93d6" providerId="ADAL" clId="{19B9FE38-C754-4DA5-8BEC-756F2695713C}" dt="2022-02-11T22:41:15.971" v="9225" actId="729"/>
      <pc:docMkLst>
        <pc:docMk/>
      </pc:docMkLst>
      <pc:sldChg chg="modNotesTx">
        <pc:chgData name="Merethe Anette Ryen" userId="1a0d79ba-99a9-4ffc-bb02-a2067f6f93d6" providerId="ADAL" clId="{19B9FE38-C754-4DA5-8BEC-756F2695713C}" dt="2022-01-27T11:21:36.811" v="5951" actId="20577"/>
        <pc:sldMkLst>
          <pc:docMk/>
          <pc:sldMk cId="1032388041" sldId="274"/>
        </pc:sldMkLst>
      </pc:sldChg>
      <pc:sldChg chg="modNotesTx">
        <pc:chgData name="Merethe Anette Ryen" userId="1a0d79ba-99a9-4ffc-bb02-a2067f6f93d6" providerId="ADAL" clId="{19B9FE38-C754-4DA5-8BEC-756F2695713C}" dt="2022-01-27T11:22:47.021" v="6108" actId="20577"/>
        <pc:sldMkLst>
          <pc:docMk/>
          <pc:sldMk cId="756669445" sldId="513"/>
        </pc:sldMkLst>
      </pc:sldChg>
      <pc:sldChg chg="modNotesTx">
        <pc:chgData name="Merethe Anette Ryen" userId="1a0d79ba-99a9-4ffc-bb02-a2067f6f93d6" providerId="ADAL" clId="{19B9FE38-C754-4DA5-8BEC-756F2695713C}" dt="2022-01-27T11:24:26.037" v="6381" actId="20577"/>
        <pc:sldMkLst>
          <pc:docMk/>
          <pc:sldMk cId="1629239708" sldId="615"/>
        </pc:sldMkLst>
      </pc:sldChg>
    </pc:docChg>
  </pc:docChgLst>
  <pc:docChgLst>
    <pc:chgData name="Merethe Anette Ryen" userId="S::merethear@uia.no::1a0d79ba-99a9-4ffc-bb02-a2067f6f93d6" providerId="AD" clId="Web-{9FCCB4A4-12EC-4785-8FE7-11BA2C1DB00B}"/>
    <pc:docChg chg="addSld sldOrd modSection">
      <pc:chgData name="Merethe Anette Ryen" userId="S::merethear@uia.no::1a0d79ba-99a9-4ffc-bb02-a2067f6f93d6" providerId="AD" clId="Web-{9FCCB4A4-12EC-4785-8FE7-11BA2C1DB00B}" dt="2023-02-24T10:44:52.957" v="2"/>
      <pc:docMkLst>
        <pc:docMk/>
      </pc:docMkLst>
      <pc:sldChg chg="ord">
        <pc:chgData name="Merethe Anette Ryen" userId="S::merethear@uia.no::1a0d79ba-99a9-4ffc-bb02-a2067f6f93d6" providerId="AD" clId="Web-{9FCCB4A4-12EC-4785-8FE7-11BA2C1DB00B}" dt="2023-02-24T10:44:52.957" v="2"/>
        <pc:sldMkLst>
          <pc:docMk/>
          <pc:sldMk cId="487736511" sldId="2147374715"/>
        </pc:sldMkLst>
      </pc:sldChg>
      <pc:sldChg chg="new">
        <pc:chgData name="Merethe Anette Ryen" userId="S::merethear@uia.no::1a0d79ba-99a9-4ffc-bb02-a2067f6f93d6" providerId="AD" clId="Web-{9FCCB4A4-12EC-4785-8FE7-11BA2C1DB00B}" dt="2023-02-24T10:44:35.847" v="0"/>
        <pc:sldMkLst>
          <pc:docMk/>
          <pc:sldMk cId="1341815956" sldId="2147374757"/>
        </pc:sldMkLst>
      </pc:sldChg>
      <pc:sldChg chg="new">
        <pc:chgData name="Merethe Anette Ryen" userId="S::merethear@uia.no::1a0d79ba-99a9-4ffc-bb02-a2067f6f93d6" providerId="AD" clId="Web-{9FCCB4A4-12EC-4785-8FE7-11BA2C1DB00B}" dt="2023-02-24T10:44:40.894" v="1"/>
        <pc:sldMkLst>
          <pc:docMk/>
          <pc:sldMk cId="3960728995" sldId="2147374758"/>
        </pc:sldMkLst>
      </pc:sldChg>
    </pc:docChg>
  </pc:docChgLst>
  <pc:docChgLst>
    <pc:chgData name="Merethe Anette Ryen" userId="S::merethear@uia.no::1a0d79ba-99a9-4ffc-bb02-a2067f6f93d6" providerId="AD" clId="Web-{945E33A3-3AF2-4491-A296-8FE8720F11F8}"/>
    <pc:docChg chg="addSld delSld modSld sldOrd modSection">
      <pc:chgData name="Merethe Anette Ryen" userId="S::merethear@uia.no::1a0d79ba-99a9-4ffc-bb02-a2067f6f93d6" providerId="AD" clId="Web-{945E33A3-3AF2-4491-A296-8FE8720F11F8}" dt="2025-05-30T09:41:24.443" v="657" actId="20577"/>
      <pc:docMkLst>
        <pc:docMk/>
      </pc:docMkLst>
      <pc:sldChg chg="ord">
        <pc:chgData name="Merethe Anette Ryen" userId="S::merethear@uia.no::1a0d79ba-99a9-4ffc-bb02-a2067f6f93d6" providerId="AD" clId="Web-{945E33A3-3AF2-4491-A296-8FE8720F11F8}" dt="2025-05-30T09:29:30.007" v="625"/>
        <pc:sldMkLst>
          <pc:docMk/>
          <pc:sldMk cId="2842637619" sldId="2147374776"/>
        </pc:sldMkLst>
      </pc:sldChg>
      <pc:sldChg chg="mod modShow">
        <pc:chgData name="Merethe Anette Ryen" userId="S::merethear@uia.no::1a0d79ba-99a9-4ffc-bb02-a2067f6f93d6" providerId="AD" clId="Web-{945E33A3-3AF2-4491-A296-8FE8720F11F8}" dt="2025-05-30T08:19:45.125" v="70"/>
        <pc:sldMkLst>
          <pc:docMk/>
          <pc:sldMk cId="2659945597" sldId="2147374800"/>
        </pc:sldMkLst>
      </pc:sldChg>
      <pc:sldChg chg="modSp ord">
        <pc:chgData name="Merethe Anette Ryen" userId="S::merethear@uia.no::1a0d79ba-99a9-4ffc-bb02-a2067f6f93d6" providerId="AD" clId="Web-{945E33A3-3AF2-4491-A296-8FE8720F11F8}" dt="2025-05-30T08:25:49.866" v="248" actId="20577"/>
        <pc:sldMkLst>
          <pc:docMk/>
          <pc:sldMk cId="3623317499" sldId="2147374872"/>
        </pc:sldMkLst>
      </pc:sldChg>
      <pc:sldChg chg="ord modNotes">
        <pc:chgData name="Merethe Anette Ryen" userId="S::merethear@uia.no::1a0d79ba-99a9-4ffc-bb02-a2067f6f93d6" providerId="AD" clId="Web-{945E33A3-3AF2-4491-A296-8FE8720F11F8}" dt="2025-05-30T08:21:38.565" v="144"/>
        <pc:sldMkLst>
          <pc:docMk/>
          <pc:sldMk cId="2061532063" sldId="2147374995"/>
        </pc:sldMkLst>
      </pc:sldChg>
      <pc:sldChg chg="ord modNotes">
        <pc:chgData name="Merethe Anette Ryen" userId="S::merethear@uia.no::1a0d79ba-99a9-4ffc-bb02-a2067f6f93d6" providerId="AD" clId="Web-{945E33A3-3AF2-4491-A296-8FE8720F11F8}" dt="2025-05-30T08:22:54.378" v="181"/>
        <pc:sldMkLst>
          <pc:docMk/>
          <pc:sldMk cId="1602767407" sldId="2147374996"/>
        </pc:sldMkLst>
      </pc:sldChg>
      <pc:sldChg chg="modSp">
        <pc:chgData name="Merethe Anette Ryen" userId="S::merethear@uia.no::1a0d79ba-99a9-4ffc-bb02-a2067f6f93d6" providerId="AD" clId="Web-{945E33A3-3AF2-4491-A296-8FE8720F11F8}" dt="2025-05-30T08:26:03.897" v="250" actId="20577"/>
        <pc:sldMkLst>
          <pc:docMk/>
          <pc:sldMk cId="1508937140" sldId="2147374998"/>
        </pc:sldMkLst>
      </pc:sldChg>
      <pc:sldChg chg="modNotes">
        <pc:chgData name="Merethe Anette Ryen" userId="S::merethear@uia.no::1a0d79ba-99a9-4ffc-bb02-a2067f6f93d6" providerId="AD" clId="Web-{945E33A3-3AF2-4491-A296-8FE8720F11F8}" dt="2025-05-30T08:38:28.559" v="506"/>
        <pc:sldMkLst>
          <pc:docMk/>
          <pc:sldMk cId="879967502" sldId="2147375055"/>
        </pc:sldMkLst>
      </pc:sldChg>
      <pc:sldChg chg="modSp">
        <pc:chgData name="Merethe Anette Ryen" userId="S::merethear@uia.no::1a0d79ba-99a9-4ffc-bb02-a2067f6f93d6" providerId="AD" clId="Web-{945E33A3-3AF2-4491-A296-8FE8720F11F8}" dt="2025-05-30T08:43:19.909" v="605" actId="20577"/>
        <pc:sldMkLst>
          <pc:docMk/>
          <pc:sldMk cId="3034621226" sldId="2147375063"/>
        </pc:sldMkLst>
      </pc:sldChg>
      <pc:sldChg chg="modSp">
        <pc:chgData name="Merethe Anette Ryen" userId="S::merethear@uia.no::1a0d79ba-99a9-4ffc-bb02-a2067f6f93d6" providerId="AD" clId="Web-{945E33A3-3AF2-4491-A296-8FE8720F11F8}" dt="2025-05-30T09:28:48.240" v="622" actId="20577"/>
        <pc:sldMkLst>
          <pc:docMk/>
          <pc:sldMk cId="3885972685" sldId="2147375073"/>
        </pc:sldMkLst>
      </pc:sldChg>
      <pc:sldChg chg="modSp">
        <pc:chgData name="Merethe Anette Ryen" userId="S::merethear@uia.no::1a0d79ba-99a9-4ffc-bb02-a2067f6f93d6" providerId="AD" clId="Web-{945E33A3-3AF2-4491-A296-8FE8720F11F8}" dt="2025-05-30T08:28:21.415" v="403" actId="20577"/>
        <pc:sldMkLst>
          <pc:docMk/>
          <pc:sldMk cId="4265070244" sldId="2147375074"/>
        </pc:sldMkLst>
      </pc:sldChg>
      <pc:sldChg chg="del">
        <pc:chgData name="Merethe Anette Ryen" userId="S::merethear@uia.no::1a0d79ba-99a9-4ffc-bb02-a2067f6f93d6" providerId="AD" clId="Web-{945E33A3-3AF2-4491-A296-8FE8720F11F8}" dt="2025-05-30T08:34:15.648" v="455"/>
        <pc:sldMkLst>
          <pc:docMk/>
          <pc:sldMk cId="1586203247" sldId="2147375082"/>
        </pc:sldMkLst>
      </pc:sldChg>
      <pc:sldChg chg="modSp add ord">
        <pc:chgData name="Merethe Anette Ryen" userId="S::merethear@uia.no::1a0d79ba-99a9-4ffc-bb02-a2067f6f93d6" providerId="AD" clId="Web-{945E33A3-3AF2-4491-A296-8FE8720F11F8}" dt="2025-05-30T09:29:23.632" v="624" actId="1076"/>
        <pc:sldMkLst>
          <pc:docMk/>
          <pc:sldMk cId="3034621226" sldId="2147375087"/>
        </pc:sldMkLst>
      </pc:sldChg>
      <pc:sldChg chg="ord">
        <pc:chgData name="Merethe Anette Ryen" userId="S::merethear@uia.no::1a0d79ba-99a9-4ffc-bb02-a2067f6f93d6" providerId="AD" clId="Web-{945E33A3-3AF2-4491-A296-8FE8720F11F8}" dt="2025-05-30T08:20:19.766" v="73"/>
        <pc:sldMkLst>
          <pc:docMk/>
          <pc:sldMk cId="1839101476" sldId="2147375111"/>
        </pc:sldMkLst>
      </pc:sldChg>
      <pc:sldChg chg="modSp modNotes">
        <pc:chgData name="Merethe Anette Ryen" userId="S::merethear@uia.no::1a0d79ba-99a9-4ffc-bb02-a2067f6f93d6" providerId="AD" clId="Web-{945E33A3-3AF2-4491-A296-8FE8720F11F8}" dt="2025-05-30T08:38:17.716" v="505"/>
        <pc:sldMkLst>
          <pc:docMk/>
          <pc:sldMk cId="2939038888" sldId="2147375116"/>
        </pc:sldMkLst>
      </pc:sldChg>
      <pc:sldChg chg="ord">
        <pc:chgData name="Merethe Anette Ryen" userId="S::merethear@uia.no::1a0d79ba-99a9-4ffc-bb02-a2067f6f93d6" providerId="AD" clId="Web-{945E33A3-3AF2-4491-A296-8FE8720F11F8}" dt="2025-05-30T08:19:58.657" v="71"/>
        <pc:sldMkLst>
          <pc:docMk/>
          <pc:sldMk cId="3343054734" sldId="2147375119"/>
        </pc:sldMkLst>
      </pc:sldChg>
      <pc:sldChg chg="addSp modSp add">
        <pc:chgData name="Merethe Anette Ryen" userId="S::merethear@uia.no::1a0d79ba-99a9-4ffc-bb02-a2067f6f93d6" providerId="AD" clId="Web-{945E33A3-3AF2-4491-A296-8FE8720F11F8}" dt="2025-05-30T08:32:44.428" v="425" actId="20577"/>
        <pc:sldMkLst>
          <pc:docMk/>
          <pc:sldMk cId="803540075" sldId="2147375120"/>
        </pc:sldMkLst>
      </pc:sldChg>
      <pc:sldChg chg="addSp delSp modSp modNotes">
        <pc:chgData name="Merethe Anette Ryen" userId="S::merethear@uia.no::1a0d79ba-99a9-4ffc-bb02-a2067f6f93d6" providerId="AD" clId="Web-{945E33A3-3AF2-4491-A296-8FE8720F11F8}" dt="2025-05-30T08:36:13.619" v="490"/>
        <pc:sldMkLst>
          <pc:docMk/>
          <pc:sldMk cId="1666903675" sldId="2147375121"/>
        </pc:sldMkLst>
      </pc:sldChg>
      <pc:sldChg chg="ord">
        <pc:chgData name="Merethe Anette Ryen" userId="S::merethear@uia.no::1a0d79ba-99a9-4ffc-bb02-a2067f6f93d6" providerId="AD" clId="Web-{945E33A3-3AF2-4491-A296-8FE8720F11F8}" dt="2025-05-30T08:24:52.271" v="231"/>
        <pc:sldMkLst>
          <pc:docMk/>
          <pc:sldMk cId="721586311" sldId="2147375177"/>
        </pc:sldMkLst>
      </pc:sldChg>
      <pc:sldChg chg="delSp modSp">
        <pc:chgData name="Merethe Anette Ryen" userId="S::merethear@uia.no::1a0d79ba-99a9-4ffc-bb02-a2067f6f93d6" providerId="AD" clId="Web-{945E33A3-3AF2-4491-A296-8FE8720F11F8}" dt="2025-05-30T09:31:31.618" v="653" actId="20577"/>
        <pc:sldMkLst>
          <pc:docMk/>
          <pc:sldMk cId="2454095915" sldId="2147375178"/>
        </pc:sldMkLst>
      </pc:sldChg>
      <pc:sldChg chg="modSp ord">
        <pc:chgData name="Merethe Anette Ryen" userId="S::merethear@uia.no::1a0d79ba-99a9-4ffc-bb02-a2067f6f93d6" providerId="AD" clId="Web-{945E33A3-3AF2-4491-A296-8FE8720F11F8}" dt="2025-05-30T08:24:35.786" v="230" actId="20577"/>
        <pc:sldMkLst>
          <pc:docMk/>
          <pc:sldMk cId="2839225290" sldId="2147375188"/>
        </pc:sldMkLst>
      </pc:sldChg>
      <pc:sldChg chg="modSp">
        <pc:chgData name="Merethe Anette Ryen" userId="S::merethear@uia.no::1a0d79ba-99a9-4ffc-bb02-a2067f6f93d6" providerId="AD" clId="Web-{945E33A3-3AF2-4491-A296-8FE8720F11F8}" dt="2025-05-30T09:41:24.443" v="657" actId="20577"/>
        <pc:sldMkLst>
          <pc:docMk/>
          <pc:sldMk cId="3174468571" sldId="2147375190"/>
        </pc:sldMkLst>
      </pc:sldChg>
      <pc:sldChg chg="modSp add replId">
        <pc:chgData name="Merethe Anette Ryen" userId="S::merethear@uia.no::1a0d79ba-99a9-4ffc-bb02-a2067f6f93d6" providerId="AD" clId="Web-{945E33A3-3AF2-4491-A296-8FE8720F11F8}" dt="2025-05-30T08:22:24.690" v="170" actId="1076"/>
        <pc:sldMkLst>
          <pc:docMk/>
          <pc:sldMk cId="3246603094" sldId="2147375194"/>
        </pc:sldMkLst>
        <pc:spChg chg="mod">
          <ac:chgData name="Merethe Anette Ryen" userId="S::merethear@uia.no::1a0d79ba-99a9-4ffc-bb02-a2067f6f93d6" providerId="AD" clId="Web-{945E33A3-3AF2-4491-A296-8FE8720F11F8}" dt="2025-05-30T08:22:24.690" v="170" actId="1076"/>
          <ac:spMkLst>
            <pc:docMk/>
            <pc:sldMk cId="3246603094" sldId="2147375194"/>
            <ac:spMk id="2" creationId="{21A8B34E-13E8-154B-9A05-DBB033D46A28}"/>
          </ac:spMkLst>
        </pc:spChg>
      </pc:sldChg>
    </pc:docChg>
  </pc:docChgLst>
  <pc:docChgLst>
    <pc:chgData name="Merethe Anette Ryen" userId="S::merethear@uia.no::1a0d79ba-99a9-4ffc-bb02-a2067f6f93d6" providerId="AD" clId="Web-{56FF1E39-BD17-4C22-8C9F-7DBA8B889E86}"/>
    <pc:docChg chg="addSld sldOrd modSection">
      <pc:chgData name="Merethe Anette Ryen" userId="S::merethear@uia.no::1a0d79ba-99a9-4ffc-bb02-a2067f6f93d6" providerId="AD" clId="Web-{56FF1E39-BD17-4C22-8C9F-7DBA8B889E86}" dt="2023-05-30T13:59:40.055" v="1"/>
      <pc:docMkLst>
        <pc:docMk/>
      </pc:docMkLst>
      <pc:sldChg chg="add ord">
        <pc:chgData name="Merethe Anette Ryen" userId="S::merethear@uia.no::1a0d79ba-99a9-4ffc-bb02-a2067f6f93d6" providerId="AD" clId="Web-{56FF1E39-BD17-4C22-8C9F-7DBA8B889E86}" dt="2023-05-30T13:59:40.055" v="1"/>
        <pc:sldMkLst>
          <pc:docMk/>
          <pc:sldMk cId="1389229827" sldId="2147374785"/>
        </pc:sldMkLst>
      </pc:sldChg>
    </pc:docChg>
  </pc:docChgLst>
  <pc:docChgLst>
    <pc:chgData name="Merethe Anette Ryen" userId="S::merethear@uia.no::1a0d79ba-99a9-4ffc-bb02-a2067f6f93d6" providerId="AD" clId="Web-{55781ECE-76B2-4B2D-8822-A1EC42EF6B44}"/>
    <pc:docChg chg="addSld sldOrd modSection">
      <pc:chgData name="Merethe Anette Ryen" userId="S::merethear@uia.no::1a0d79ba-99a9-4ffc-bb02-a2067f6f93d6" providerId="AD" clId="Web-{55781ECE-76B2-4B2D-8822-A1EC42EF6B44}" dt="2023-07-19T08:06:29.701" v="2"/>
      <pc:docMkLst>
        <pc:docMk/>
      </pc:docMkLst>
      <pc:sldChg chg="add ord">
        <pc:chgData name="Merethe Anette Ryen" userId="S::merethear@uia.no::1a0d79ba-99a9-4ffc-bb02-a2067f6f93d6" providerId="AD" clId="Web-{55781ECE-76B2-4B2D-8822-A1EC42EF6B44}" dt="2023-07-19T08:05:44.013" v="1"/>
        <pc:sldMkLst>
          <pc:docMk/>
          <pc:sldMk cId="4276704890" sldId="2147374788"/>
        </pc:sldMkLst>
      </pc:sldChg>
      <pc:sldChg chg="add">
        <pc:chgData name="Merethe Anette Ryen" userId="S::merethear@uia.no::1a0d79ba-99a9-4ffc-bb02-a2067f6f93d6" providerId="AD" clId="Web-{55781ECE-76B2-4B2D-8822-A1EC42EF6B44}" dt="2023-07-19T08:06:29.701" v="2"/>
        <pc:sldMkLst>
          <pc:docMk/>
          <pc:sldMk cId="1473054025" sldId="2147374789"/>
        </pc:sldMkLst>
      </pc:sldChg>
    </pc:docChg>
  </pc:docChgLst>
  <pc:docChgLst>
    <pc:chgData name="Merethe Anette Ryen" userId="S::merethear@uia.no::1a0d79ba-99a9-4ffc-bb02-a2067f6f93d6" providerId="AD" clId="Web-{925C88C0-5F6D-48BA-9E16-89BA3762D8D3}"/>
    <pc:docChg chg="modSld">
      <pc:chgData name="Merethe Anette Ryen" userId="S::merethear@uia.no::1a0d79ba-99a9-4ffc-bb02-a2067f6f93d6" providerId="AD" clId="Web-{925C88C0-5F6D-48BA-9E16-89BA3762D8D3}" dt="2023-03-08T12:37:29.054" v="3" actId="20577"/>
      <pc:docMkLst>
        <pc:docMk/>
      </pc:docMkLst>
      <pc:sldChg chg="modSp">
        <pc:chgData name="Merethe Anette Ryen" userId="S::merethear@uia.no::1a0d79ba-99a9-4ffc-bb02-a2067f6f93d6" providerId="AD" clId="Web-{925C88C0-5F6D-48BA-9E16-89BA3762D8D3}" dt="2023-03-08T12:37:29.054" v="3" actId="20577"/>
        <pc:sldMkLst>
          <pc:docMk/>
          <pc:sldMk cId="155699299" sldId="2147374747"/>
        </pc:sldMkLst>
      </pc:sldChg>
    </pc:docChg>
  </pc:docChgLst>
  <pc:docChgLst>
    <pc:chgData name="Merethe Anette Ryen" userId="S::merethear@uia.no::1a0d79ba-99a9-4ffc-bb02-a2067f6f93d6" providerId="AD" clId="Web-{28896A5E-89CC-4A72-82AA-FEA249EE432A}"/>
    <pc:docChg chg="addSld delSld modSld sldOrd modSection">
      <pc:chgData name="Merethe Anette Ryen" userId="S::merethear@uia.no::1a0d79ba-99a9-4ffc-bb02-a2067f6f93d6" providerId="AD" clId="Web-{28896A5E-89CC-4A72-82AA-FEA249EE432A}" dt="2023-01-12T14:19:38.668" v="127" actId="20577"/>
      <pc:docMkLst>
        <pc:docMk/>
      </pc:docMkLst>
      <pc:sldChg chg="ord">
        <pc:chgData name="Merethe Anette Ryen" userId="S::merethear@uia.no::1a0d79ba-99a9-4ffc-bb02-a2067f6f93d6" providerId="AD" clId="Web-{28896A5E-89CC-4A72-82AA-FEA249EE432A}" dt="2023-01-12T14:13:46.524" v="65"/>
        <pc:sldMkLst>
          <pc:docMk/>
          <pc:sldMk cId="538561828" sldId="2147374664"/>
        </pc:sldMkLst>
      </pc:sldChg>
      <pc:sldChg chg="add ord">
        <pc:chgData name="Merethe Anette Ryen" userId="S::merethear@uia.no::1a0d79ba-99a9-4ffc-bb02-a2067f6f93d6" providerId="AD" clId="Web-{28896A5E-89CC-4A72-82AA-FEA249EE432A}" dt="2023-01-12T14:18:25.699" v="121"/>
        <pc:sldMkLst>
          <pc:docMk/>
          <pc:sldMk cId="487736511" sldId="2147374715"/>
        </pc:sldMkLst>
      </pc:sldChg>
      <pc:sldChg chg="add del">
        <pc:chgData name="Merethe Anette Ryen" userId="S::merethear@uia.no::1a0d79ba-99a9-4ffc-bb02-a2067f6f93d6" providerId="AD" clId="Web-{28896A5E-89CC-4A72-82AA-FEA249EE432A}" dt="2023-01-12T14:18:17.293" v="120"/>
        <pc:sldMkLst>
          <pc:docMk/>
          <pc:sldMk cId="721467936" sldId="2147374716"/>
        </pc:sldMkLst>
      </pc:sldChg>
      <pc:sldChg chg="add del">
        <pc:chgData name="Merethe Anette Ryen" userId="S::merethear@uia.no::1a0d79ba-99a9-4ffc-bb02-a2067f6f93d6" providerId="AD" clId="Web-{28896A5E-89CC-4A72-82AA-FEA249EE432A}" dt="2023-01-12T14:18:13.808" v="119"/>
        <pc:sldMkLst>
          <pc:docMk/>
          <pc:sldMk cId="425262011" sldId="2147374717"/>
        </pc:sldMkLst>
      </pc:sldChg>
      <pc:sldChg chg="modSp add ord">
        <pc:chgData name="Merethe Anette Ryen" userId="S::merethear@uia.no::1a0d79ba-99a9-4ffc-bb02-a2067f6f93d6" providerId="AD" clId="Web-{28896A5E-89CC-4A72-82AA-FEA249EE432A}" dt="2023-01-12T14:19:38.668" v="127" actId="20577"/>
        <pc:sldMkLst>
          <pc:docMk/>
          <pc:sldMk cId="1795301694" sldId="2147374718"/>
        </pc:sldMkLst>
      </pc:sldChg>
      <pc:sldChg chg="add del">
        <pc:chgData name="Merethe Anette Ryen" userId="S::merethear@uia.no::1a0d79ba-99a9-4ffc-bb02-a2067f6f93d6" providerId="AD" clId="Web-{28896A5E-89CC-4A72-82AA-FEA249EE432A}" dt="2023-01-12T14:19:16.700" v="123"/>
        <pc:sldMkLst>
          <pc:docMk/>
          <pc:sldMk cId="2631836731" sldId="2147374719"/>
        </pc:sldMkLst>
      </pc:sldChg>
      <pc:sldChg chg="add ord">
        <pc:chgData name="Merethe Anette Ryen" userId="S::merethear@uia.no::1a0d79ba-99a9-4ffc-bb02-a2067f6f93d6" providerId="AD" clId="Web-{28896A5E-89CC-4A72-82AA-FEA249EE432A}" dt="2023-01-12T14:19:04.246" v="122"/>
        <pc:sldMkLst>
          <pc:docMk/>
          <pc:sldMk cId="1665364687" sldId="2147374720"/>
        </pc:sldMkLst>
      </pc:sldChg>
      <pc:sldChg chg="add ord">
        <pc:chgData name="Merethe Anette Ryen" userId="S::merethear@uia.no::1a0d79ba-99a9-4ffc-bb02-a2067f6f93d6" providerId="AD" clId="Web-{28896A5E-89CC-4A72-82AA-FEA249EE432A}" dt="2023-01-12T14:15:29.057" v="72"/>
        <pc:sldMkLst>
          <pc:docMk/>
          <pc:sldMk cId="3542253656" sldId="2147374721"/>
        </pc:sldMkLst>
      </pc:sldChg>
      <pc:sldChg chg="add">
        <pc:chgData name="Merethe Anette Ryen" userId="S::merethear@uia.no::1a0d79ba-99a9-4ffc-bb02-a2067f6f93d6" providerId="AD" clId="Web-{28896A5E-89CC-4A72-82AA-FEA249EE432A}" dt="2023-01-12T14:12:06.773" v="7"/>
        <pc:sldMkLst>
          <pc:docMk/>
          <pc:sldMk cId="457914474" sldId="2147374722"/>
        </pc:sldMkLst>
      </pc:sldChg>
      <pc:sldChg chg="add">
        <pc:chgData name="Merethe Anette Ryen" userId="S::merethear@uia.no::1a0d79ba-99a9-4ffc-bb02-a2067f6f93d6" providerId="AD" clId="Web-{28896A5E-89CC-4A72-82AA-FEA249EE432A}" dt="2023-01-12T14:12:06.852" v="8"/>
        <pc:sldMkLst>
          <pc:docMk/>
          <pc:sldMk cId="189703109" sldId="2147374723"/>
        </pc:sldMkLst>
      </pc:sldChg>
      <pc:sldChg chg="add">
        <pc:chgData name="Merethe Anette Ryen" userId="S::merethear@uia.no::1a0d79ba-99a9-4ffc-bb02-a2067f6f93d6" providerId="AD" clId="Web-{28896A5E-89CC-4A72-82AA-FEA249EE432A}" dt="2023-01-12T14:12:06.992" v="9"/>
        <pc:sldMkLst>
          <pc:docMk/>
          <pc:sldMk cId="1793175203" sldId="2147374724"/>
        </pc:sldMkLst>
      </pc:sldChg>
      <pc:sldChg chg="add">
        <pc:chgData name="Merethe Anette Ryen" userId="S::merethear@uia.no::1a0d79ba-99a9-4ffc-bb02-a2067f6f93d6" providerId="AD" clId="Web-{28896A5E-89CC-4A72-82AA-FEA249EE432A}" dt="2023-01-12T14:12:07.102" v="10"/>
        <pc:sldMkLst>
          <pc:docMk/>
          <pc:sldMk cId="364860679" sldId="2147374725"/>
        </pc:sldMkLst>
      </pc:sldChg>
      <pc:sldChg chg="add">
        <pc:chgData name="Merethe Anette Ryen" userId="S::merethear@uia.no::1a0d79ba-99a9-4ffc-bb02-a2067f6f93d6" providerId="AD" clId="Web-{28896A5E-89CC-4A72-82AA-FEA249EE432A}" dt="2023-01-12T14:12:07.180" v="11"/>
        <pc:sldMkLst>
          <pc:docMk/>
          <pc:sldMk cId="2179544027" sldId="2147374726"/>
        </pc:sldMkLst>
      </pc:sldChg>
      <pc:sldChg chg="add">
        <pc:chgData name="Merethe Anette Ryen" userId="S::merethear@uia.no::1a0d79ba-99a9-4ffc-bb02-a2067f6f93d6" providerId="AD" clId="Web-{28896A5E-89CC-4A72-82AA-FEA249EE432A}" dt="2023-01-12T14:12:07.273" v="12"/>
        <pc:sldMkLst>
          <pc:docMk/>
          <pc:sldMk cId="684442302" sldId="2147374727"/>
        </pc:sldMkLst>
      </pc:sldChg>
      <pc:sldChg chg="add">
        <pc:chgData name="Merethe Anette Ryen" userId="S::merethear@uia.no::1a0d79ba-99a9-4ffc-bb02-a2067f6f93d6" providerId="AD" clId="Web-{28896A5E-89CC-4A72-82AA-FEA249EE432A}" dt="2023-01-12T14:12:07.367" v="13"/>
        <pc:sldMkLst>
          <pc:docMk/>
          <pc:sldMk cId="1402904479" sldId="2147374728"/>
        </pc:sldMkLst>
      </pc:sldChg>
      <pc:sldChg chg="add">
        <pc:chgData name="Merethe Anette Ryen" userId="S::merethear@uia.no::1a0d79ba-99a9-4ffc-bb02-a2067f6f93d6" providerId="AD" clId="Web-{28896A5E-89CC-4A72-82AA-FEA249EE432A}" dt="2023-01-12T14:12:07.430" v="14"/>
        <pc:sldMkLst>
          <pc:docMk/>
          <pc:sldMk cId="4007560528" sldId="2147374729"/>
        </pc:sldMkLst>
      </pc:sldChg>
      <pc:sldChg chg="add">
        <pc:chgData name="Merethe Anette Ryen" userId="S::merethear@uia.no::1a0d79ba-99a9-4ffc-bb02-a2067f6f93d6" providerId="AD" clId="Web-{28896A5E-89CC-4A72-82AA-FEA249EE432A}" dt="2023-01-12T14:12:07.477" v="15"/>
        <pc:sldMkLst>
          <pc:docMk/>
          <pc:sldMk cId="1069377597" sldId="2147374730"/>
        </pc:sldMkLst>
      </pc:sldChg>
      <pc:sldChg chg="add">
        <pc:chgData name="Merethe Anette Ryen" userId="S::merethear@uia.no::1a0d79ba-99a9-4ffc-bb02-a2067f6f93d6" providerId="AD" clId="Web-{28896A5E-89CC-4A72-82AA-FEA249EE432A}" dt="2023-01-12T14:12:07.570" v="16"/>
        <pc:sldMkLst>
          <pc:docMk/>
          <pc:sldMk cId="413679062" sldId="2147374731"/>
        </pc:sldMkLst>
      </pc:sldChg>
      <pc:sldChg chg="add">
        <pc:chgData name="Merethe Anette Ryen" userId="S::merethear@uia.no::1a0d79ba-99a9-4ffc-bb02-a2067f6f93d6" providerId="AD" clId="Web-{28896A5E-89CC-4A72-82AA-FEA249EE432A}" dt="2023-01-12T14:12:07.664" v="17"/>
        <pc:sldMkLst>
          <pc:docMk/>
          <pc:sldMk cId="2734846557" sldId="2147374732"/>
        </pc:sldMkLst>
      </pc:sldChg>
      <pc:sldChg chg="add">
        <pc:chgData name="Merethe Anette Ryen" userId="S::merethear@uia.no::1a0d79ba-99a9-4ffc-bb02-a2067f6f93d6" providerId="AD" clId="Web-{28896A5E-89CC-4A72-82AA-FEA249EE432A}" dt="2023-01-12T14:12:07.758" v="18"/>
        <pc:sldMkLst>
          <pc:docMk/>
          <pc:sldMk cId="3927721487" sldId="2147374733"/>
        </pc:sldMkLst>
      </pc:sldChg>
      <pc:sldChg chg="add">
        <pc:chgData name="Merethe Anette Ryen" userId="S::merethear@uia.no::1a0d79ba-99a9-4ffc-bb02-a2067f6f93d6" providerId="AD" clId="Web-{28896A5E-89CC-4A72-82AA-FEA249EE432A}" dt="2023-01-12T14:12:07.836" v="19"/>
        <pc:sldMkLst>
          <pc:docMk/>
          <pc:sldMk cId="309650165" sldId="2147374734"/>
        </pc:sldMkLst>
      </pc:sldChg>
      <pc:sldChg chg="add">
        <pc:chgData name="Merethe Anette Ryen" userId="S::merethear@uia.no::1a0d79ba-99a9-4ffc-bb02-a2067f6f93d6" providerId="AD" clId="Web-{28896A5E-89CC-4A72-82AA-FEA249EE432A}" dt="2023-01-12T14:12:07.930" v="20"/>
        <pc:sldMkLst>
          <pc:docMk/>
          <pc:sldMk cId="3592825875" sldId="2147374735"/>
        </pc:sldMkLst>
      </pc:sldChg>
      <pc:sldChg chg="add">
        <pc:chgData name="Merethe Anette Ryen" userId="S::merethear@uia.no::1a0d79ba-99a9-4ffc-bb02-a2067f6f93d6" providerId="AD" clId="Web-{28896A5E-89CC-4A72-82AA-FEA249EE432A}" dt="2023-01-12T14:12:08.008" v="21"/>
        <pc:sldMkLst>
          <pc:docMk/>
          <pc:sldMk cId="2124541093" sldId="2147374736"/>
        </pc:sldMkLst>
      </pc:sldChg>
      <pc:sldChg chg="add">
        <pc:chgData name="Merethe Anette Ryen" userId="S::merethear@uia.no::1a0d79ba-99a9-4ffc-bb02-a2067f6f93d6" providerId="AD" clId="Web-{28896A5E-89CC-4A72-82AA-FEA249EE432A}" dt="2023-01-12T14:12:08.133" v="22"/>
        <pc:sldMkLst>
          <pc:docMk/>
          <pc:sldMk cId="276533752" sldId="2147374737"/>
        </pc:sldMkLst>
      </pc:sldChg>
      <pc:sldChg chg="add">
        <pc:chgData name="Merethe Anette Ryen" userId="S::merethear@uia.no::1a0d79ba-99a9-4ffc-bb02-a2067f6f93d6" providerId="AD" clId="Web-{28896A5E-89CC-4A72-82AA-FEA249EE432A}" dt="2023-01-12T14:12:08.242" v="23"/>
        <pc:sldMkLst>
          <pc:docMk/>
          <pc:sldMk cId="187465629" sldId="2147374738"/>
        </pc:sldMkLst>
      </pc:sldChg>
      <pc:sldChg chg="add">
        <pc:chgData name="Merethe Anette Ryen" userId="S::merethear@uia.no::1a0d79ba-99a9-4ffc-bb02-a2067f6f93d6" providerId="AD" clId="Web-{28896A5E-89CC-4A72-82AA-FEA249EE432A}" dt="2023-01-12T14:12:08.352" v="24"/>
        <pc:sldMkLst>
          <pc:docMk/>
          <pc:sldMk cId="2758678250" sldId="2147374739"/>
        </pc:sldMkLst>
      </pc:sldChg>
      <pc:sldChg chg="add">
        <pc:chgData name="Merethe Anette Ryen" userId="S::merethear@uia.no::1a0d79ba-99a9-4ffc-bb02-a2067f6f93d6" providerId="AD" clId="Web-{28896A5E-89CC-4A72-82AA-FEA249EE432A}" dt="2023-01-12T14:12:08.399" v="25"/>
        <pc:sldMkLst>
          <pc:docMk/>
          <pc:sldMk cId="4210399457" sldId="2147374740"/>
        </pc:sldMkLst>
      </pc:sldChg>
      <pc:sldChg chg="add ord">
        <pc:chgData name="Merethe Anette Ryen" userId="S::merethear@uia.no::1a0d79ba-99a9-4ffc-bb02-a2067f6f93d6" providerId="AD" clId="Web-{28896A5E-89CC-4A72-82AA-FEA249EE432A}" dt="2023-01-12T14:15:11.228" v="69"/>
        <pc:sldMkLst>
          <pc:docMk/>
          <pc:sldMk cId="241024101" sldId="2147374741"/>
        </pc:sldMkLst>
      </pc:sldChg>
      <pc:sldChg chg="add ord">
        <pc:chgData name="Merethe Anette Ryen" userId="S::merethear@uia.no::1a0d79ba-99a9-4ffc-bb02-a2067f6f93d6" providerId="AD" clId="Web-{28896A5E-89CC-4A72-82AA-FEA249EE432A}" dt="2023-01-12T14:15:11.228" v="70"/>
        <pc:sldMkLst>
          <pc:docMk/>
          <pc:sldMk cId="721700228" sldId="2147374742"/>
        </pc:sldMkLst>
      </pc:sldChg>
      <pc:sldChg chg="add ord">
        <pc:chgData name="Merethe Anette Ryen" userId="S::merethear@uia.no::1a0d79ba-99a9-4ffc-bb02-a2067f6f93d6" providerId="AD" clId="Web-{28896A5E-89CC-4A72-82AA-FEA249EE432A}" dt="2023-01-12T14:15:11.228" v="71"/>
        <pc:sldMkLst>
          <pc:docMk/>
          <pc:sldMk cId="3224370116" sldId="2147374743"/>
        </pc:sldMkLst>
      </pc:sldChg>
      <pc:sldChg chg="modSp add">
        <pc:chgData name="Merethe Anette Ryen" userId="S::merethear@uia.no::1a0d79ba-99a9-4ffc-bb02-a2067f6f93d6" providerId="AD" clId="Web-{28896A5E-89CC-4A72-82AA-FEA249EE432A}" dt="2023-01-12T14:16:26.620" v="91" actId="20577"/>
        <pc:sldMkLst>
          <pc:docMk/>
          <pc:sldMk cId="4191925542" sldId="2147374744"/>
        </pc:sldMkLst>
      </pc:sldChg>
      <pc:sldChg chg="add del">
        <pc:chgData name="Merethe Anette Ryen" userId="S::merethear@uia.no::1a0d79ba-99a9-4ffc-bb02-a2067f6f93d6" providerId="AD" clId="Web-{28896A5E-89CC-4A72-82AA-FEA249EE432A}" dt="2023-01-12T14:13:06.352" v="63"/>
        <pc:sldMkLst>
          <pc:docMk/>
          <pc:sldMk cId="1784701616" sldId="2147374745"/>
        </pc:sldMkLst>
      </pc:sldChg>
      <pc:sldChg chg="add ord">
        <pc:chgData name="Merethe Anette Ryen" userId="S::merethear@uia.no::1a0d79ba-99a9-4ffc-bb02-a2067f6f93d6" providerId="AD" clId="Web-{28896A5E-89CC-4A72-82AA-FEA249EE432A}" dt="2023-01-12T14:12:53.164" v="62"/>
        <pc:sldMkLst>
          <pc:docMk/>
          <pc:sldMk cId="1497821291" sldId="2147374746"/>
        </pc:sldMkLst>
      </pc:sldChg>
      <pc:sldChg chg="modSp add">
        <pc:chgData name="Merethe Anette Ryen" userId="S::merethear@uia.no::1a0d79ba-99a9-4ffc-bb02-a2067f6f93d6" providerId="AD" clId="Web-{28896A5E-89CC-4A72-82AA-FEA249EE432A}" dt="2023-01-12T14:17:46.839" v="118" actId="20577"/>
        <pc:sldMkLst>
          <pc:docMk/>
          <pc:sldMk cId="155699299" sldId="2147374747"/>
        </pc:sldMkLst>
      </pc:sldChg>
      <pc:sldChg chg="add del">
        <pc:chgData name="Merethe Anette Ryen" userId="S::merethear@uia.no::1a0d79ba-99a9-4ffc-bb02-a2067f6f93d6" providerId="AD" clId="Web-{28896A5E-89CC-4A72-82AA-FEA249EE432A}" dt="2023-01-12T14:14:02.681" v="66"/>
        <pc:sldMkLst>
          <pc:docMk/>
          <pc:sldMk cId="2666413689" sldId="2147374748"/>
        </pc:sldMkLst>
      </pc:sldChg>
      <pc:sldChg chg="add del">
        <pc:chgData name="Merethe Anette Ryen" userId="S::merethear@uia.no::1a0d79ba-99a9-4ffc-bb02-a2067f6f93d6" providerId="AD" clId="Web-{28896A5E-89CC-4A72-82AA-FEA249EE432A}" dt="2023-01-12T14:14:02.681" v="67"/>
        <pc:sldMkLst>
          <pc:docMk/>
          <pc:sldMk cId="4081974511" sldId="2147374749"/>
        </pc:sldMkLst>
      </pc:sldChg>
      <pc:sldChg chg="add del">
        <pc:chgData name="Merethe Anette Ryen" userId="S::merethear@uia.no::1a0d79ba-99a9-4ffc-bb02-a2067f6f93d6" providerId="AD" clId="Web-{28896A5E-89CC-4A72-82AA-FEA249EE432A}" dt="2023-01-12T14:14:02.681" v="68"/>
        <pc:sldMkLst>
          <pc:docMk/>
          <pc:sldMk cId="1903007071" sldId="2147374750"/>
        </pc:sldMkLst>
      </pc:sldChg>
      <pc:sldChg chg="add replId">
        <pc:chgData name="Merethe Anette Ryen" userId="S::merethear@uia.no::1a0d79ba-99a9-4ffc-bb02-a2067f6f93d6" providerId="AD" clId="Web-{28896A5E-89CC-4A72-82AA-FEA249EE432A}" dt="2023-01-12T14:13:26.884" v="64"/>
        <pc:sldMkLst>
          <pc:docMk/>
          <pc:sldMk cId="2596450455" sldId="2147374751"/>
        </pc:sldMkLst>
      </pc:sldChg>
    </pc:docChg>
  </pc:docChgLst>
  <pc:docChgLst>
    <pc:chgData name="Merethe Anette Ryen" userId="S::merethear@uia.no::1a0d79ba-99a9-4ffc-bb02-a2067f6f93d6" providerId="AD" clId="Web-{E4F095BC-180C-4AC6-A67F-FF6FD1D18BA3}"/>
    <pc:docChg chg="modSld">
      <pc:chgData name="Merethe Anette Ryen" userId="S::merethear@uia.no::1a0d79ba-99a9-4ffc-bb02-a2067f6f93d6" providerId="AD" clId="Web-{E4F095BC-180C-4AC6-A67F-FF6FD1D18BA3}" dt="2025-06-03T19:27:37.666" v="23" actId="20577"/>
      <pc:docMkLst>
        <pc:docMk/>
      </pc:docMkLst>
      <pc:sldChg chg="modSp">
        <pc:chgData name="Merethe Anette Ryen" userId="S::merethear@uia.no::1a0d79ba-99a9-4ffc-bb02-a2067f6f93d6" providerId="AD" clId="Web-{E4F095BC-180C-4AC6-A67F-FF6FD1D18BA3}" dt="2025-06-03T19:27:13.963" v="21" actId="20577"/>
        <pc:sldMkLst>
          <pc:docMk/>
          <pc:sldMk cId="1696758875" sldId="2147375157"/>
        </pc:sldMkLst>
        <pc:spChg chg="mod">
          <ac:chgData name="Merethe Anette Ryen" userId="S::merethear@uia.no::1a0d79ba-99a9-4ffc-bb02-a2067f6f93d6" providerId="AD" clId="Web-{E4F095BC-180C-4AC6-A67F-FF6FD1D18BA3}" dt="2025-06-03T19:27:13.963" v="21" actId="20577"/>
          <ac:spMkLst>
            <pc:docMk/>
            <pc:sldMk cId="1696758875" sldId="2147375157"/>
            <ac:spMk id="2" creationId="{171368E3-D0F6-5889-A01C-43A1F1148847}"/>
          </ac:spMkLst>
        </pc:spChg>
        <pc:spChg chg="mod">
          <ac:chgData name="Merethe Anette Ryen" userId="S::merethear@uia.no::1a0d79ba-99a9-4ffc-bb02-a2067f6f93d6" providerId="AD" clId="Web-{E4F095BC-180C-4AC6-A67F-FF6FD1D18BA3}" dt="2025-06-03T19:26:57.541" v="15" actId="20577"/>
          <ac:spMkLst>
            <pc:docMk/>
            <pc:sldMk cId="1696758875" sldId="2147375157"/>
            <ac:spMk id="4" creationId="{5FF00ED8-7DA6-A44D-420B-D135EAF291D0}"/>
          </ac:spMkLst>
        </pc:spChg>
      </pc:sldChg>
      <pc:sldChg chg="modSp">
        <pc:chgData name="Merethe Anette Ryen" userId="S::merethear@uia.no::1a0d79ba-99a9-4ffc-bb02-a2067f6f93d6" providerId="AD" clId="Web-{E4F095BC-180C-4AC6-A67F-FF6FD1D18BA3}" dt="2025-06-03T19:27:37.666" v="23" actId="20577"/>
        <pc:sldMkLst>
          <pc:docMk/>
          <pc:sldMk cId="499016443" sldId="2147375222"/>
        </pc:sldMkLst>
        <pc:spChg chg="mod">
          <ac:chgData name="Merethe Anette Ryen" userId="S::merethear@uia.no::1a0d79ba-99a9-4ffc-bb02-a2067f6f93d6" providerId="AD" clId="Web-{E4F095BC-180C-4AC6-A67F-FF6FD1D18BA3}" dt="2025-06-03T19:27:37.666" v="23" actId="20577"/>
          <ac:spMkLst>
            <pc:docMk/>
            <pc:sldMk cId="499016443" sldId="2147375222"/>
            <ac:spMk id="12" creationId="{A0E0BE06-F279-6FCB-42C3-AB0052D1CAEF}"/>
          </ac:spMkLst>
        </pc:spChg>
      </pc:sldChg>
    </pc:docChg>
  </pc:docChgLst>
  <pc:docChgLst>
    <pc:chgData name="Merethe Anette Ryen" userId="S::merethear@uia.no::1a0d79ba-99a9-4ffc-bb02-a2067f6f93d6" providerId="AD" clId="Web-{B7D52DFD-64B9-46B4-A5C3-CA7283031F61}"/>
    <pc:docChg chg="addSld modSld">
      <pc:chgData name="Merethe Anette Ryen" userId="S::merethear@uia.no::1a0d79ba-99a9-4ffc-bb02-a2067f6f93d6" providerId="AD" clId="Web-{B7D52DFD-64B9-46B4-A5C3-CA7283031F61}" dt="2022-08-25T11:26:02.554" v="720"/>
      <pc:docMkLst>
        <pc:docMk/>
      </pc:docMkLst>
      <pc:sldChg chg="addSp delSp modSp add replId modNotes">
        <pc:chgData name="Merethe Anette Ryen" userId="S::merethear@uia.no::1a0d79ba-99a9-4ffc-bb02-a2067f6f93d6" providerId="AD" clId="Web-{B7D52DFD-64B9-46B4-A5C3-CA7283031F61}" dt="2022-08-25T11:26:02.554" v="720"/>
        <pc:sldMkLst>
          <pc:docMk/>
          <pc:sldMk cId="3683982116" sldId="2147374574"/>
        </pc:sldMkLst>
      </pc:sldChg>
      <pc:sldChg chg="add replId">
        <pc:chgData name="Merethe Anette Ryen" userId="S::merethear@uia.no::1a0d79ba-99a9-4ffc-bb02-a2067f6f93d6" providerId="AD" clId="Web-{B7D52DFD-64B9-46B4-A5C3-CA7283031F61}" dt="2022-08-25T11:24:00.646" v="705"/>
        <pc:sldMkLst>
          <pc:docMk/>
          <pc:sldMk cId="2457360883" sldId="2147374575"/>
        </pc:sldMkLst>
      </pc:sldChg>
    </pc:docChg>
  </pc:docChgLst>
  <pc:docChgLst>
    <pc:chgData name="Greta Hilding" userId="e340b5e1-9405-46f9-a5f4-ac04561009e2" providerId="ADAL" clId="{1128B1F9-E1B5-4ECE-B65F-727E1355073D}"/>
    <pc:docChg chg="undo redo custSel modSld">
      <pc:chgData name="Greta Hilding" userId="e340b5e1-9405-46f9-a5f4-ac04561009e2" providerId="ADAL" clId="{1128B1F9-E1B5-4ECE-B65F-727E1355073D}" dt="2023-01-12T09:02:10.921" v="160"/>
      <pc:docMkLst>
        <pc:docMk/>
      </pc:docMkLst>
      <pc:sldChg chg="addCm">
        <pc:chgData name="Greta Hilding" userId="e340b5e1-9405-46f9-a5f4-ac04561009e2" providerId="ADAL" clId="{1128B1F9-E1B5-4ECE-B65F-727E1355073D}" dt="2023-01-12T09:02:10.921" v="160"/>
        <pc:sldMkLst>
          <pc:docMk/>
          <pc:sldMk cId="3831654902" sldId="2147374654"/>
        </pc:sldMkLst>
      </pc:sldChg>
      <pc:sldChg chg="addCm modCm">
        <pc:chgData name="Greta Hilding" userId="e340b5e1-9405-46f9-a5f4-ac04561009e2" providerId="ADAL" clId="{1128B1F9-E1B5-4ECE-B65F-727E1355073D}" dt="2023-01-12T07:46:39.827" v="142"/>
        <pc:sldMkLst>
          <pc:docMk/>
          <pc:sldMk cId="123381338" sldId="2147374661"/>
        </pc:sldMkLst>
      </pc:sldChg>
      <pc:sldChg chg="addCm delCm modCm">
        <pc:chgData name="Greta Hilding" userId="e340b5e1-9405-46f9-a5f4-ac04561009e2" providerId="ADAL" clId="{1128B1F9-E1B5-4ECE-B65F-727E1355073D}" dt="2023-01-12T07:52:57.527" v="149"/>
        <pc:sldMkLst>
          <pc:docMk/>
          <pc:sldMk cId="2977622334" sldId="2147374669"/>
        </pc:sldMkLst>
      </pc:sldChg>
      <pc:sldChg chg="addCm">
        <pc:chgData name="Greta Hilding" userId="e340b5e1-9405-46f9-a5f4-ac04561009e2" providerId="ADAL" clId="{1128B1F9-E1B5-4ECE-B65F-727E1355073D}" dt="2023-01-12T07:48:30.240" v="143"/>
        <pc:sldMkLst>
          <pc:docMk/>
          <pc:sldMk cId="3002960549" sldId="2147374671"/>
        </pc:sldMkLst>
      </pc:sldChg>
      <pc:sldChg chg="modSp mod delCm modCm">
        <pc:chgData name="Greta Hilding" userId="e340b5e1-9405-46f9-a5f4-ac04561009e2" providerId="ADAL" clId="{1128B1F9-E1B5-4ECE-B65F-727E1355073D}" dt="2023-01-12T07:31:18.254" v="102" actId="20577"/>
        <pc:sldMkLst>
          <pc:docMk/>
          <pc:sldMk cId="3797389154" sldId="2147374705"/>
        </pc:sldMkLst>
      </pc:sldChg>
      <pc:sldChg chg="modSp mod addCm">
        <pc:chgData name="Greta Hilding" userId="e340b5e1-9405-46f9-a5f4-ac04561009e2" providerId="ADAL" clId="{1128B1F9-E1B5-4ECE-B65F-727E1355073D}" dt="2023-01-12T07:40:53.915" v="139"/>
        <pc:sldMkLst>
          <pc:docMk/>
          <pc:sldMk cId="1986306149" sldId="2147374708"/>
        </pc:sldMkLst>
      </pc:sldChg>
      <pc:sldChg chg="modSp mod addCm">
        <pc:chgData name="Greta Hilding" userId="e340b5e1-9405-46f9-a5f4-ac04561009e2" providerId="ADAL" clId="{1128B1F9-E1B5-4ECE-B65F-727E1355073D}" dt="2023-01-12T09:01:01.075" v="159"/>
        <pc:sldMkLst>
          <pc:docMk/>
          <pc:sldMk cId="4210626817" sldId="2147374710"/>
        </pc:sldMkLst>
      </pc:sldChg>
    </pc:docChg>
  </pc:docChgLst>
  <pc:docChgLst>
    <pc:chgData name="Merethe Anette Ryen" userId="S::merethear@uia.no::1a0d79ba-99a9-4ffc-bb02-a2067f6f93d6" providerId="AD" clId="Web-{6E8AEDC3-86F6-44D2-A94E-191C8B094CCB}"/>
    <pc:docChg chg="addSld modSection">
      <pc:chgData name="Merethe Anette Ryen" userId="S::merethear@uia.no::1a0d79ba-99a9-4ffc-bb02-a2067f6f93d6" providerId="AD" clId="Web-{6E8AEDC3-86F6-44D2-A94E-191C8B094CCB}" dt="2023-07-19T13:29:35.551" v="0"/>
      <pc:docMkLst>
        <pc:docMk/>
      </pc:docMkLst>
      <pc:sldChg chg="add">
        <pc:chgData name="Merethe Anette Ryen" userId="S::merethear@uia.no::1a0d79ba-99a9-4ffc-bb02-a2067f6f93d6" providerId="AD" clId="Web-{6E8AEDC3-86F6-44D2-A94E-191C8B094CCB}" dt="2023-07-19T13:29:35.551" v="0"/>
        <pc:sldMkLst>
          <pc:docMk/>
          <pc:sldMk cId="4152910024" sldId="2147374816"/>
        </pc:sldMkLst>
      </pc:sldChg>
    </pc:docChg>
  </pc:docChgLst>
  <pc:docChgLst>
    <pc:chgData name="Merethe Anette Ryen" userId="S::merethear@uia.no::1a0d79ba-99a9-4ffc-bb02-a2067f6f93d6" providerId="AD" clId="Web-{A6601406-CF19-4E4B-9B30-D159BF2C5DDF}"/>
    <pc:docChg chg="addSld modSld modSection">
      <pc:chgData name="Merethe Anette Ryen" userId="S::merethear@uia.no::1a0d79ba-99a9-4ffc-bb02-a2067f6f93d6" providerId="AD" clId="Web-{A6601406-CF19-4E4B-9B30-D159BF2C5DDF}" dt="2024-04-17T14:12:17.621" v="5" actId="20577"/>
      <pc:docMkLst>
        <pc:docMk/>
      </pc:docMkLst>
      <pc:sldChg chg="modSp add">
        <pc:chgData name="Merethe Anette Ryen" userId="S::merethear@uia.no::1a0d79ba-99a9-4ffc-bb02-a2067f6f93d6" providerId="AD" clId="Web-{A6601406-CF19-4E4B-9B30-D159BF2C5DDF}" dt="2024-04-17T14:12:17.621" v="5" actId="20577"/>
        <pc:sldMkLst>
          <pc:docMk/>
          <pc:sldMk cId="2189398790" sldId="2147374994"/>
        </pc:sldMkLst>
      </pc:sldChg>
    </pc:docChg>
  </pc:docChgLst>
  <pc:docChgLst>
    <pc:chgData name="Merethe Anette Ryen" userId="S::merethear@uia.no::1a0d79ba-99a9-4ffc-bb02-a2067f6f93d6" providerId="AD" clId="Web-{E4AD897B-069D-4692-8865-F32814B81ACD}"/>
    <pc:docChg chg="modSld sldOrd">
      <pc:chgData name="Merethe Anette Ryen" userId="S::merethear@uia.no::1a0d79ba-99a9-4ffc-bb02-a2067f6f93d6" providerId="AD" clId="Web-{E4AD897B-069D-4692-8865-F32814B81ACD}" dt="2022-05-02T09:06:07.964" v="54" actId="20577"/>
      <pc:docMkLst>
        <pc:docMk/>
      </pc:docMkLst>
      <pc:sldChg chg="modSp">
        <pc:chgData name="Merethe Anette Ryen" userId="S::merethear@uia.no::1a0d79ba-99a9-4ffc-bb02-a2067f6f93d6" providerId="AD" clId="Web-{E4AD897B-069D-4692-8865-F32814B81ACD}" dt="2022-05-02T09:06:07.964" v="54" actId="20577"/>
        <pc:sldMkLst>
          <pc:docMk/>
          <pc:sldMk cId="385058923" sldId="506"/>
        </pc:sldMkLst>
      </pc:sldChg>
      <pc:sldChg chg="modSp">
        <pc:chgData name="Merethe Anette Ryen" userId="S::merethear@uia.no::1a0d79ba-99a9-4ffc-bb02-a2067f6f93d6" providerId="AD" clId="Web-{E4AD897B-069D-4692-8865-F32814B81ACD}" dt="2022-05-02T09:04:03.336" v="40" actId="20577"/>
        <pc:sldMkLst>
          <pc:docMk/>
          <pc:sldMk cId="395828971" sldId="645"/>
        </pc:sldMkLst>
      </pc:sldChg>
      <pc:sldChg chg="mod ord modShow">
        <pc:chgData name="Merethe Anette Ryen" userId="S::merethear@uia.no::1a0d79ba-99a9-4ffc-bb02-a2067f6f93d6" providerId="AD" clId="Web-{E4AD897B-069D-4692-8865-F32814B81ACD}" dt="2022-05-02T09:05:15.322" v="42"/>
        <pc:sldMkLst>
          <pc:docMk/>
          <pc:sldMk cId="3421155599" sldId="649"/>
        </pc:sldMkLst>
      </pc:sldChg>
      <pc:sldChg chg="mod ord modShow">
        <pc:chgData name="Merethe Anette Ryen" userId="S::merethear@uia.no::1a0d79ba-99a9-4ffc-bb02-a2067f6f93d6" providerId="AD" clId="Web-{E4AD897B-069D-4692-8865-F32814B81ACD}" dt="2022-05-02T09:00:58.801" v="2"/>
        <pc:sldMkLst>
          <pc:docMk/>
          <pc:sldMk cId="982403725" sldId="650"/>
        </pc:sldMkLst>
      </pc:sldChg>
      <pc:sldChg chg="ord">
        <pc:chgData name="Merethe Anette Ryen" userId="S::merethear@uia.no::1a0d79ba-99a9-4ffc-bb02-a2067f6f93d6" providerId="AD" clId="Web-{E4AD897B-069D-4692-8865-F32814B81ACD}" dt="2022-05-02T09:01:01.082" v="3"/>
        <pc:sldMkLst>
          <pc:docMk/>
          <pc:sldMk cId="3666750332" sldId="651"/>
        </pc:sldMkLst>
      </pc:sldChg>
      <pc:sldChg chg="delSp">
        <pc:chgData name="Merethe Anette Ryen" userId="S::merethear@uia.no::1a0d79ba-99a9-4ffc-bb02-a2067f6f93d6" providerId="AD" clId="Web-{E4AD897B-069D-4692-8865-F32814B81ACD}" dt="2022-05-02T08:59:36.877" v="0"/>
        <pc:sldMkLst>
          <pc:docMk/>
          <pc:sldMk cId="2009373114" sldId="2147374555"/>
        </pc:sldMkLst>
      </pc:sldChg>
      <pc:sldChg chg="mod ord modShow">
        <pc:chgData name="Merethe Anette Ryen" userId="S::merethear@uia.no::1a0d79ba-99a9-4ffc-bb02-a2067f6f93d6" providerId="AD" clId="Web-{E4AD897B-069D-4692-8865-F32814B81ACD}" dt="2022-05-02T09:02:05.193" v="5"/>
        <pc:sldMkLst>
          <pc:docMk/>
          <pc:sldMk cId="902008106" sldId="2147374556"/>
        </pc:sldMkLst>
      </pc:sldChg>
    </pc:docChg>
  </pc:docChgLst>
  <pc:docChgLst>
    <pc:chgData name="Merethe Anette Ryen" userId="S::merethear@uia.no::1a0d79ba-99a9-4ffc-bb02-a2067f6f93d6" providerId="AD" clId="Web-{98D30DB0-0DE8-4B5D-B06C-81CF2BA27882}"/>
    <pc:docChg chg="delSld modSld modSection">
      <pc:chgData name="Merethe Anette Ryen" userId="S::merethear@uia.no::1a0d79ba-99a9-4ffc-bb02-a2067f6f93d6" providerId="AD" clId="Web-{98D30DB0-0DE8-4B5D-B06C-81CF2BA27882}" dt="2024-12-09T10:19:34.520" v="103"/>
      <pc:docMkLst>
        <pc:docMk/>
      </pc:docMkLst>
      <pc:sldChg chg="del">
        <pc:chgData name="Merethe Anette Ryen" userId="S::merethear@uia.no::1a0d79ba-99a9-4ffc-bb02-a2067f6f93d6" providerId="AD" clId="Web-{98D30DB0-0DE8-4B5D-B06C-81CF2BA27882}" dt="2024-12-09T10:15:40.015" v="45"/>
        <pc:sldMkLst>
          <pc:docMk/>
          <pc:sldMk cId="2928301064" sldId="2147374561"/>
        </pc:sldMkLst>
      </pc:sldChg>
      <pc:sldChg chg="del">
        <pc:chgData name="Merethe Anette Ryen" userId="S::merethear@uia.no::1a0d79ba-99a9-4ffc-bb02-a2067f6f93d6" providerId="AD" clId="Web-{98D30DB0-0DE8-4B5D-B06C-81CF2BA27882}" dt="2024-12-09T10:15:40.015" v="46"/>
        <pc:sldMkLst>
          <pc:docMk/>
          <pc:sldMk cId="1639633253" sldId="2147374582"/>
        </pc:sldMkLst>
      </pc:sldChg>
      <pc:sldChg chg="del">
        <pc:chgData name="Merethe Anette Ryen" userId="S::merethear@uia.no::1a0d79ba-99a9-4ffc-bb02-a2067f6f93d6" providerId="AD" clId="Web-{98D30DB0-0DE8-4B5D-B06C-81CF2BA27882}" dt="2024-12-09T10:15:40.015" v="47"/>
        <pc:sldMkLst>
          <pc:docMk/>
          <pc:sldMk cId="2313574699" sldId="2147374586"/>
        </pc:sldMkLst>
      </pc:sldChg>
      <pc:sldChg chg="del">
        <pc:chgData name="Merethe Anette Ryen" userId="S::merethear@uia.no::1a0d79ba-99a9-4ffc-bb02-a2067f6f93d6" providerId="AD" clId="Web-{98D30DB0-0DE8-4B5D-B06C-81CF2BA27882}" dt="2024-12-09T10:15:39.921" v="28"/>
        <pc:sldMkLst>
          <pc:docMk/>
          <pc:sldMk cId="2415816426" sldId="2147374592"/>
        </pc:sldMkLst>
      </pc:sldChg>
      <pc:sldChg chg="del">
        <pc:chgData name="Merethe Anette Ryen" userId="S::merethear@uia.no::1a0d79ba-99a9-4ffc-bb02-a2067f6f93d6" providerId="AD" clId="Web-{98D30DB0-0DE8-4B5D-B06C-81CF2BA27882}" dt="2024-12-09T10:15:40.015" v="43"/>
        <pc:sldMkLst>
          <pc:docMk/>
          <pc:sldMk cId="1875268811" sldId="2147374598"/>
        </pc:sldMkLst>
      </pc:sldChg>
      <pc:sldChg chg="del">
        <pc:chgData name="Merethe Anette Ryen" userId="S::merethear@uia.no::1a0d79ba-99a9-4ffc-bb02-a2067f6f93d6" providerId="AD" clId="Web-{98D30DB0-0DE8-4B5D-B06C-81CF2BA27882}" dt="2024-12-09T10:15:39.968" v="31"/>
        <pc:sldMkLst>
          <pc:docMk/>
          <pc:sldMk cId="331861770" sldId="2147374667"/>
        </pc:sldMkLst>
      </pc:sldChg>
      <pc:sldChg chg="del">
        <pc:chgData name="Merethe Anette Ryen" userId="S::merethear@uia.no::1a0d79ba-99a9-4ffc-bb02-a2067f6f93d6" providerId="AD" clId="Web-{98D30DB0-0DE8-4B5D-B06C-81CF2BA27882}" dt="2024-12-09T10:15:39.984" v="38"/>
        <pc:sldMkLst>
          <pc:docMk/>
          <pc:sldMk cId="3556898349" sldId="2147374673"/>
        </pc:sldMkLst>
      </pc:sldChg>
      <pc:sldChg chg="del">
        <pc:chgData name="Merethe Anette Ryen" userId="S::merethear@uia.no::1a0d79ba-99a9-4ffc-bb02-a2067f6f93d6" providerId="AD" clId="Web-{98D30DB0-0DE8-4B5D-B06C-81CF2BA27882}" dt="2024-12-09T10:15:39.921" v="25"/>
        <pc:sldMkLst>
          <pc:docMk/>
          <pc:sldMk cId="3386158656" sldId="2147374709"/>
        </pc:sldMkLst>
      </pc:sldChg>
      <pc:sldChg chg="del">
        <pc:chgData name="Merethe Anette Ryen" userId="S::merethear@uia.no::1a0d79ba-99a9-4ffc-bb02-a2067f6f93d6" providerId="AD" clId="Web-{98D30DB0-0DE8-4B5D-B06C-81CF2BA27882}" dt="2024-12-09T10:15:39.921" v="29"/>
        <pc:sldMkLst>
          <pc:docMk/>
          <pc:sldMk cId="2754665174" sldId="2147374714"/>
        </pc:sldMkLst>
      </pc:sldChg>
      <pc:sldChg chg="del">
        <pc:chgData name="Merethe Anette Ryen" userId="S::merethear@uia.no::1a0d79ba-99a9-4ffc-bb02-a2067f6f93d6" providerId="AD" clId="Web-{98D30DB0-0DE8-4B5D-B06C-81CF2BA27882}" dt="2024-12-09T10:15:40" v="42"/>
        <pc:sldMkLst>
          <pc:docMk/>
          <pc:sldMk cId="1665364687" sldId="2147374720"/>
        </pc:sldMkLst>
      </pc:sldChg>
      <pc:sldChg chg="del">
        <pc:chgData name="Merethe Anette Ryen" userId="S::merethear@uia.no::1a0d79ba-99a9-4ffc-bb02-a2067f6f93d6" providerId="AD" clId="Web-{98D30DB0-0DE8-4B5D-B06C-81CF2BA27882}" dt="2024-12-09T10:15:40.031" v="48"/>
        <pc:sldMkLst>
          <pc:docMk/>
          <pc:sldMk cId="3763962846" sldId="2147374741"/>
        </pc:sldMkLst>
      </pc:sldChg>
      <pc:sldChg chg="del">
        <pc:chgData name="Merethe Anette Ryen" userId="S::merethear@uia.no::1a0d79ba-99a9-4ffc-bb02-a2067f6f93d6" providerId="AD" clId="Web-{98D30DB0-0DE8-4B5D-B06C-81CF2BA27882}" dt="2024-12-09T10:17:42.955" v="58"/>
        <pc:sldMkLst>
          <pc:docMk/>
          <pc:sldMk cId="730021153" sldId="2147374747"/>
        </pc:sldMkLst>
      </pc:sldChg>
      <pc:sldChg chg="del">
        <pc:chgData name="Merethe Anette Ryen" userId="S::merethear@uia.no::1a0d79ba-99a9-4ffc-bb02-a2067f6f93d6" providerId="AD" clId="Web-{98D30DB0-0DE8-4B5D-B06C-81CF2BA27882}" dt="2024-12-09T10:15:40.031" v="50"/>
        <pc:sldMkLst>
          <pc:docMk/>
          <pc:sldMk cId="962172493" sldId="2147374752"/>
        </pc:sldMkLst>
      </pc:sldChg>
      <pc:sldChg chg="del">
        <pc:chgData name="Merethe Anette Ryen" userId="S::merethear@uia.no::1a0d79ba-99a9-4ffc-bb02-a2067f6f93d6" providerId="AD" clId="Web-{98D30DB0-0DE8-4B5D-B06C-81CF2BA27882}" dt="2024-12-09T10:17:42.971" v="60"/>
        <pc:sldMkLst>
          <pc:docMk/>
          <pc:sldMk cId="1733708932" sldId="2147374753"/>
        </pc:sldMkLst>
      </pc:sldChg>
      <pc:sldChg chg="del">
        <pc:chgData name="Merethe Anette Ryen" userId="S::merethear@uia.no::1a0d79ba-99a9-4ffc-bb02-a2067f6f93d6" providerId="AD" clId="Web-{98D30DB0-0DE8-4B5D-B06C-81CF2BA27882}" dt="2024-12-09T10:15:39.921" v="24"/>
        <pc:sldMkLst>
          <pc:docMk/>
          <pc:sldMk cId="655577239" sldId="2147374759"/>
        </pc:sldMkLst>
      </pc:sldChg>
      <pc:sldChg chg="del">
        <pc:chgData name="Merethe Anette Ryen" userId="S::merethear@uia.no::1a0d79ba-99a9-4ffc-bb02-a2067f6f93d6" providerId="AD" clId="Web-{98D30DB0-0DE8-4B5D-B06C-81CF2BA27882}" dt="2024-12-09T10:17:42.971" v="63"/>
        <pc:sldMkLst>
          <pc:docMk/>
          <pc:sldMk cId="2108388287" sldId="2147374760"/>
        </pc:sldMkLst>
      </pc:sldChg>
      <pc:sldChg chg="modNotes">
        <pc:chgData name="Merethe Anette Ryen" userId="S::merethear@uia.no::1a0d79ba-99a9-4ffc-bb02-a2067f6f93d6" providerId="AD" clId="Web-{98D30DB0-0DE8-4B5D-B06C-81CF2BA27882}" dt="2024-12-09T10:19:34.520" v="103"/>
        <pc:sldMkLst>
          <pc:docMk/>
          <pc:sldMk cId="1502138902" sldId="2147374762"/>
        </pc:sldMkLst>
      </pc:sldChg>
      <pc:sldChg chg="del">
        <pc:chgData name="Merethe Anette Ryen" userId="S::merethear@uia.no::1a0d79ba-99a9-4ffc-bb02-a2067f6f93d6" providerId="AD" clId="Web-{98D30DB0-0DE8-4B5D-B06C-81CF2BA27882}" dt="2024-12-09T10:15:40.015" v="44"/>
        <pc:sldMkLst>
          <pc:docMk/>
          <pc:sldMk cId="4255206811" sldId="2147374766"/>
        </pc:sldMkLst>
      </pc:sldChg>
      <pc:sldChg chg="del">
        <pc:chgData name="Merethe Anette Ryen" userId="S::merethear@uia.no::1a0d79ba-99a9-4ffc-bb02-a2067f6f93d6" providerId="AD" clId="Web-{98D30DB0-0DE8-4B5D-B06C-81CF2BA27882}" dt="2024-12-09T10:15:39.984" v="35"/>
        <pc:sldMkLst>
          <pc:docMk/>
          <pc:sldMk cId="73473699" sldId="2147374772"/>
        </pc:sldMkLst>
      </pc:sldChg>
      <pc:sldChg chg="del">
        <pc:chgData name="Merethe Anette Ryen" userId="S::merethear@uia.no::1a0d79ba-99a9-4ffc-bb02-a2067f6f93d6" providerId="AD" clId="Web-{98D30DB0-0DE8-4B5D-B06C-81CF2BA27882}" dt="2024-12-09T10:15:39.953" v="30"/>
        <pc:sldMkLst>
          <pc:docMk/>
          <pc:sldMk cId="204792420" sldId="2147374773"/>
        </pc:sldMkLst>
      </pc:sldChg>
      <pc:sldChg chg="del">
        <pc:chgData name="Merethe Anette Ryen" userId="S::merethear@uia.no::1a0d79ba-99a9-4ffc-bb02-a2067f6f93d6" providerId="AD" clId="Web-{98D30DB0-0DE8-4B5D-B06C-81CF2BA27882}" dt="2024-12-09T10:15:39.984" v="34"/>
        <pc:sldMkLst>
          <pc:docMk/>
          <pc:sldMk cId="504011954" sldId="2147374775"/>
        </pc:sldMkLst>
      </pc:sldChg>
      <pc:sldChg chg="del">
        <pc:chgData name="Merethe Anette Ryen" userId="S::merethear@uia.no::1a0d79ba-99a9-4ffc-bb02-a2067f6f93d6" providerId="AD" clId="Web-{98D30DB0-0DE8-4B5D-B06C-81CF2BA27882}" dt="2024-12-09T10:15:39.984" v="36"/>
        <pc:sldMkLst>
          <pc:docMk/>
          <pc:sldMk cId="4103333047" sldId="2147374777"/>
        </pc:sldMkLst>
      </pc:sldChg>
      <pc:sldChg chg="del">
        <pc:chgData name="Merethe Anette Ryen" userId="S::merethear@uia.no::1a0d79ba-99a9-4ffc-bb02-a2067f6f93d6" providerId="AD" clId="Web-{98D30DB0-0DE8-4B5D-B06C-81CF2BA27882}" dt="2024-12-09T10:15:40.031" v="49"/>
        <pc:sldMkLst>
          <pc:docMk/>
          <pc:sldMk cId="2963479867" sldId="2147374778"/>
        </pc:sldMkLst>
      </pc:sldChg>
      <pc:sldChg chg="del">
        <pc:chgData name="Merethe Anette Ryen" userId="S::merethear@uia.no::1a0d79ba-99a9-4ffc-bb02-a2067f6f93d6" providerId="AD" clId="Web-{98D30DB0-0DE8-4B5D-B06C-81CF2BA27882}" dt="2024-12-09T10:15:39.984" v="37"/>
        <pc:sldMkLst>
          <pc:docMk/>
          <pc:sldMk cId="2057591130" sldId="2147374779"/>
        </pc:sldMkLst>
      </pc:sldChg>
      <pc:sldChg chg="del">
        <pc:chgData name="Merethe Anette Ryen" userId="S::merethear@uia.no::1a0d79ba-99a9-4ffc-bb02-a2067f6f93d6" providerId="AD" clId="Web-{98D30DB0-0DE8-4B5D-B06C-81CF2BA27882}" dt="2024-12-09T10:17:43.002" v="65"/>
        <pc:sldMkLst>
          <pc:docMk/>
          <pc:sldMk cId="286491522" sldId="2147374780"/>
        </pc:sldMkLst>
      </pc:sldChg>
      <pc:sldChg chg="del">
        <pc:chgData name="Merethe Anette Ryen" userId="S::merethear@uia.no::1a0d79ba-99a9-4ffc-bb02-a2067f6f93d6" providerId="AD" clId="Web-{98D30DB0-0DE8-4B5D-B06C-81CF2BA27882}" dt="2024-12-09T10:15:40" v="41"/>
        <pc:sldMkLst>
          <pc:docMk/>
          <pc:sldMk cId="2090358821" sldId="2147374781"/>
        </pc:sldMkLst>
      </pc:sldChg>
      <pc:sldChg chg="del">
        <pc:chgData name="Merethe Anette Ryen" userId="S::merethear@uia.no::1a0d79ba-99a9-4ffc-bb02-a2067f6f93d6" providerId="AD" clId="Web-{98D30DB0-0DE8-4B5D-B06C-81CF2BA27882}" dt="2024-12-09T10:15:39.984" v="40"/>
        <pc:sldMkLst>
          <pc:docMk/>
          <pc:sldMk cId="2066084783" sldId="2147374782"/>
        </pc:sldMkLst>
      </pc:sldChg>
      <pc:sldChg chg="del">
        <pc:chgData name="Merethe Anette Ryen" userId="S::merethear@uia.no::1a0d79ba-99a9-4ffc-bb02-a2067f6f93d6" providerId="AD" clId="Web-{98D30DB0-0DE8-4B5D-B06C-81CF2BA27882}" dt="2024-12-09T10:14:36.639" v="1"/>
        <pc:sldMkLst>
          <pc:docMk/>
          <pc:sldMk cId="2896500536" sldId="2147374783"/>
        </pc:sldMkLst>
      </pc:sldChg>
      <pc:sldChg chg="del">
        <pc:chgData name="Merethe Anette Ryen" userId="S::merethear@uia.no::1a0d79ba-99a9-4ffc-bb02-a2067f6f93d6" providerId="AD" clId="Web-{98D30DB0-0DE8-4B5D-B06C-81CF2BA27882}" dt="2024-12-09T10:15:39.984" v="33"/>
        <pc:sldMkLst>
          <pc:docMk/>
          <pc:sldMk cId="1389229827" sldId="2147374785"/>
        </pc:sldMkLst>
      </pc:sldChg>
      <pc:sldChg chg="del">
        <pc:chgData name="Merethe Anette Ryen" userId="S::merethear@uia.no::1a0d79ba-99a9-4ffc-bb02-a2067f6f93d6" providerId="AD" clId="Web-{98D30DB0-0DE8-4B5D-B06C-81CF2BA27882}" dt="2024-12-09T10:15:40.031" v="52"/>
        <pc:sldMkLst>
          <pc:docMk/>
          <pc:sldMk cId="1494005145" sldId="2147374786"/>
        </pc:sldMkLst>
      </pc:sldChg>
      <pc:sldChg chg="del">
        <pc:chgData name="Merethe Anette Ryen" userId="S::merethear@uia.no::1a0d79ba-99a9-4ffc-bb02-a2067f6f93d6" providerId="AD" clId="Web-{98D30DB0-0DE8-4B5D-B06C-81CF2BA27882}" dt="2024-12-09T10:15:40.031" v="51"/>
        <pc:sldMkLst>
          <pc:docMk/>
          <pc:sldMk cId="4275080738" sldId="2147374787"/>
        </pc:sldMkLst>
      </pc:sldChg>
      <pc:sldChg chg="del">
        <pc:chgData name="Merethe Anette Ryen" userId="S::merethear@uia.no::1a0d79ba-99a9-4ffc-bb02-a2067f6f93d6" providerId="AD" clId="Web-{98D30DB0-0DE8-4B5D-B06C-81CF2BA27882}" dt="2024-12-09T10:14:36.654" v="3"/>
        <pc:sldMkLst>
          <pc:docMk/>
          <pc:sldMk cId="4276704890" sldId="2147374788"/>
        </pc:sldMkLst>
      </pc:sldChg>
      <pc:sldChg chg="del">
        <pc:chgData name="Merethe Anette Ryen" userId="S::merethear@uia.no::1a0d79ba-99a9-4ffc-bb02-a2067f6f93d6" providerId="AD" clId="Web-{98D30DB0-0DE8-4B5D-B06C-81CF2BA27882}" dt="2024-12-09T10:14:36.639" v="0"/>
        <pc:sldMkLst>
          <pc:docMk/>
          <pc:sldMk cId="1473054025" sldId="2147374789"/>
        </pc:sldMkLst>
      </pc:sldChg>
      <pc:sldChg chg="del">
        <pc:chgData name="Merethe Anette Ryen" userId="S::merethear@uia.no::1a0d79ba-99a9-4ffc-bb02-a2067f6f93d6" providerId="AD" clId="Web-{98D30DB0-0DE8-4B5D-B06C-81CF2BA27882}" dt="2024-12-09T10:17:42.987" v="64"/>
        <pc:sldMkLst>
          <pc:docMk/>
          <pc:sldMk cId="4242337289" sldId="2147374790"/>
        </pc:sldMkLst>
      </pc:sldChg>
      <pc:sldChg chg="del">
        <pc:chgData name="Merethe Anette Ryen" userId="S::merethear@uia.no::1a0d79ba-99a9-4ffc-bb02-a2067f6f93d6" providerId="AD" clId="Web-{98D30DB0-0DE8-4B5D-B06C-81CF2BA27882}" dt="2024-12-09T10:14:36.639" v="2"/>
        <pc:sldMkLst>
          <pc:docMk/>
          <pc:sldMk cId="373699388" sldId="2147374792"/>
        </pc:sldMkLst>
      </pc:sldChg>
      <pc:sldChg chg="del">
        <pc:chgData name="Merethe Anette Ryen" userId="S::merethear@uia.no::1a0d79ba-99a9-4ffc-bb02-a2067f6f93d6" providerId="AD" clId="Web-{98D30DB0-0DE8-4B5D-B06C-81CF2BA27882}" dt="2024-12-09T10:15:39.906" v="23"/>
        <pc:sldMkLst>
          <pc:docMk/>
          <pc:sldMk cId="2459704082" sldId="2147374793"/>
        </pc:sldMkLst>
      </pc:sldChg>
      <pc:sldChg chg="modSp">
        <pc:chgData name="Merethe Anette Ryen" userId="S::merethear@uia.no::1a0d79ba-99a9-4ffc-bb02-a2067f6f93d6" providerId="AD" clId="Web-{98D30DB0-0DE8-4B5D-B06C-81CF2BA27882}" dt="2024-12-09T10:18:32.519" v="77" actId="20577"/>
        <pc:sldMkLst>
          <pc:docMk/>
          <pc:sldMk cId="2794289582" sldId="2147374794"/>
        </pc:sldMkLst>
      </pc:sldChg>
      <pc:sldChg chg="del">
        <pc:chgData name="Merethe Anette Ryen" userId="S::merethear@uia.no::1a0d79ba-99a9-4ffc-bb02-a2067f6f93d6" providerId="AD" clId="Web-{98D30DB0-0DE8-4B5D-B06C-81CF2BA27882}" dt="2024-12-09T10:15:39.921" v="26"/>
        <pc:sldMkLst>
          <pc:docMk/>
          <pc:sldMk cId="3781419074" sldId="2147374795"/>
        </pc:sldMkLst>
      </pc:sldChg>
      <pc:sldChg chg="del">
        <pc:chgData name="Merethe Anette Ryen" userId="S::merethear@uia.no::1a0d79ba-99a9-4ffc-bb02-a2067f6f93d6" providerId="AD" clId="Web-{98D30DB0-0DE8-4B5D-B06C-81CF2BA27882}" dt="2024-12-09T10:15:39.921" v="27"/>
        <pc:sldMkLst>
          <pc:docMk/>
          <pc:sldMk cId="352767079" sldId="2147374796"/>
        </pc:sldMkLst>
      </pc:sldChg>
      <pc:sldChg chg="del">
        <pc:chgData name="Merethe Anette Ryen" userId="S::merethear@uia.no::1a0d79ba-99a9-4ffc-bb02-a2067f6f93d6" providerId="AD" clId="Web-{98D30DB0-0DE8-4B5D-B06C-81CF2BA27882}" dt="2024-12-09T10:14:36.670" v="7"/>
        <pc:sldMkLst>
          <pc:docMk/>
          <pc:sldMk cId="1868172350" sldId="2147374797"/>
        </pc:sldMkLst>
      </pc:sldChg>
      <pc:sldChg chg="del">
        <pc:chgData name="Merethe Anette Ryen" userId="S::merethear@uia.no::1a0d79ba-99a9-4ffc-bb02-a2067f6f93d6" providerId="AD" clId="Web-{98D30DB0-0DE8-4B5D-B06C-81CF2BA27882}" dt="2024-12-09T10:14:36.686" v="8"/>
        <pc:sldMkLst>
          <pc:docMk/>
          <pc:sldMk cId="392872619" sldId="2147374798"/>
        </pc:sldMkLst>
      </pc:sldChg>
      <pc:sldChg chg="del">
        <pc:chgData name="Merethe Anette Ryen" userId="S::merethear@uia.no::1a0d79ba-99a9-4ffc-bb02-a2067f6f93d6" providerId="AD" clId="Web-{98D30DB0-0DE8-4B5D-B06C-81CF2BA27882}" dt="2024-12-09T10:14:36.701" v="9"/>
        <pc:sldMkLst>
          <pc:docMk/>
          <pc:sldMk cId="3870534475" sldId="2147374799"/>
        </pc:sldMkLst>
      </pc:sldChg>
      <pc:sldChg chg="del">
        <pc:chgData name="Merethe Anette Ryen" userId="S::merethear@uia.no::1a0d79ba-99a9-4ffc-bb02-a2067f6f93d6" providerId="AD" clId="Web-{98D30DB0-0DE8-4B5D-B06C-81CF2BA27882}" dt="2024-12-09T10:14:36.701" v="10"/>
        <pc:sldMkLst>
          <pc:docMk/>
          <pc:sldMk cId="2653381868" sldId="2147374801"/>
        </pc:sldMkLst>
      </pc:sldChg>
      <pc:sldChg chg="del">
        <pc:chgData name="Merethe Anette Ryen" userId="S::merethear@uia.no::1a0d79ba-99a9-4ffc-bb02-a2067f6f93d6" providerId="AD" clId="Web-{98D30DB0-0DE8-4B5D-B06C-81CF2BA27882}" dt="2024-12-09T10:15:40.031" v="53"/>
        <pc:sldMkLst>
          <pc:docMk/>
          <pc:sldMk cId="3102657866" sldId="2147374802"/>
        </pc:sldMkLst>
      </pc:sldChg>
      <pc:sldChg chg="del">
        <pc:chgData name="Merethe Anette Ryen" userId="S::merethear@uia.no::1a0d79ba-99a9-4ffc-bb02-a2067f6f93d6" providerId="AD" clId="Web-{98D30DB0-0DE8-4B5D-B06C-81CF2BA27882}" dt="2024-12-09T10:14:36.717" v="12"/>
        <pc:sldMkLst>
          <pc:docMk/>
          <pc:sldMk cId="67682127" sldId="2147374803"/>
        </pc:sldMkLst>
      </pc:sldChg>
      <pc:sldChg chg="del">
        <pc:chgData name="Merethe Anette Ryen" userId="S::merethear@uia.no::1a0d79ba-99a9-4ffc-bb02-a2067f6f93d6" providerId="AD" clId="Web-{98D30DB0-0DE8-4B5D-B06C-81CF2BA27882}" dt="2024-12-09T10:14:36.717" v="13"/>
        <pc:sldMkLst>
          <pc:docMk/>
          <pc:sldMk cId="207045797" sldId="2147374804"/>
        </pc:sldMkLst>
      </pc:sldChg>
      <pc:sldChg chg="del">
        <pc:chgData name="Merethe Anette Ryen" userId="S::merethear@uia.no::1a0d79ba-99a9-4ffc-bb02-a2067f6f93d6" providerId="AD" clId="Web-{98D30DB0-0DE8-4B5D-B06C-81CF2BA27882}" dt="2024-12-09T10:14:36.733" v="17"/>
        <pc:sldMkLst>
          <pc:docMk/>
          <pc:sldMk cId="579116564" sldId="2147374805"/>
        </pc:sldMkLst>
      </pc:sldChg>
      <pc:sldChg chg="del">
        <pc:chgData name="Merethe Anette Ryen" userId="S::merethear@uia.no::1a0d79ba-99a9-4ffc-bb02-a2067f6f93d6" providerId="AD" clId="Web-{98D30DB0-0DE8-4B5D-B06C-81CF2BA27882}" dt="2024-12-09T10:14:36.654" v="5"/>
        <pc:sldMkLst>
          <pc:docMk/>
          <pc:sldMk cId="4288747814" sldId="2147374806"/>
        </pc:sldMkLst>
      </pc:sldChg>
      <pc:sldChg chg="del">
        <pc:chgData name="Merethe Anette Ryen" userId="S::merethear@uia.no::1a0d79ba-99a9-4ffc-bb02-a2067f6f93d6" providerId="AD" clId="Web-{98D30DB0-0DE8-4B5D-B06C-81CF2BA27882}" dt="2024-12-09T10:14:36.654" v="4"/>
        <pc:sldMkLst>
          <pc:docMk/>
          <pc:sldMk cId="863494133" sldId="2147374807"/>
        </pc:sldMkLst>
      </pc:sldChg>
      <pc:sldChg chg="del">
        <pc:chgData name="Merethe Anette Ryen" userId="S::merethear@uia.no::1a0d79ba-99a9-4ffc-bb02-a2067f6f93d6" providerId="AD" clId="Web-{98D30DB0-0DE8-4B5D-B06C-81CF2BA27882}" dt="2024-12-09T10:14:36.670" v="6"/>
        <pc:sldMkLst>
          <pc:docMk/>
          <pc:sldMk cId="791772862" sldId="2147374808"/>
        </pc:sldMkLst>
      </pc:sldChg>
      <pc:sldChg chg="del">
        <pc:chgData name="Merethe Anette Ryen" userId="S::merethear@uia.no::1a0d79ba-99a9-4ffc-bb02-a2067f6f93d6" providerId="AD" clId="Web-{98D30DB0-0DE8-4B5D-B06C-81CF2BA27882}" dt="2024-12-09T10:14:36.748" v="19"/>
        <pc:sldMkLst>
          <pc:docMk/>
          <pc:sldMk cId="69644256" sldId="2147374809"/>
        </pc:sldMkLst>
      </pc:sldChg>
      <pc:sldChg chg="del">
        <pc:chgData name="Merethe Anette Ryen" userId="S::merethear@uia.no::1a0d79ba-99a9-4ffc-bb02-a2067f6f93d6" providerId="AD" clId="Web-{98D30DB0-0DE8-4B5D-B06C-81CF2BA27882}" dt="2024-12-09T10:14:36.733" v="14"/>
        <pc:sldMkLst>
          <pc:docMk/>
          <pc:sldMk cId="3870487394" sldId="2147374810"/>
        </pc:sldMkLst>
      </pc:sldChg>
      <pc:sldChg chg="del">
        <pc:chgData name="Merethe Anette Ryen" userId="S::merethear@uia.no::1a0d79ba-99a9-4ffc-bb02-a2067f6f93d6" providerId="AD" clId="Web-{98D30DB0-0DE8-4B5D-B06C-81CF2BA27882}" dt="2024-12-09T10:14:36.733" v="15"/>
        <pc:sldMkLst>
          <pc:docMk/>
          <pc:sldMk cId="2548073904" sldId="2147374811"/>
        </pc:sldMkLst>
      </pc:sldChg>
      <pc:sldChg chg="del">
        <pc:chgData name="Merethe Anette Ryen" userId="S::merethear@uia.no::1a0d79ba-99a9-4ffc-bb02-a2067f6f93d6" providerId="AD" clId="Web-{98D30DB0-0DE8-4B5D-B06C-81CF2BA27882}" dt="2024-12-09T10:14:36.733" v="16"/>
        <pc:sldMkLst>
          <pc:docMk/>
          <pc:sldMk cId="1419936958" sldId="2147374812"/>
        </pc:sldMkLst>
      </pc:sldChg>
      <pc:sldChg chg="del">
        <pc:chgData name="Merethe Anette Ryen" userId="S::merethear@uia.no::1a0d79ba-99a9-4ffc-bb02-a2067f6f93d6" providerId="AD" clId="Web-{98D30DB0-0DE8-4B5D-B06C-81CF2BA27882}" dt="2024-12-09T10:15:39.984" v="39"/>
        <pc:sldMkLst>
          <pc:docMk/>
          <pc:sldMk cId="4284494557" sldId="2147374813"/>
        </pc:sldMkLst>
      </pc:sldChg>
      <pc:sldChg chg="del">
        <pc:chgData name="Merethe Anette Ryen" userId="S::merethear@uia.no::1a0d79ba-99a9-4ffc-bb02-a2067f6f93d6" providerId="AD" clId="Web-{98D30DB0-0DE8-4B5D-B06C-81CF2BA27882}" dt="2024-12-09T10:15:40.046" v="54"/>
        <pc:sldMkLst>
          <pc:docMk/>
          <pc:sldMk cId="536972945" sldId="2147374814"/>
        </pc:sldMkLst>
      </pc:sldChg>
      <pc:sldChg chg="del">
        <pc:chgData name="Merethe Anette Ryen" userId="S::merethear@uia.no::1a0d79ba-99a9-4ffc-bb02-a2067f6f93d6" providerId="AD" clId="Web-{98D30DB0-0DE8-4B5D-B06C-81CF2BA27882}" dt="2024-12-09T10:14:36.701" v="11"/>
        <pc:sldMkLst>
          <pc:docMk/>
          <pc:sldMk cId="3938910380" sldId="2147374815"/>
        </pc:sldMkLst>
      </pc:sldChg>
      <pc:sldChg chg="del">
        <pc:chgData name="Merethe Anette Ryen" userId="S::merethear@uia.no::1a0d79ba-99a9-4ffc-bb02-a2067f6f93d6" providerId="AD" clId="Web-{98D30DB0-0DE8-4B5D-B06C-81CF2BA27882}" dt="2024-12-09T10:14:36.733" v="18"/>
        <pc:sldMkLst>
          <pc:docMk/>
          <pc:sldMk cId="4152910024" sldId="2147374816"/>
        </pc:sldMkLst>
      </pc:sldChg>
      <pc:sldChg chg="del">
        <pc:chgData name="Merethe Anette Ryen" userId="S::merethear@uia.no::1a0d79ba-99a9-4ffc-bb02-a2067f6f93d6" providerId="AD" clId="Web-{98D30DB0-0DE8-4B5D-B06C-81CF2BA27882}" dt="2024-12-09T10:15:39.906" v="20"/>
        <pc:sldMkLst>
          <pc:docMk/>
          <pc:sldMk cId="1683908542" sldId="2147374817"/>
        </pc:sldMkLst>
      </pc:sldChg>
      <pc:sldChg chg="del">
        <pc:chgData name="Merethe Anette Ryen" userId="S::merethear@uia.no::1a0d79ba-99a9-4ffc-bb02-a2067f6f93d6" providerId="AD" clId="Web-{98D30DB0-0DE8-4B5D-B06C-81CF2BA27882}" dt="2024-12-09T10:17:42.971" v="61"/>
        <pc:sldMkLst>
          <pc:docMk/>
          <pc:sldMk cId="4271150381" sldId="2147374818"/>
        </pc:sldMkLst>
      </pc:sldChg>
      <pc:sldChg chg="del">
        <pc:chgData name="Merethe Anette Ryen" userId="S::merethear@uia.no::1a0d79ba-99a9-4ffc-bb02-a2067f6f93d6" providerId="AD" clId="Web-{98D30DB0-0DE8-4B5D-B06C-81CF2BA27882}" dt="2024-12-09T10:17:42.971" v="62"/>
        <pc:sldMkLst>
          <pc:docMk/>
          <pc:sldMk cId="1351872084" sldId="2147374819"/>
        </pc:sldMkLst>
      </pc:sldChg>
      <pc:sldChg chg="del">
        <pc:chgData name="Merethe Anette Ryen" userId="S::merethear@uia.no::1a0d79ba-99a9-4ffc-bb02-a2067f6f93d6" providerId="AD" clId="Web-{98D30DB0-0DE8-4B5D-B06C-81CF2BA27882}" dt="2024-12-09T10:15:40.062" v="55"/>
        <pc:sldMkLst>
          <pc:docMk/>
          <pc:sldMk cId="3535660268" sldId="2147374820"/>
        </pc:sldMkLst>
      </pc:sldChg>
      <pc:sldChg chg="del">
        <pc:chgData name="Merethe Anette Ryen" userId="S::merethear@uia.no::1a0d79ba-99a9-4ffc-bb02-a2067f6f93d6" providerId="AD" clId="Web-{98D30DB0-0DE8-4B5D-B06C-81CF2BA27882}" dt="2024-12-09T10:15:39.906" v="22"/>
        <pc:sldMkLst>
          <pc:docMk/>
          <pc:sldMk cId="2805838328" sldId="2147374821"/>
        </pc:sldMkLst>
      </pc:sldChg>
      <pc:sldChg chg="del">
        <pc:chgData name="Merethe Anette Ryen" userId="S::merethear@uia.no::1a0d79ba-99a9-4ffc-bb02-a2067f6f93d6" providerId="AD" clId="Web-{98D30DB0-0DE8-4B5D-B06C-81CF2BA27882}" dt="2024-12-09T10:15:39.906" v="21"/>
        <pc:sldMkLst>
          <pc:docMk/>
          <pc:sldMk cId="2087646414" sldId="2147374822"/>
        </pc:sldMkLst>
      </pc:sldChg>
      <pc:sldChg chg="del">
        <pc:chgData name="Merethe Anette Ryen" userId="S::merethear@uia.no::1a0d79ba-99a9-4ffc-bb02-a2067f6f93d6" providerId="AD" clId="Web-{98D30DB0-0DE8-4B5D-B06C-81CF2BA27882}" dt="2024-12-09T10:17:42.955" v="57"/>
        <pc:sldMkLst>
          <pc:docMk/>
          <pc:sldMk cId="3340090609" sldId="2147374823"/>
        </pc:sldMkLst>
      </pc:sldChg>
      <pc:sldChg chg="del">
        <pc:chgData name="Merethe Anette Ryen" userId="S::merethear@uia.no::1a0d79ba-99a9-4ffc-bb02-a2067f6f93d6" providerId="AD" clId="Web-{98D30DB0-0DE8-4B5D-B06C-81CF2BA27882}" dt="2024-12-09T10:17:42.955" v="56"/>
        <pc:sldMkLst>
          <pc:docMk/>
          <pc:sldMk cId="1190518682" sldId="2147374824"/>
        </pc:sldMkLst>
      </pc:sldChg>
      <pc:sldChg chg="del">
        <pc:chgData name="Merethe Anette Ryen" userId="S::merethear@uia.no::1a0d79ba-99a9-4ffc-bb02-a2067f6f93d6" providerId="AD" clId="Web-{98D30DB0-0DE8-4B5D-B06C-81CF2BA27882}" dt="2024-12-09T10:17:42.971" v="59"/>
        <pc:sldMkLst>
          <pc:docMk/>
          <pc:sldMk cId="622105495" sldId="2147374825"/>
        </pc:sldMkLst>
      </pc:sldChg>
      <pc:sldChg chg="del">
        <pc:chgData name="Merethe Anette Ryen" userId="S::merethear@uia.no::1a0d79ba-99a9-4ffc-bb02-a2067f6f93d6" providerId="AD" clId="Web-{98D30DB0-0DE8-4B5D-B06C-81CF2BA27882}" dt="2024-12-09T10:15:39.968" v="32"/>
        <pc:sldMkLst>
          <pc:docMk/>
          <pc:sldMk cId="3951129262" sldId="2147374955"/>
        </pc:sldMkLst>
      </pc:sldChg>
    </pc:docChg>
  </pc:docChgLst>
  <pc:docChgLst>
    <pc:chgData name="Merethe Anette Ryen" userId="1a0d79ba-99a9-4ffc-bb02-a2067f6f93d6" providerId="ADAL" clId="{F378FA98-C1B4-4DF6-92BF-6A796F555C81}"/>
    <pc:docChg chg="custSel addSld delSld modSld sldOrd modSection">
      <pc:chgData name="Merethe Anette Ryen" userId="1a0d79ba-99a9-4ffc-bb02-a2067f6f93d6" providerId="ADAL" clId="{F378FA98-C1B4-4DF6-92BF-6A796F555C81}" dt="2023-03-15T20:19:11.448" v="134"/>
      <pc:docMkLst>
        <pc:docMk/>
      </pc:docMkLst>
      <pc:sldChg chg="add ord">
        <pc:chgData name="Merethe Anette Ryen" userId="1a0d79ba-99a9-4ffc-bb02-a2067f6f93d6" providerId="ADAL" clId="{F378FA98-C1B4-4DF6-92BF-6A796F555C81}" dt="2023-03-15T20:04:51.510" v="112"/>
        <pc:sldMkLst>
          <pc:docMk/>
          <pc:sldMk cId="334357058" sldId="274"/>
        </pc:sldMkLst>
      </pc:sldChg>
      <pc:sldChg chg="modSp mod">
        <pc:chgData name="Merethe Anette Ryen" userId="1a0d79ba-99a9-4ffc-bb02-a2067f6f93d6" providerId="ADAL" clId="{F378FA98-C1B4-4DF6-92BF-6A796F555C81}" dt="2023-03-15T20:07:51.972" v="133" actId="20577"/>
        <pc:sldMkLst>
          <pc:docMk/>
          <pc:sldMk cId="1767342062" sldId="2147374611"/>
        </pc:sldMkLst>
      </pc:sldChg>
      <pc:sldChg chg="del">
        <pc:chgData name="Merethe Anette Ryen" userId="1a0d79ba-99a9-4ffc-bb02-a2067f6f93d6" providerId="ADAL" clId="{F378FA98-C1B4-4DF6-92BF-6A796F555C81}" dt="2023-03-15T20:05:05.823" v="115" actId="2696"/>
        <pc:sldMkLst>
          <pc:docMk/>
          <pc:sldMk cId="538561828" sldId="2147374664"/>
        </pc:sldMkLst>
      </pc:sldChg>
      <pc:sldChg chg="ord">
        <pc:chgData name="Merethe Anette Ryen" userId="1a0d79ba-99a9-4ffc-bb02-a2067f6f93d6" providerId="ADAL" clId="{F378FA98-C1B4-4DF6-92BF-6A796F555C81}" dt="2023-03-15T20:05:13.716" v="117"/>
        <pc:sldMkLst>
          <pc:docMk/>
          <pc:sldMk cId="2073397333" sldId="2147374711"/>
        </pc:sldMkLst>
      </pc:sldChg>
      <pc:sldChg chg="del">
        <pc:chgData name="Merethe Anette Ryen" userId="1a0d79ba-99a9-4ffc-bb02-a2067f6f93d6" providerId="ADAL" clId="{F378FA98-C1B4-4DF6-92BF-6A796F555C81}" dt="2023-03-15T20:06:44.296" v="122" actId="2696"/>
        <pc:sldMkLst>
          <pc:docMk/>
          <pc:sldMk cId="4191925542" sldId="2147374744"/>
        </pc:sldMkLst>
      </pc:sldChg>
      <pc:sldChg chg="del">
        <pc:chgData name="Merethe Anette Ryen" userId="1a0d79ba-99a9-4ffc-bb02-a2067f6f93d6" providerId="ADAL" clId="{F378FA98-C1B4-4DF6-92BF-6A796F555C81}" dt="2023-03-15T20:07:22.332" v="125" actId="2696"/>
        <pc:sldMkLst>
          <pc:docMk/>
          <pc:sldMk cId="2596450455" sldId="2147374751"/>
        </pc:sldMkLst>
      </pc:sldChg>
      <pc:sldChg chg="del ord">
        <pc:chgData name="Merethe Anette Ryen" userId="1a0d79ba-99a9-4ffc-bb02-a2067f6f93d6" providerId="ADAL" clId="{F378FA98-C1B4-4DF6-92BF-6A796F555C81}" dt="2023-03-15T20:05:44.376" v="120" actId="2696"/>
        <pc:sldMkLst>
          <pc:docMk/>
          <pc:sldMk cId="1341815956" sldId="2147374757"/>
        </pc:sldMkLst>
      </pc:sldChg>
      <pc:sldChg chg="del">
        <pc:chgData name="Merethe Anette Ryen" userId="1a0d79ba-99a9-4ffc-bb02-a2067f6f93d6" providerId="ADAL" clId="{F378FA98-C1B4-4DF6-92BF-6A796F555C81}" dt="2023-03-15T20:05:46.576" v="121" actId="2696"/>
        <pc:sldMkLst>
          <pc:docMk/>
          <pc:sldMk cId="3960728995" sldId="2147374758"/>
        </pc:sldMkLst>
      </pc:sldChg>
      <pc:sldChg chg="addSp delSp modSp add mod modClrScheme chgLayout">
        <pc:chgData name="Merethe Anette Ryen" userId="1a0d79ba-99a9-4ffc-bb02-a2067f6f93d6" providerId="ADAL" clId="{F378FA98-C1B4-4DF6-92BF-6A796F555C81}" dt="2023-03-15T20:03:38.049" v="109" actId="255"/>
        <pc:sldMkLst>
          <pc:docMk/>
          <pc:sldMk cId="655577239" sldId="2147374759"/>
        </pc:sldMkLst>
      </pc:sldChg>
      <pc:sldChg chg="add ord">
        <pc:chgData name="Merethe Anette Ryen" userId="1a0d79ba-99a9-4ffc-bb02-a2067f6f93d6" providerId="ADAL" clId="{F378FA98-C1B4-4DF6-92BF-6A796F555C81}" dt="2023-03-15T20:04:51.510" v="112"/>
        <pc:sldMkLst>
          <pc:docMk/>
          <pc:sldMk cId="3789113678" sldId="2147374760"/>
        </pc:sldMkLst>
      </pc:sldChg>
      <pc:sldChg chg="add ord">
        <pc:chgData name="Merethe Anette Ryen" userId="1a0d79ba-99a9-4ffc-bb02-a2067f6f93d6" providerId="ADAL" clId="{F378FA98-C1B4-4DF6-92BF-6A796F555C81}" dt="2023-03-15T20:04:56.932" v="114"/>
        <pc:sldMkLst>
          <pc:docMk/>
          <pc:sldMk cId="2769493404" sldId="2147374761"/>
        </pc:sldMkLst>
      </pc:sldChg>
      <pc:sldChg chg="add ord">
        <pc:chgData name="Merethe Anette Ryen" userId="1a0d79ba-99a9-4ffc-bb02-a2067f6f93d6" providerId="ADAL" clId="{F378FA98-C1B4-4DF6-92BF-6A796F555C81}" dt="2023-03-15T20:07:19.785" v="124"/>
        <pc:sldMkLst>
          <pc:docMk/>
          <pc:sldMk cId="2255202888" sldId="2147374771"/>
        </pc:sldMkLst>
      </pc:sldChg>
      <pc:sldChg chg="add">
        <pc:chgData name="Merethe Anette Ryen" userId="1a0d79ba-99a9-4ffc-bb02-a2067f6f93d6" providerId="ADAL" clId="{F378FA98-C1B4-4DF6-92BF-6A796F555C81}" dt="2023-03-15T20:19:11.448" v="134"/>
        <pc:sldMkLst>
          <pc:docMk/>
          <pc:sldMk cId="73473699" sldId="2147374772"/>
        </pc:sldMkLst>
      </pc:sldChg>
    </pc:docChg>
  </pc:docChgLst>
  <pc:docChgLst>
    <pc:chgData name="Merethe Anette Ryen" userId="S::merethear@uia.no::1a0d79ba-99a9-4ffc-bb02-a2067f6f93d6" providerId="AD" clId="Web-{D14E5D2F-21D7-4537-9D21-4077D6C73907}"/>
    <pc:docChg chg="addSld modSld modSection">
      <pc:chgData name="Merethe Anette Ryen" userId="S::merethear@uia.no::1a0d79ba-99a9-4ffc-bb02-a2067f6f93d6" providerId="AD" clId="Web-{D14E5D2F-21D7-4537-9D21-4077D6C73907}" dt="2025-02-26T12:29:34.291" v="826" actId="20577"/>
      <pc:docMkLst>
        <pc:docMk/>
      </pc:docMkLst>
      <pc:sldChg chg="delSp modSp new">
        <pc:chgData name="Merethe Anette Ryen" userId="S::merethear@uia.no::1a0d79ba-99a9-4ffc-bb02-a2067f6f93d6" providerId="AD" clId="Web-{D14E5D2F-21D7-4537-9D21-4077D6C73907}" dt="2025-02-26T12:29:34.291" v="826" actId="20577"/>
        <pc:sldMkLst>
          <pc:docMk/>
          <pc:sldMk cId="3174468571" sldId="2147375190"/>
        </pc:sldMkLst>
      </pc:sldChg>
    </pc:docChg>
  </pc:docChgLst>
  <pc:docChgLst>
    <pc:chgData name="Merethe Anette Ryen" userId="S::merethear@uia.no::1a0d79ba-99a9-4ffc-bb02-a2067f6f93d6" providerId="AD" clId="Web-{2EA66D93-6410-44C0-BF8D-0FA3C9D3441E}"/>
    <pc:docChg chg="addSld delSld modSld sldOrd modSection">
      <pc:chgData name="Merethe Anette Ryen" userId="S::merethear@uia.no::1a0d79ba-99a9-4ffc-bb02-a2067f6f93d6" providerId="AD" clId="Web-{2EA66D93-6410-44C0-BF8D-0FA3C9D3441E}" dt="2022-10-07T14:05:31.473" v="34" actId="20577"/>
      <pc:docMkLst>
        <pc:docMk/>
      </pc:docMkLst>
      <pc:sldChg chg="add del">
        <pc:chgData name="Merethe Anette Ryen" userId="S::merethear@uia.no::1a0d79ba-99a9-4ffc-bb02-a2067f6f93d6" providerId="AD" clId="Web-{2EA66D93-6410-44C0-BF8D-0FA3C9D3441E}" dt="2022-10-07T13:57:28.514" v="27"/>
        <pc:sldMkLst>
          <pc:docMk/>
          <pc:sldMk cId="3065400494" sldId="2147374602"/>
        </pc:sldMkLst>
      </pc:sldChg>
      <pc:sldChg chg="modSp">
        <pc:chgData name="Merethe Anette Ryen" userId="S::merethear@uia.no::1a0d79ba-99a9-4ffc-bb02-a2067f6f93d6" providerId="AD" clId="Web-{2EA66D93-6410-44C0-BF8D-0FA3C9D3441E}" dt="2022-10-07T14:05:31.473" v="34" actId="20577"/>
        <pc:sldMkLst>
          <pc:docMk/>
          <pc:sldMk cId="1101722672" sldId="2147374605"/>
        </pc:sldMkLst>
      </pc:sldChg>
      <pc:sldChg chg="ord">
        <pc:chgData name="Merethe Anette Ryen" userId="S::merethear@uia.no::1a0d79ba-99a9-4ffc-bb02-a2067f6f93d6" providerId="AD" clId="Web-{2EA66D93-6410-44C0-BF8D-0FA3C9D3441E}" dt="2022-10-07T13:54:52.902" v="2"/>
        <pc:sldMkLst>
          <pc:docMk/>
          <pc:sldMk cId="1767342062" sldId="2147374611"/>
        </pc:sldMkLst>
      </pc:sldChg>
      <pc:sldChg chg="del">
        <pc:chgData name="Merethe Anette Ryen" userId="S::merethear@uia.no::1a0d79ba-99a9-4ffc-bb02-a2067f6f93d6" providerId="AD" clId="Web-{2EA66D93-6410-44C0-BF8D-0FA3C9D3441E}" dt="2022-10-07T13:56:58.216" v="24"/>
        <pc:sldMkLst>
          <pc:docMk/>
          <pc:sldMk cId="4116281161" sldId="2147374629"/>
        </pc:sldMkLst>
      </pc:sldChg>
      <pc:sldChg chg="del">
        <pc:chgData name="Merethe Anette Ryen" userId="S::merethear@uia.no::1a0d79ba-99a9-4ffc-bb02-a2067f6f93d6" providerId="AD" clId="Web-{2EA66D93-6410-44C0-BF8D-0FA3C9D3441E}" dt="2022-10-07T13:56:47.872" v="20"/>
        <pc:sldMkLst>
          <pc:docMk/>
          <pc:sldMk cId="194641455" sldId="2147374630"/>
        </pc:sldMkLst>
      </pc:sldChg>
      <pc:sldChg chg="del">
        <pc:chgData name="Merethe Anette Ryen" userId="S::merethear@uia.no::1a0d79ba-99a9-4ffc-bb02-a2067f6f93d6" providerId="AD" clId="Web-{2EA66D93-6410-44C0-BF8D-0FA3C9D3441E}" dt="2022-10-07T13:56:47.904" v="21"/>
        <pc:sldMkLst>
          <pc:docMk/>
          <pc:sldMk cId="3187348827" sldId="2147374631"/>
        </pc:sldMkLst>
      </pc:sldChg>
      <pc:sldChg chg="del">
        <pc:chgData name="Merethe Anette Ryen" userId="S::merethear@uia.no::1a0d79ba-99a9-4ffc-bb02-a2067f6f93d6" providerId="AD" clId="Web-{2EA66D93-6410-44C0-BF8D-0FA3C9D3441E}" dt="2022-10-07T13:56:42.247" v="18"/>
        <pc:sldMkLst>
          <pc:docMk/>
          <pc:sldMk cId="4087681143" sldId="2147374632"/>
        </pc:sldMkLst>
      </pc:sldChg>
      <pc:sldChg chg="del">
        <pc:chgData name="Merethe Anette Ryen" userId="S::merethear@uia.no::1a0d79ba-99a9-4ffc-bb02-a2067f6f93d6" providerId="AD" clId="Web-{2EA66D93-6410-44C0-BF8D-0FA3C9D3441E}" dt="2022-10-07T13:56:42.247" v="17"/>
        <pc:sldMkLst>
          <pc:docMk/>
          <pc:sldMk cId="3634801818" sldId="2147374633"/>
        </pc:sldMkLst>
      </pc:sldChg>
      <pc:sldChg chg="del">
        <pc:chgData name="Merethe Anette Ryen" userId="S::merethear@uia.no::1a0d79ba-99a9-4ffc-bb02-a2067f6f93d6" providerId="AD" clId="Web-{2EA66D93-6410-44C0-BF8D-0FA3C9D3441E}" dt="2022-10-07T13:56:42.247" v="16"/>
        <pc:sldMkLst>
          <pc:docMk/>
          <pc:sldMk cId="3322718058" sldId="2147374634"/>
        </pc:sldMkLst>
      </pc:sldChg>
      <pc:sldChg chg="del">
        <pc:chgData name="Merethe Anette Ryen" userId="S::merethear@uia.no::1a0d79ba-99a9-4ffc-bb02-a2067f6f93d6" providerId="AD" clId="Web-{2EA66D93-6410-44C0-BF8D-0FA3C9D3441E}" dt="2022-10-07T13:56:53.107" v="23"/>
        <pc:sldMkLst>
          <pc:docMk/>
          <pc:sldMk cId="3259048086" sldId="2147374635"/>
        </pc:sldMkLst>
      </pc:sldChg>
      <pc:sldChg chg="del">
        <pc:chgData name="Merethe Anette Ryen" userId="S::merethear@uia.no::1a0d79ba-99a9-4ffc-bb02-a2067f6f93d6" providerId="AD" clId="Web-{2EA66D93-6410-44C0-BF8D-0FA3C9D3441E}" dt="2022-10-07T13:56:47.904" v="22"/>
        <pc:sldMkLst>
          <pc:docMk/>
          <pc:sldMk cId="2052275884" sldId="2147374636"/>
        </pc:sldMkLst>
      </pc:sldChg>
      <pc:sldChg chg="del">
        <pc:chgData name="Merethe Anette Ryen" userId="S::merethear@uia.no::1a0d79ba-99a9-4ffc-bb02-a2067f6f93d6" providerId="AD" clId="Web-{2EA66D93-6410-44C0-BF8D-0FA3C9D3441E}" dt="2022-10-07T13:56:47.872" v="19"/>
        <pc:sldMkLst>
          <pc:docMk/>
          <pc:sldMk cId="2101900747" sldId="2147374647"/>
        </pc:sldMkLst>
      </pc:sldChg>
      <pc:sldChg chg="del">
        <pc:chgData name="Merethe Anette Ryen" userId="S::merethear@uia.no::1a0d79ba-99a9-4ffc-bb02-a2067f6f93d6" providerId="AD" clId="Web-{2EA66D93-6410-44C0-BF8D-0FA3C9D3441E}" dt="2022-10-07T13:56:58.216" v="25"/>
        <pc:sldMkLst>
          <pc:docMk/>
          <pc:sldMk cId="883103009" sldId="2147374649"/>
        </pc:sldMkLst>
      </pc:sldChg>
      <pc:sldChg chg="add">
        <pc:chgData name="Merethe Anette Ryen" userId="S::merethear@uia.no::1a0d79ba-99a9-4ffc-bb02-a2067f6f93d6" providerId="AD" clId="Web-{2EA66D93-6410-44C0-BF8D-0FA3C9D3441E}" dt="2022-10-07T13:54:40.464" v="0"/>
        <pc:sldMkLst>
          <pc:docMk/>
          <pc:sldMk cId="1681271319" sldId="2147374655"/>
        </pc:sldMkLst>
      </pc:sldChg>
      <pc:sldChg chg="add ord">
        <pc:chgData name="Merethe Anette Ryen" userId="S::merethear@uia.no::1a0d79ba-99a9-4ffc-bb02-a2067f6f93d6" providerId="AD" clId="Web-{2EA66D93-6410-44C0-BF8D-0FA3C9D3441E}" dt="2022-10-07T13:54:56.230" v="3"/>
        <pc:sldMkLst>
          <pc:docMk/>
          <pc:sldMk cId="1803012668" sldId="2147374656"/>
        </pc:sldMkLst>
      </pc:sldChg>
      <pc:sldChg chg="modSp add ord">
        <pc:chgData name="Merethe Anette Ryen" userId="S::merethear@uia.no::1a0d79ba-99a9-4ffc-bb02-a2067f6f93d6" providerId="AD" clId="Web-{2EA66D93-6410-44C0-BF8D-0FA3C9D3441E}" dt="2022-10-07T13:55:26.137" v="15" actId="20577"/>
        <pc:sldMkLst>
          <pc:docMk/>
          <pc:sldMk cId="759042129" sldId="2147374657"/>
        </pc:sldMkLst>
      </pc:sldChg>
      <pc:sldChg chg="add">
        <pc:chgData name="Merethe Anette Ryen" userId="S::merethear@uia.no::1a0d79ba-99a9-4ffc-bb02-a2067f6f93d6" providerId="AD" clId="Web-{2EA66D93-6410-44C0-BF8D-0FA3C9D3441E}" dt="2022-10-07T13:57:48.795" v="28"/>
        <pc:sldMkLst>
          <pc:docMk/>
          <pc:sldMk cId="3830755312" sldId="2147374658"/>
        </pc:sldMkLst>
      </pc:sldChg>
      <pc:sldMasterChg chg="addSldLayout">
        <pc:chgData name="Merethe Anette Ryen" userId="S::merethear@uia.no::1a0d79ba-99a9-4ffc-bb02-a2067f6f93d6" providerId="AD" clId="Web-{2EA66D93-6410-44C0-BF8D-0FA3C9D3441E}" dt="2022-10-07T13:54:40.511" v="1"/>
        <pc:sldMasterMkLst>
          <pc:docMk/>
          <pc:sldMasterMk cId="1025947034" sldId="2147483648"/>
        </pc:sldMasterMkLst>
        <pc:sldLayoutChg chg="add">
          <pc:chgData name="Merethe Anette Ryen" userId="S::merethear@uia.no::1a0d79ba-99a9-4ffc-bb02-a2067f6f93d6" providerId="AD" clId="Web-{2EA66D93-6410-44C0-BF8D-0FA3C9D3441E}" dt="2022-10-07T13:54:40.511" v="1"/>
          <pc:sldLayoutMkLst>
            <pc:docMk/>
            <pc:sldMasterMk cId="1025947034" sldId="2147483648"/>
            <pc:sldLayoutMk cId="598159681" sldId="2147483691"/>
          </pc:sldLayoutMkLst>
        </pc:sldLayoutChg>
        <pc:sldLayoutChg chg="add">
          <pc:chgData name="Merethe Anette Ryen" userId="S::merethear@uia.no::1a0d79ba-99a9-4ffc-bb02-a2067f6f93d6" providerId="AD" clId="Web-{2EA66D93-6410-44C0-BF8D-0FA3C9D3441E}" dt="2022-10-07T13:54:40.511" v="1"/>
          <pc:sldLayoutMkLst>
            <pc:docMk/>
            <pc:sldMasterMk cId="1025947034" sldId="2147483648"/>
            <pc:sldLayoutMk cId="3102399077" sldId="2147483692"/>
          </pc:sldLayoutMkLst>
        </pc:sldLayoutChg>
      </pc:sldMasterChg>
    </pc:docChg>
  </pc:docChgLst>
  <pc:docChgLst>
    <pc:chgData name="Merethe Anette Ryen" userId="S::merethear@uia.no::1a0d79ba-99a9-4ffc-bb02-a2067f6f93d6" providerId="AD" clId="Web-{4F00D4D4-8B8B-4887-9042-DFA9592505ED}"/>
    <pc:docChg chg="addSld modSld">
      <pc:chgData name="Merethe Anette Ryen" userId="S::merethear@uia.no::1a0d79ba-99a9-4ffc-bb02-a2067f6f93d6" providerId="AD" clId="Web-{4F00D4D4-8B8B-4887-9042-DFA9592505ED}" dt="2022-07-14T13:26:25.218" v="10" actId="14100"/>
      <pc:docMkLst>
        <pc:docMk/>
      </pc:docMkLst>
      <pc:sldChg chg="modSp">
        <pc:chgData name="Merethe Anette Ryen" userId="S::merethear@uia.no::1a0d79ba-99a9-4ffc-bb02-a2067f6f93d6" providerId="AD" clId="Web-{4F00D4D4-8B8B-4887-9042-DFA9592505ED}" dt="2022-07-14T13:24:08.903" v="0" actId="20577"/>
        <pc:sldMkLst>
          <pc:docMk/>
          <pc:sldMk cId="902008106" sldId="2147374556"/>
        </pc:sldMkLst>
      </pc:sldChg>
      <pc:sldChg chg="addSp delSp modSp add mod replId modClrScheme chgLayout">
        <pc:chgData name="Merethe Anette Ryen" userId="S::merethear@uia.no::1a0d79ba-99a9-4ffc-bb02-a2067f6f93d6" providerId="AD" clId="Web-{4F00D4D4-8B8B-4887-9042-DFA9592505ED}" dt="2022-07-14T13:26:25.218" v="10" actId="14100"/>
        <pc:sldMkLst>
          <pc:docMk/>
          <pc:sldMk cId="3422907646" sldId="2147374561"/>
        </pc:sldMkLst>
      </pc:sldChg>
    </pc:docChg>
  </pc:docChgLst>
  <pc:docChgLst>
    <pc:chgData name="Merethe Anette Ryen" userId="S::merethear@uia.no::1a0d79ba-99a9-4ffc-bb02-a2067f6f93d6" providerId="AD" clId="Web-{E004444E-6BA2-481B-9A1A-7F75C3C2BBEB}"/>
    <pc:docChg chg="addSld modSld sldOrd">
      <pc:chgData name="Merethe Anette Ryen" userId="S::merethear@uia.no::1a0d79ba-99a9-4ffc-bb02-a2067f6f93d6" providerId="AD" clId="Web-{E004444E-6BA2-481B-9A1A-7F75C3C2BBEB}" dt="2022-03-25T09:03:41.725" v="842" actId="20577"/>
      <pc:docMkLst>
        <pc:docMk/>
      </pc:docMkLst>
      <pc:sldChg chg="modNotes">
        <pc:chgData name="Merethe Anette Ryen" userId="S::merethear@uia.no::1a0d79ba-99a9-4ffc-bb02-a2067f6f93d6" providerId="AD" clId="Web-{E004444E-6BA2-481B-9A1A-7F75C3C2BBEB}" dt="2022-03-25T08:41:09.547" v="610"/>
        <pc:sldMkLst>
          <pc:docMk/>
          <pc:sldMk cId="756669445" sldId="513"/>
        </pc:sldMkLst>
      </pc:sldChg>
      <pc:sldChg chg="modNotes">
        <pc:chgData name="Merethe Anette Ryen" userId="S::merethear@uia.no::1a0d79ba-99a9-4ffc-bb02-a2067f6f93d6" providerId="AD" clId="Web-{E004444E-6BA2-481B-9A1A-7F75C3C2BBEB}" dt="2022-03-25T08:34:03.536" v="539"/>
        <pc:sldMkLst>
          <pc:docMk/>
          <pc:sldMk cId="1038982187" sldId="616"/>
        </pc:sldMkLst>
      </pc:sldChg>
      <pc:sldChg chg="modSp">
        <pc:chgData name="Merethe Anette Ryen" userId="S::merethear@uia.no::1a0d79ba-99a9-4ffc-bb02-a2067f6f93d6" providerId="AD" clId="Web-{E004444E-6BA2-481B-9A1A-7F75C3C2BBEB}" dt="2022-03-25T09:03:41.725" v="842" actId="20577"/>
        <pc:sldMkLst>
          <pc:docMk/>
          <pc:sldMk cId="15618543" sldId="642"/>
        </pc:sldMkLst>
      </pc:sldChg>
      <pc:sldChg chg="modNotes">
        <pc:chgData name="Merethe Anette Ryen" userId="S::merethear@uia.no::1a0d79ba-99a9-4ffc-bb02-a2067f6f93d6" providerId="AD" clId="Web-{E004444E-6BA2-481B-9A1A-7F75C3C2BBEB}" dt="2022-03-25T08:58:25.107" v="766"/>
        <pc:sldMkLst>
          <pc:docMk/>
          <pc:sldMk cId="2656009895" sldId="643"/>
        </pc:sldMkLst>
      </pc:sldChg>
      <pc:sldChg chg="modSp">
        <pc:chgData name="Merethe Anette Ryen" userId="S::merethear@uia.no::1a0d79ba-99a9-4ffc-bb02-a2067f6f93d6" providerId="AD" clId="Web-{E004444E-6BA2-481B-9A1A-7F75C3C2BBEB}" dt="2022-03-25T08:59:00.045" v="769" actId="20577"/>
        <pc:sldMkLst>
          <pc:docMk/>
          <pc:sldMk cId="687476664" sldId="644"/>
        </pc:sldMkLst>
      </pc:sldChg>
      <pc:sldChg chg="modSp">
        <pc:chgData name="Merethe Anette Ryen" userId="S::merethear@uia.no::1a0d79ba-99a9-4ffc-bb02-a2067f6f93d6" providerId="AD" clId="Web-{E004444E-6BA2-481B-9A1A-7F75C3C2BBEB}" dt="2022-03-25T08:35:05.256" v="567" actId="20577"/>
        <pc:sldMkLst>
          <pc:docMk/>
          <pc:sldMk cId="2062943582" sldId="647"/>
        </pc:sldMkLst>
      </pc:sldChg>
      <pc:sldChg chg="addSp delSp modSp add ord replId">
        <pc:chgData name="Merethe Anette Ryen" userId="S::merethear@uia.no::1a0d79ba-99a9-4ffc-bb02-a2067f6f93d6" providerId="AD" clId="Web-{E004444E-6BA2-481B-9A1A-7F75C3C2BBEB}" dt="2022-03-25T09:00:28.454" v="804" actId="20577"/>
        <pc:sldMkLst>
          <pc:docMk/>
          <pc:sldMk cId="2083976786" sldId="648"/>
        </pc:sldMkLst>
      </pc:sldChg>
      <pc:sldChg chg="addSp delSp modSp add ord replId modNotes">
        <pc:chgData name="Merethe Anette Ryen" userId="S::merethear@uia.no::1a0d79ba-99a9-4ffc-bb02-a2067f6f93d6" providerId="AD" clId="Web-{E004444E-6BA2-481B-9A1A-7F75C3C2BBEB}" dt="2022-03-25T08:34:18.942" v="550"/>
        <pc:sldMkLst>
          <pc:docMk/>
          <pc:sldMk cId="3421155599" sldId="649"/>
        </pc:sldMkLst>
      </pc:sldChg>
      <pc:sldChg chg="modSp add replId modNotes">
        <pc:chgData name="Merethe Anette Ryen" userId="S::merethear@uia.no::1a0d79ba-99a9-4ffc-bb02-a2067f6f93d6" providerId="AD" clId="Web-{E004444E-6BA2-481B-9A1A-7F75C3C2BBEB}" dt="2022-03-25T08:38:27.496" v="602"/>
        <pc:sldMkLst>
          <pc:docMk/>
          <pc:sldMk cId="982403725" sldId="650"/>
        </pc:sldMkLst>
      </pc:sldChg>
    </pc:docChg>
  </pc:docChgLst>
  <pc:docChgLst>
    <pc:chgData name="Greta Hilding" userId="S::gretah@uia.no::e340b5e1-9405-46f9-a5f4-ac04561009e2" providerId="AD" clId="Web-{0FBBBE4B-2022-7DDA-CC34-A7EB21F79583}"/>
    <pc:docChg chg="modSld">
      <pc:chgData name="Greta Hilding" userId="S::gretah@uia.no::e340b5e1-9405-46f9-a5f4-ac04561009e2" providerId="AD" clId="Web-{0FBBBE4B-2022-7DDA-CC34-A7EB21F79583}" dt="2023-01-11T15:35:59.274" v="0" actId="20577"/>
      <pc:docMkLst>
        <pc:docMk/>
      </pc:docMkLst>
      <pc:sldChg chg="modSp">
        <pc:chgData name="Greta Hilding" userId="S::gretah@uia.no::e340b5e1-9405-46f9-a5f4-ac04561009e2" providerId="AD" clId="Web-{0FBBBE4B-2022-7DDA-CC34-A7EB21F79583}" dt="2023-01-11T15:35:59.274" v="0" actId="20577"/>
        <pc:sldMkLst>
          <pc:docMk/>
          <pc:sldMk cId="3797389154" sldId="2147374705"/>
        </pc:sldMkLst>
      </pc:sldChg>
    </pc:docChg>
  </pc:docChgLst>
  <pc:docChgLst>
    <pc:chgData name="Merethe Anette Ryen" userId="S::merethear@uia.no::1a0d79ba-99a9-4ffc-bb02-a2067f6f93d6" providerId="AD" clId="Web-{AAF2FD64-60D7-46B4-B305-887F1ABD32E2}"/>
    <pc:docChg chg="addSld delSld modSld sldOrd">
      <pc:chgData name="Merethe Anette Ryen" userId="S::merethear@uia.no::1a0d79ba-99a9-4ffc-bb02-a2067f6f93d6" providerId="AD" clId="Web-{AAF2FD64-60D7-46B4-B305-887F1ABD32E2}" dt="2022-03-24T13:55:01.803" v="873" actId="20577"/>
      <pc:docMkLst>
        <pc:docMk/>
      </pc:docMkLst>
      <pc:sldChg chg="ord modNotes">
        <pc:chgData name="Merethe Anette Ryen" userId="S::merethear@uia.no::1a0d79ba-99a9-4ffc-bb02-a2067f6f93d6" providerId="AD" clId="Web-{AAF2FD64-60D7-46B4-B305-887F1ABD32E2}" dt="2022-03-24T13:43:11.846" v="583"/>
        <pc:sldMkLst>
          <pc:docMk/>
          <pc:sldMk cId="1032388041" sldId="274"/>
        </pc:sldMkLst>
      </pc:sldChg>
      <pc:sldChg chg="modNotes">
        <pc:chgData name="Merethe Anette Ryen" userId="S::merethear@uia.no::1a0d79ba-99a9-4ffc-bb02-a2067f6f93d6" providerId="AD" clId="Web-{AAF2FD64-60D7-46B4-B305-887F1ABD32E2}" dt="2022-03-24T13:52:11.939" v="835"/>
        <pc:sldMkLst>
          <pc:docMk/>
          <pc:sldMk cId="756669445" sldId="513"/>
        </pc:sldMkLst>
      </pc:sldChg>
      <pc:sldChg chg="modNotes">
        <pc:chgData name="Merethe Anette Ryen" userId="S::merethear@uia.no::1a0d79ba-99a9-4ffc-bb02-a2067f6f93d6" providerId="AD" clId="Web-{AAF2FD64-60D7-46B4-B305-887F1ABD32E2}" dt="2022-03-24T13:26:05.101" v="391"/>
        <pc:sldMkLst>
          <pc:docMk/>
          <pc:sldMk cId="1629239708" sldId="615"/>
        </pc:sldMkLst>
      </pc:sldChg>
      <pc:sldChg chg="modNotes">
        <pc:chgData name="Merethe Anette Ryen" userId="S::merethear@uia.no::1a0d79ba-99a9-4ffc-bb02-a2067f6f93d6" providerId="AD" clId="Web-{AAF2FD64-60D7-46B4-B305-887F1ABD32E2}" dt="2022-03-24T13:51:22.437" v="788"/>
        <pc:sldMkLst>
          <pc:docMk/>
          <pc:sldMk cId="1038982187" sldId="616"/>
        </pc:sldMkLst>
      </pc:sldChg>
      <pc:sldChg chg="ord modNotes">
        <pc:chgData name="Merethe Anette Ryen" userId="S::merethear@uia.no::1a0d79ba-99a9-4ffc-bb02-a2067f6f93d6" providerId="AD" clId="Web-{AAF2FD64-60D7-46B4-B305-887F1ABD32E2}" dt="2022-03-24T13:39:19.231" v="562"/>
        <pc:sldMkLst>
          <pc:docMk/>
          <pc:sldMk cId="2732021727" sldId="633"/>
        </pc:sldMkLst>
      </pc:sldChg>
      <pc:sldChg chg="ord">
        <pc:chgData name="Merethe Anette Ryen" userId="S::merethear@uia.no::1a0d79ba-99a9-4ffc-bb02-a2067f6f93d6" providerId="AD" clId="Web-{AAF2FD64-60D7-46B4-B305-887F1ABD32E2}" dt="2022-03-24T13:31:20.265" v="402"/>
        <pc:sldMkLst>
          <pc:docMk/>
          <pc:sldMk cId="328872054" sldId="635"/>
        </pc:sldMkLst>
      </pc:sldChg>
      <pc:sldChg chg="delSp modSp ord">
        <pc:chgData name="Merethe Anette Ryen" userId="S::merethear@uia.no::1a0d79ba-99a9-4ffc-bb02-a2067f6f93d6" providerId="AD" clId="Web-{AAF2FD64-60D7-46B4-B305-887F1ABD32E2}" dt="2022-03-24T13:33:09.831" v="418" actId="20577"/>
        <pc:sldMkLst>
          <pc:docMk/>
          <pc:sldMk cId="4232647976" sldId="636"/>
        </pc:sldMkLst>
      </pc:sldChg>
      <pc:sldChg chg="modSp">
        <pc:chgData name="Merethe Anette Ryen" userId="S::merethear@uia.no::1a0d79ba-99a9-4ffc-bb02-a2067f6f93d6" providerId="AD" clId="Web-{AAF2FD64-60D7-46B4-B305-887F1ABD32E2}" dt="2022-03-24T13:23:05.784" v="384" actId="20577"/>
        <pc:sldMkLst>
          <pc:docMk/>
          <pc:sldMk cId="3444337606" sldId="637"/>
        </pc:sldMkLst>
      </pc:sldChg>
      <pc:sldChg chg="del">
        <pc:chgData name="Merethe Anette Ryen" userId="S::merethear@uia.no::1a0d79ba-99a9-4ffc-bb02-a2067f6f93d6" providerId="AD" clId="Web-{AAF2FD64-60D7-46B4-B305-887F1ABD32E2}" dt="2022-03-24T13:31:36.797" v="404"/>
        <pc:sldMkLst>
          <pc:docMk/>
          <pc:sldMk cId="1295070724" sldId="639"/>
        </pc:sldMkLst>
      </pc:sldChg>
      <pc:sldChg chg="del">
        <pc:chgData name="Merethe Anette Ryen" userId="S::merethear@uia.no::1a0d79ba-99a9-4ffc-bb02-a2067f6f93d6" providerId="AD" clId="Web-{AAF2FD64-60D7-46B4-B305-887F1ABD32E2}" dt="2022-03-24T13:31:03.015" v="401"/>
        <pc:sldMkLst>
          <pc:docMk/>
          <pc:sldMk cId="3722692787" sldId="641"/>
        </pc:sldMkLst>
      </pc:sldChg>
      <pc:sldChg chg="modSp">
        <pc:chgData name="Merethe Anette Ryen" userId="S::merethear@uia.no::1a0d79ba-99a9-4ffc-bb02-a2067f6f93d6" providerId="AD" clId="Web-{AAF2FD64-60D7-46B4-B305-887F1ABD32E2}" dt="2022-03-24T13:36:06.445" v="519" actId="20577"/>
        <pc:sldMkLst>
          <pc:docMk/>
          <pc:sldMk cId="15618543" sldId="642"/>
        </pc:sldMkLst>
      </pc:sldChg>
      <pc:sldChg chg="addSp delSp modSp modNotes">
        <pc:chgData name="Merethe Anette Ryen" userId="S::merethear@uia.no::1a0d79ba-99a9-4ffc-bb02-a2067f6f93d6" providerId="AD" clId="Web-{AAF2FD64-60D7-46B4-B305-887F1ABD32E2}" dt="2022-03-24T13:20:02.529" v="381" actId="1076"/>
        <pc:sldMkLst>
          <pc:docMk/>
          <pc:sldMk cId="2656009895" sldId="643"/>
        </pc:sldMkLst>
      </pc:sldChg>
      <pc:sldChg chg="modSp add replId">
        <pc:chgData name="Merethe Anette Ryen" userId="S::merethear@uia.no::1a0d79ba-99a9-4ffc-bb02-a2067f6f93d6" providerId="AD" clId="Web-{AAF2FD64-60D7-46B4-B305-887F1ABD32E2}" dt="2022-03-24T13:55:01.803" v="873" actId="20577"/>
        <pc:sldMkLst>
          <pc:docMk/>
          <pc:sldMk cId="687476664" sldId="644"/>
        </pc:sldMkLst>
      </pc:sldChg>
      <pc:sldChg chg="add replId">
        <pc:chgData name="Merethe Anette Ryen" userId="S::merethear@uia.no::1a0d79ba-99a9-4ffc-bb02-a2067f6f93d6" providerId="AD" clId="Web-{AAF2FD64-60D7-46B4-B305-887F1ABD32E2}" dt="2022-03-24T13:32:51.736" v="405"/>
        <pc:sldMkLst>
          <pc:docMk/>
          <pc:sldMk cId="395828971" sldId="645"/>
        </pc:sldMkLst>
      </pc:sldChg>
    </pc:docChg>
  </pc:docChgLst>
  <pc:docChgLst>
    <pc:chgData name="Merethe Anette Ryen" userId="S::merethear@uia.no::1a0d79ba-99a9-4ffc-bb02-a2067f6f93d6" providerId="AD" clId="Web-{C75D6817-AF53-46E8-B370-7DDD6C41CF15}"/>
    <pc:docChg chg="addSld modSld modSection">
      <pc:chgData name="Merethe Anette Ryen" userId="S::merethear@uia.no::1a0d79ba-99a9-4ffc-bb02-a2067f6f93d6" providerId="AD" clId="Web-{C75D6817-AF53-46E8-B370-7DDD6C41CF15}" dt="2023-09-19T12:15:53.876" v="21"/>
      <pc:docMkLst>
        <pc:docMk/>
      </pc:docMkLst>
      <pc:sldChg chg="addSp delSp modSp add replId">
        <pc:chgData name="Merethe Anette Ryen" userId="S::merethear@uia.no::1a0d79ba-99a9-4ffc-bb02-a2067f6f93d6" providerId="AD" clId="Web-{C75D6817-AF53-46E8-B370-7DDD6C41CF15}" dt="2023-09-19T12:15:53.876" v="21"/>
        <pc:sldMkLst>
          <pc:docMk/>
          <pc:sldMk cId="2805838328" sldId="2147374821"/>
        </pc:sldMkLst>
      </pc:sldChg>
    </pc:docChg>
  </pc:docChgLst>
  <pc:docChgLst>
    <pc:chgData name="Greta Hilding" userId="e340b5e1-9405-46f9-a5f4-ac04561009e2" providerId="ADAL" clId="{53C7DA1A-0DDE-4478-9712-3F626A26B93F}"/>
    <pc:docChg chg="undo custSel addSld delSld modSld sldOrd">
      <pc:chgData name="Greta Hilding" userId="e340b5e1-9405-46f9-a5f4-ac04561009e2" providerId="ADAL" clId="{53C7DA1A-0DDE-4478-9712-3F626A26B93F}" dt="2022-08-31T10:51:53.561" v="1101" actId="20577"/>
      <pc:docMkLst>
        <pc:docMk/>
      </pc:docMkLst>
      <pc:sldChg chg="modSp mod ord">
        <pc:chgData name="Greta Hilding" userId="e340b5e1-9405-46f9-a5f4-ac04561009e2" providerId="ADAL" clId="{53C7DA1A-0DDE-4478-9712-3F626A26B93F}" dt="2022-08-31T10:51:53.561" v="1101" actId="20577"/>
        <pc:sldMkLst>
          <pc:docMk/>
          <pc:sldMk cId="2457360883" sldId="2147374575"/>
        </pc:sldMkLst>
      </pc:sldChg>
      <pc:sldChg chg="modSp mod">
        <pc:chgData name="Greta Hilding" userId="e340b5e1-9405-46f9-a5f4-ac04561009e2" providerId="ADAL" clId="{53C7DA1A-0DDE-4478-9712-3F626A26B93F}" dt="2022-08-30T15:19:13.006" v="59" actId="13926"/>
        <pc:sldMkLst>
          <pc:docMk/>
          <pc:sldMk cId="1446892212" sldId="2147374577"/>
        </pc:sldMkLst>
      </pc:sldChg>
      <pc:sldChg chg="modSp mod ord">
        <pc:chgData name="Greta Hilding" userId="e340b5e1-9405-46f9-a5f4-ac04561009e2" providerId="ADAL" clId="{53C7DA1A-0DDE-4478-9712-3F626A26B93F}" dt="2022-08-30T14:23:35.003" v="44" actId="20577"/>
        <pc:sldMkLst>
          <pc:docMk/>
          <pc:sldMk cId="954396748" sldId="2147374579"/>
        </pc:sldMkLst>
      </pc:sldChg>
      <pc:sldChg chg="new del">
        <pc:chgData name="Greta Hilding" userId="e340b5e1-9405-46f9-a5f4-ac04561009e2" providerId="ADAL" clId="{53C7DA1A-0DDE-4478-9712-3F626A26B93F}" dt="2022-08-30T15:25:02.104" v="147" actId="680"/>
        <pc:sldMkLst>
          <pc:docMk/>
          <pc:sldMk cId="1270375" sldId="2147374580"/>
        </pc:sldMkLst>
      </pc:sldChg>
      <pc:sldChg chg="modSp new mod">
        <pc:chgData name="Greta Hilding" userId="e340b5e1-9405-46f9-a5f4-ac04561009e2" providerId="ADAL" clId="{53C7DA1A-0DDE-4478-9712-3F626A26B93F}" dt="2022-08-30T16:29:31.376" v="974" actId="20577"/>
        <pc:sldMkLst>
          <pc:docMk/>
          <pc:sldMk cId="587946890" sldId="2147374580"/>
        </pc:sldMkLst>
      </pc:sldChg>
      <pc:sldChg chg="new del">
        <pc:chgData name="Greta Hilding" userId="e340b5e1-9405-46f9-a5f4-ac04561009e2" providerId="ADAL" clId="{53C7DA1A-0DDE-4478-9712-3F626A26B93F}" dt="2022-08-30T15:25:52.106" v="170" actId="680"/>
        <pc:sldMkLst>
          <pc:docMk/>
          <pc:sldMk cId="795113911" sldId="2147374580"/>
        </pc:sldMkLst>
      </pc:sldChg>
      <pc:sldChg chg="new del ord">
        <pc:chgData name="Greta Hilding" userId="e340b5e1-9405-46f9-a5f4-ac04561009e2" providerId="ADAL" clId="{53C7DA1A-0DDE-4478-9712-3F626A26B93F}" dt="2022-08-30T15:25:39.705" v="168" actId="2696"/>
        <pc:sldMkLst>
          <pc:docMk/>
          <pc:sldMk cId="1895846398" sldId="2147374580"/>
        </pc:sldMkLst>
      </pc:sldChg>
      <pc:sldChg chg="delSp modSp add del mod">
        <pc:chgData name="Greta Hilding" userId="e340b5e1-9405-46f9-a5f4-ac04561009e2" providerId="ADAL" clId="{53C7DA1A-0DDE-4478-9712-3F626A26B93F}" dt="2022-08-30T15:42:19.934" v="204" actId="2696"/>
        <pc:sldMkLst>
          <pc:docMk/>
          <pc:sldMk cId="2186484221" sldId="2147374580"/>
        </pc:sldMkLst>
      </pc:sldChg>
    </pc:docChg>
  </pc:docChgLst>
  <pc:docChgLst>
    <pc:chgData name="Merethe Anette Ryen" userId="1a0d79ba-99a9-4ffc-bb02-a2067f6f93d6" providerId="ADAL" clId="{A3DAF1CE-E1A5-4FC2-A11B-B7E14185EE48}"/>
    <pc:docChg chg="undo custSel addSld delSld modSld sldOrd modSection">
      <pc:chgData name="Merethe Anette Ryen" userId="1a0d79ba-99a9-4ffc-bb02-a2067f6f93d6" providerId="ADAL" clId="{A3DAF1CE-E1A5-4FC2-A11B-B7E14185EE48}" dt="2023-01-12T11:23:49.109" v="27894" actId="20577"/>
      <pc:docMkLst>
        <pc:docMk/>
      </pc:docMkLst>
      <pc:sldChg chg="add del">
        <pc:chgData name="Merethe Anette Ryen" userId="1a0d79ba-99a9-4ffc-bb02-a2067f6f93d6" providerId="ADAL" clId="{A3DAF1CE-E1A5-4FC2-A11B-B7E14185EE48}" dt="2023-01-10T15:16:40.900" v="18797" actId="2696"/>
        <pc:sldMkLst>
          <pc:docMk/>
          <pc:sldMk cId="923979976" sldId="2147374579"/>
        </pc:sldMkLst>
      </pc:sldChg>
      <pc:sldChg chg="modSp add del mod ord modShow">
        <pc:chgData name="Merethe Anette Ryen" userId="1a0d79ba-99a9-4ffc-bb02-a2067f6f93d6" providerId="ADAL" clId="{A3DAF1CE-E1A5-4FC2-A11B-B7E14185EE48}" dt="2023-01-10T15:23:59.030" v="18843" actId="2696"/>
        <pc:sldMkLst>
          <pc:docMk/>
          <pc:sldMk cId="2073893665" sldId="2147374584"/>
        </pc:sldMkLst>
      </pc:sldChg>
      <pc:sldChg chg="modSp add del mod">
        <pc:chgData name="Merethe Anette Ryen" userId="1a0d79ba-99a9-4ffc-bb02-a2067f6f93d6" providerId="ADAL" clId="{A3DAF1CE-E1A5-4FC2-A11B-B7E14185EE48}" dt="2023-01-04T09:43:21.799" v="3099" actId="2696"/>
        <pc:sldMkLst>
          <pc:docMk/>
          <pc:sldMk cId="3078276306" sldId="2147374596"/>
        </pc:sldMkLst>
      </pc:sldChg>
      <pc:sldChg chg="modSp del mod modShow">
        <pc:chgData name="Merethe Anette Ryen" userId="1a0d79ba-99a9-4ffc-bb02-a2067f6f93d6" providerId="ADAL" clId="{A3DAF1CE-E1A5-4FC2-A11B-B7E14185EE48}" dt="2023-01-11T07:55:50.962" v="20311" actId="2696"/>
        <pc:sldMkLst>
          <pc:docMk/>
          <pc:sldMk cId="1101722672" sldId="2147374605"/>
        </pc:sldMkLst>
      </pc:sldChg>
      <pc:sldChg chg="modSp mod modNotesTx">
        <pc:chgData name="Merethe Anette Ryen" userId="1a0d79ba-99a9-4ffc-bb02-a2067f6f93d6" providerId="ADAL" clId="{A3DAF1CE-E1A5-4FC2-A11B-B7E14185EE48}" dt="2023-01-11T22:11:45.005" v="25560" actId="20577"/>
        <pc:sldMkLst>
          <pc:docMk/>
          <pc:sldMk cId="1767342062" sldId="2147374611"/>
        </pc:sldMkLst>
      </pc:sldChg>
      <pc:sldChg chg="modSp add del mod ord modShow">
        <pc:chgData name="Merethe Anette Ryen" userId="1a0d79ba-99a9-4ffc-bb02-a2067f6f93d6" providerId="ADAL" clId="{A3DAF1CE-E1A5-4FC2-A11B-B7E14185EE48}" dt="2023-01-10T15:17:01.716" v="18798" actId="2696"/>
        <pc:sldMkLst>
          <pc:docMk/>
          <pc:sldMk cId="3451858624" sldId="2147374654"/>
        </pc:sldMkLst>
      </pc:sldChg>
      <pc:sldChg chg="modSp add mod ord modShow delCm modNotesTx">
        <pc:chgData name="Merethe Anette Ryen" userId="1a0d79ba-99a9-4ffc-bb02-a2067f6f93d6" providerId="ADAL" clId="{A3DAF1CE-E1A5-4FC2-A11B-B7E14185EE48}" dt="2023-01-12T11:23:49.109" v="27894" actId="20577"/>
        <pc:sldMkLst>
          <pc:docMk/>
          <pc:sldMk cId="3831654902" sldId="2147374654"/>
        </pc:sldMkLst>
      </pc:sldChg>
      <pc:sldChg chg="modSp mod modNotesTx">
        <pc:chgData name="Merethe Anette Ryen" userId="1a0d79ba-99a9-4ffc-bb02-a2067f6f93d6" providerId="ADAL" clId="{A3DAF1CE-E1A5-4FC2-A11B-B7E14185EE48}" dt="2023-01-11T07:41:53.328" v="20194" actId="20577"/>
        <pc:sldMkLst>
          <pc:docMk/>
          <pc:sldMk cId="759042129" sldId="2147374657"/>
        </pc:sldMkLst>
      </pc:sldChg>
      <pc:sldChg chg="addSp modSp del mod ord modShow modNotesTx">
        <pc:chgData name="Merethe Anette Ryen" userId="1a0d79ba-99a9-4ffc-bb02-a2067f6f93d6" providerId="ADAL" clId="{A3DAF1CE-E1A5-4FC2-A11B-B7E14185EE48}" dt="2023-01-10T15:23:59.030" v="18843" actId="2696"/>
        <pc:sldMkLst>
          <pc:docMk/>
          <pc:sldMk cId="519138555" sldId="2147374658"/>
        </pc:sldMkLst>
      </pc:sldChg>
      <pc:sldChg chg="del">
        <pc:chgData name="Merethe Anette Ryen" userId="1a0d79ba-99a9-4ffc-bb02-a2067f6f93d6" providerId="ADAL" clId="{A3DAF1CE-E1A5-4FC2-A11B-B7E14185EE48}" dt="2023-01-04T07:29:21.929" v="723" actId="2696"/>
        <pc:sldMkLst>
          <pc:docMk/>
          <pc:sldMk cId="3416326604" sldId="2147374659"/>
        </pc:sldMkLst>
      </pc:sldChg>
      <pc:sldChg chg="del">
        <pc:chgData name="Merethe Anette Ryen" userId="1a0d79ba-99a9-4ffc-bb02-a2067f6f93d6" providerId="ADAL" clId="{A3DAF1CE-E1A5-4FC2-A11B-B7E14185EE48}" dt="2023-01-04T07:24:40.062" v="683" actId="2696"/>
        <pc:sldMkLst>
          <pc:docMk/>
          <pc:sldMk cId="2872670597" sldId="2147374660"/>
        </pc:sldMkLst>
      </pc:sldChg>
      <pc:sldChg chg="addSp delSp modSp mod delCm modNotesTx">
        <pc:chgData name="Merethe Anette Ryen" userId="1a0d79ba-99a9-4ffc-bb02-a2067f6f93d6" providerId="ADAL" clId="{A3DAF1CE-E1A5-4FC2-A11B-B7E14185EE48}" dt="2023-01-12T08:08:31.083" v="25932"/>
        <pc:sldMkLst>
          <pc:docMk/>
          <pc:sldMk cId="123381338" sldId="2147374661"/>
        </pc:sldMkLst>
      </pc:sldChg>
      <pc:sldChg chg="del mod modShow">
        <pc:chgData name="Merethe Anette Ryen" userId="1a0d79ba-99a9-4ffc-bb02-a2067f6f93d6" providerId="ADAL" clId="{A3DAF1CE-E1A5-4FC2-A11B-B7E14185EE48}" dt="2023-01-11T07:55:50.962" v="20311" actId="2696"/>
        <pc:sldMkLst>
          <pc:docMk/>
          <pc:sldMk cId="671905836" sldId="2147374662"/>
        </pc:sldMkLst>
      </pc:sldChg>
      <pc:sldChg chg="modSp mod ord modShow modNotesTx">
        <pc:chgData name="Merethe Anette Ryen" userId="1a0d79ba-99a9-4ffc-bb02-a2067f6f93d6" providerId="ADAL" clId="{A3DAF1CE-E1A5-4FC2-A11B-B7E14185EE48}" dt="2023-01-12T11:22:57.729" v="27855" actId="729"/>
        <pc:sldMkLst>
          <pc:docMk/>
          <pc:sldMk cId="4074921465" sldId="2147374663"/>
        </pc:sldMkLst>
      </pc:sldChg>
      <pc:sldChg chg="modSp mod modNotesTx">
        <pc:chgData name="Merethe Anette Ryen" userId="1a0d79ba-99a9-4ffc-bb02-a2067f6f93d6" providerId="ADAL" clId="{A3DAF1CE-E1A5-4FC2-A11B-B7E14185EE48}" dt="2023-01-10T13:48:25.186" v="17820" actId="20577"/>
        <pc:sldMkLst>
          <pc:docMk/>
          <pc:sldMk cId="538561828" sldId="2147374664"/>
        </pc:sldMkLst>
      </pc:sldChg>
      <pc:sldChg chg="modSp mod ord">
        <pc:chgData name="Merethe Anette Ryen" userId="1a0d79ba-99a9-4ffc-bb02-a2067f6f93d6" providerId="ADAL" clId="{A3DAF1CE-E1A5-4FC2-A11B-B7E14185EE48}" dt="2023-01-10T13:53:04.153" v="17877"/>
        <pc:sldMkLst>
          <pc:docMk/>
          <pc:sldMk cId="1482755450" sldId="2147374665"/>
        </pc:sldMkLst>
      </pc:sldChg>
      <pc:sldChg chg="delSp modSp add del mod">
        <pc:chgData name="Merethe Anette Ryen" userId="1a0d79ba-99a9-4ffc-bb02-a2067f6f93d6" providerId="ADAL" clId="{A3DAF1CE-E1A5-4FC2-A11B-B7E14185EE48}" dt="2023-01-04T10:22:56.384" v="4389" actId="2696"/>
        <pc:sldMkLst>
          <pc:docMk/>
          <pc:sldMk cId="785152369" sldId="2147374666"/>
        </pc:sldMkLst>
      </pc:sldChg>
      <pc:sldChg chg="modSp add mod ord modNotesTx">
        <pc:chgData name="Merethe Anette Ryen" userId="1a0d79ba-99a9-4ffc-bb02-a2067f6f93d6" providerId="ADAL" clId="{A3DAF1CE-E1A5-4FC2-A11B-B7E14185EE48}" dt="2023-01-12T11:22:15.383" v="27854" actId="20577"/>
        <pc:sldMkLst>
          <pc:docMk/>
          <pc:sldMk cId="331861770" sldId="2147374667"/>
        </pc:sldMkLst>
      </pc:sldChg>
      <pc:sldChg chg="modSp add del mod">
        <pc:chgData name="Merethe Anette Ryen" userId="1a0d79ba-99a9-4ffc-bb02-a2067f6f93d6" providerId="ADAL" clId="{A3DAF1CE-E1A5-4FC2-A11B-B7E14185EE48}" dt="2023-01-04T07:51:31.993" v="1652" actId="2696"/>
        <pc:sldMkLst>
          <pc:docMk/>
          <pc:sldMk cId="2441382081" sldId="2147374668"/>
        </pc:sldMkLst>
      </pc:sldChg>
      <pc:sldChg chg="modSp add del mod ord modNotesTx">
        <pc:chgData name="Merethe Anette Ryen" userId="1a0d79ba-99a9-4ffc-bb02-a2067f6f93d6" providerId="ADAL" clId="{A3DAF1CE-E1A5-4FC2-A11B-B7E14185EE48}" dt="2023-01-10T15:17:01.716" v="18798" actId="2696"/>
        <pc:sldMkLst>
          <pc:docMk/>
          <pc:sldMk cId="944357904" sldId="2147374669"/>
        </pc:sldMkLst>
      </pc:sldChg>
      <pc:sldChg chg="modSp add mod ord delCm modCm">
        <pc:chgData name="Merethe Anette Ryen" userId="1a0d79ba-99a9-4ffc-bb02-a2067f6f93d6" providerId="ADAL" clId="{A3DAF1CE-E1A5-4FC2-A11B-B7E14185EE48}" dt="2023-01-12T08:15:08.638" v="25975" actId="20577"/>
        <pc:sldMkLst>
          <pc:docMk/>
          <pc:sldMk cId="2977622334" sldId="2147374669"/>
        </pc:sldMkLst>
      </pc:sldChg>
      <pc:sldChg chg="modSp add del mod">
        <pc:chgData name="Merethe Anette Ryen" userId="1a0d79ba-99a9-4ffc-bb02-a2067f6f93d6" providerId="ADAL" clId="{A3DAF1CE-E1A5-4FC2-A11B-B7E14185EE48}" dt="2023-01-04T10:22:50.674" v="4388" actId="2696"/>
        <pc:sldMkLst>
          <pc:docMk/>
          <pc:sldMk cId="2284198281" sldId="2147374670"/>
        </pc:sldMkLst>
      </pc:sldChg>
      <pc:sldChg chg="modSp add del mod modNotesTx">
        <pc:chgData name="Merethe Anette Ryen" userId="1a0d79ba-99a9-4ffc-bb02-a2067f6f93d6" providerId="ADAL" clId="{A3DAF1CE-E1A5-4FC2-A11B-B7E14185EE48}" dt="2023-01-10T15:17:01.716" v="18798" actId="2696"/>
        <pc:sldMkLst>
          <pc:docMk/>
          <pc:sldMk cId="2417283657" sldId="2147374671"/>
        </pc:sldMkLst>
      </pc:sldChg>
      <pc:sldChg chg="modSp add mod ord delCm modNotesTx">
        <pc:chgData name="Merethe Anette Ryen" userId="1a0d79ba-99a9-4ffc-bb02-a2067f6f93d6" providerId="ADAL" clId="{A3DAF1CE-E1A5-4FC2-A11B-B7E14185EE48}" dt="2023-01-12T08:08:47.489" v="25935"/>
        <pc:sldMkLst>
          <pc:docMk/>
          <pc:sldMk cId="3002960549" sldId="2147374671"/>
        </pc:sldMkLst>
      </pc:sldChg>
      <pc:sldChg chg="modSp add del mod ord modNotesTx">
        <pc:chgData name="Merethe Anette Ryen" userId="1a0d79ba-99a9-4ffc-bb02-a2067f6f93d6" providerId="ADAL" clId="{A3DAF1CE-E1A5-4FC2-A11B-B7E14185EE48}" dt="2023-01-10T13:51:44.275" v="17837" actId="2696"/>
        <pc:sldMkLst>
          <pc:docMk/>
          <pc:sldMk cId="1530477132" sldId="2147374672"/>
        </pc:sldMkLst>
      </pc:sldChg>
      <pc:sldChg chg="modSp add mod">
        <pc:chgData name="Merethe Anette Ryen" userId="1a0d79ba-99a9-4ffc-bb02-a2067f6f93d6" providerId="ADAL" clId="{A3DAF1CE-E1A5-4FC2-A11B-B7E14185EE48}" dt="2023-01-11T22:11:59.812" v="25561" actId="20577"/>
        <pc:sldMkLst>
          <pc:docMk/>
          <pc:sldMk cId="3333214467" sldId="2147374672"/>
        </pc:sldMkLst>
      </pc:sldChg>
      <pc:sldChg chg="modSp add del mod modNotesTx">
        <pc:chgData name="Merethe Anette Ryen" userId="1a0d79ba-99a9-4ffc-bb02-a2067f6f93d6" providerId="ADAL" clId="{A3DAF1CE-E1A5-4FC2-A11B-B7E14185EE48}" dt="2023-01-10T14:00:08.705" v="18260" actId="2696"/>
        <pc:sldMkLst>
          <pc:docMk/>
          <pc:sldMk cId="1757305201" sldId="2147374673"/>
        </pc:sldMkLst>
      </pc:sldChg>
      <pc:sldChg chg="modSp add mod modNotesTx">
        <pc:chgData name="Merethe Anette Ryen" userId="1a0d79ba-99a9-4ffc-bb02-a2067f6f93d6" providerId="ADAL" clId="{A3DAF1CE-E1A5-4FC2-A11B-B7E14185EE48}" dt="2023-01-11T09:45:32.612" v="21016" actId="20577"/>
        <pc:sldMkLst>
          <pc:docMk/>
          <pc:sldMk cId="3556898349" sldId="2147374673"/>
        </pc:sldMkLst>
      </pc:sldChg>
      <pc:sldChg chg="add del">
        <pc:chgData name="Merethe Anette Ryen" userId="1a0d79ba-99a9-4ffc-bb02-a2067f6f93d6" providerId="ADAL" clId="{A3DAF1CE-E1A5-4FC2-A11B-B7E14185EE48}" dt="2023-01-04T07:48:42.083" v="1482"/>
        <pc:sldMkLst>
          <pc:docMk/>
          <pc:sldMk cId="1240277329" sldId="2147374674"/>
        </pc:sldMkLst>
      </pc:sldChg>
      <pc:sldChg chg="modSp add del mod">
        <pc:chgData name="Merethe Anette Ryen" userId="1a0d79ba-99a9-4ffc-bb02-a2067f6f93d6" providerId="ADAL" clId="{A3DAF1CE-E1A5-4FC2-A11B-B7E14185EE48}" dt="2023-01-04T10:35:32.240" v="4762" actId="2696"/>
        <pc:sldMkLst>
          <pc:docMk/>
          <pc:sldMk cId="2401968325" sldId="2147374674"/>
        </pc:sldMkLst>
      </pc:sldChg>
      <pc:sldChg chg="modSp add del mod">
        <pc:chgData name="Merethe Anette Ryen" userId="1a0d79ba-99a9-4ffc-bb02-a2067f6f93d6" providerId="ADAL" clId="{A3DAF1CE-E1A5-4FC2-A11B-B7E14185EE48}" dt="2023-01-04T10:35:34.621" v="4763" actId="2696"/>
        <pc:sldMkLst>
          <pc:docMk/>
          <pc:sldMk cId="2172904589" sldId="2147374675"/>
        </pc:sldMkLst>
      </pc:sldChg>
      <pc:sldChg chg="modSp add del mod">
        <pc:chgData name="Merethe Anette Ryen" userId="1a0d79ba-99a9-4ffc-bb02-a2067f6f93d6" providerId="ADAL" clId="{A3DAF1CE-E1A5-4FC2-A11B-B7E14185EE48}" dt="2023-01-04T10:35:37.431" v="4764" actId="2696"/>
        <pc:sldMkLst>
          <pc:docMk/>
          <pc:sldMk cId="2193914874" sldId="2147374676"/>
        </pc:sldMkLst>
      </pc:sldChg>
      <pc:sldChg chg="modSp add del mod ord">
        <pc:chgData name="Merethe Anette Ryen" userId="1a0d79ba-99a9-4ffc-bb02-a2067f6f93d6" providerId="ADAL" clId="{A3DAF1CE-E1A5-4FC2-A11B-B7E14185EE48}" dt="2023-01-04T10:47:43.180" v="5074" actId="2696"/>
        <pc:sldMkLst>
          <pc:docMk/>
          <pc:sldMk cId="1201841746" sldId="2147374699"/>
        </pc:sldMkLst>
      </pc:sldChg>
      <pc:sldChg chg="addSp delSp modSp add del mod">
        <pc:chgData name="Merethe Anette Ryen" userId="1a0d79ba-99a9-4ffc-bb02-a2067f6f93d6" providerId="ADAL" clId="{A3DAF1CE-E1A5-4FC2-A11B-B7E14185EE48}" dt="2023-01-10T14:02:40.917" v="18366" actId="2696"/>
        <pc:sldMkLst>
          <pc:docMk/>
          <pc:sldMk cId="2250424533" sldId="2147374700"/>
        </pc:sldMkLst>
      </pc:sldChg>
      <pc:sldChg chg="new del">
        <pc:chgData name="Merethe Anette Ryen" userId="1a0d79ba-99a9-4ffc-bb02-a2067f6f93d6" providerId="ADAL" clId="{A3DAF1CE-E1A5-4FC2-A11B-B7E14185EE48}" dt="2023-01-04T10:06:56.700" v="3759" actId="680"/>
        <pc:sldMkLst>
          <pc:docMk/>
          <pc:sldMk cId="944270008" sldId="2147374701"/>
        </pc:sldMkLst>
      </pc:sldChg>
      <pc:sldChg chg="addSp delSp modSp add mod">
        <pc:chgData name="Merethe Anette Ryen" userId="1a0d79ba-99a9-4ffc-bb02-a2067f6f93d6" providerId="ADAL" clId="{A3DAF1CE-E1A5-4FC2-A11B-B7E14185EE48}" dt="2023-01-04T10:48:50.225" v="5157" actId="1035"/>
        <pc:sldMkLst>
          <pc:docMk/>
          <pc:sldMk cId="1564289054" sldId="2147374701"/>
        </pc:sldMkLst>
      </pc:sldChg>
      <pc:sldChg chg="new del">
        <pc:chgData name="Merethe Anette Ryen" userId="1a0d79ba-99a9-4ffc-bb02-a2067f6f93d6" providerId="ADAL" clId="{A3DAF1CE-E1A5-4FC2-A11B-B7E14185EE48}" dt="2023-01-04T10:06:38.823" v="3757" actId="2696"/>
        <pc:sldMkLst>
          <pc:docMk/>
          <pc:sldMk cId="2454962856" sldId="2147374701"/>
        </pc:sldMkLst>
      </pc:sldChg>
      <pc:sldChg chg="modSp mod ord modShow modNotesTx">
        <pc:chgData name="Merethe Anette Ryen" userId="1a0d79ba-99a9-4ffc-bb02-a2067f6f93d6" providerId="ADAL" clId="{A3DAF1CE-E1A5-4FC2-A11B-B7E14185EE48}" dt="2023-01-11T13:45:16.556" v="24943" actId="20577"/>
        <pc:sldMkLst>
          <pc:docMk/>
          <pc:sldMk cId="1564289054" sldId="2147374702"/>
        </pc:sldMkLst>
      </pc:sldChg>
      <pc:sldChg chg="add modNotesTx">
        <pc:chgData name="Merethe Anette Ryen" userId="1a0d79ba-99a9-4ffc-bb02-a2067f6f93d6" providerId="ADAL" clId="{A3DAF1CE-E1A5-4FC2-A11B-B7E14185EE48}" dt="2023-01-11T11:15:44.245" v="24255" actId="113"/>
        <pc:sldMkLst>
          <pc:docMk/>
          <pc:sldMk cId="252140480" sldId="2147374703"/>
        </pc:sldMkLst>
      </pc:sldChg>
      <pc:sldChg chg="new del">
        <pc:chgData name="Merethe Anette Ryen" userId="1a0d79ba-99a9-4ffc-bb02-a2067f6f93d6" providerId="ADAL" clId="{A3DAF1CE-E1A5-4FC2-A11B-B7E14185EE48}" dt="2023-01-05T07:56:57.881" v="6699" actId="680"/>
        <pc:sldMkLst>
          <pc:docMk/>
          <pc:sldMk cId="808174283" sldId="2147374703"/>
        </pc:sldMkLst>
      </pc:sldChg>
      <pc:sldChg chg="addSp delSp modSp new del mod">
        <pc:chgData name="Merethe Anette Ryen" userId="1a0d79ba-99a9-4ffc-bb02-a2067f6f93d6" providerId="ADAL" clId="{A3DAF1CE-E1A5-4FC2-A11B-B7E14185EE48}" dt="2023-01-10T13:54:29.910" v="17878" actId="2696"/>
        <pc:sldMkLst>
          <pc:docMk/>
          <pc:sldMk cId="1955741850" sldId="2147374703"/>
        </pc:sldMkLst>
      </pc:sldChg>
      <pc:sldChg chg="add del mod modShow">
        <pc:chgData name="Merethe Anette Ryen" userId="1a0d79ba-99a9-4ffc-bb02-a2067f6f93d6" providerId="ADAL" clId="{A3DAF1CE-E1A5-4FC2-A11B-B7E14185EE48}" dt="2023-01-10T15:17:01.716" v="18798" actId="2696"/>
        <pc:sldMkLst>
          <pc:docMk/>
          <pc:sldMk cId="2322311329" sldId="2147374703"/>
        </pc:sldMkLst>
      </pc:sldChg>
      <pc:sldChg chg="addSp delSp modSp add del mod modClrScheme chgLayout modNotesTx">
        <pc:chgData name="Merethe Anette Ryen" userId="1a0d79ba-99a9-4ffc-bb02-a2067f6f93d6" providerId="ADAL" clId="{A3DAF1CE-E1A5-4FC2-A11B-B7E14185EE48}" dt="2023-01-10T13:54:29.910" v="17878" actId="2696"/>
        <pc:sldMkLst>
          <pc:docMk/>
          <pc:sldMk cId="3234134864" sldId="2147374704"/>
        </pc:sldMkLst>
      </pc:sldChg>
      <pc:sldChg chg="add del mod modShow">
        <pc:chgData name="Merethe Anette Ryen" userId="1a0d79ba-99a9-4ffc-bb02-a2067f6f93d6" providerId="ADAL" clId="{A3DAF1CE-E1A5-4FC2-A11B-B7E14185EE48}" dt="2023-01-10T15:17:01.716" v="18798" actId="2696"/>
        <pc:sldMkLst>
          <pc:docMk/>
          <pc:sldMk cId="3497599479" sldId="2147374704"/>
        </pc:sldMkLst>
      </pc:sldChg>
      <pc:sldChg chg="add modNotesTx">
        <pc:chgData name="Merethe Anette Ryen" userId="1a0d79ba-99a9-4ffc-bb02-a2067f6f93d6" providerId="ADAL" clId="{A3DAF1CE-E1A5-4FC2-A11B-B7E14185EE48}" dt="2023-01-10T15:28:06.303" v="19168" actId="20577"/>
        <pc:sldMkLst>
          <pc:docMk/>
          <pc:sldMk cId="4287631818" sldId="2147374704"/>
        </pc:sldMkLst>
      </pc:sldChg>
      <pc:sldChg chg="modSp add del mod ord modNotesTx">
        <pc:chgData name="Merethe Anette Ryen" userId="1a0d79ba-99a9-4ffc-bb02-a2067f6f93d6" providerId="ADAL" clId="{A3DAF1CE-E1A5-4FC2-A11B-B7E14185EE48}" dt="2023-01-10T13:51:44.275" v="17837" actId="2696"/>
        <pc:sldMkLst>
          <pc:docMk/>
          <pc:sldMk cId="379757154" sldId="2147374705"/>
        </pc:sldMkLst>
      </pc:sldChg>
      <pc:sldChg chg="modSp add mod modCm">
        <pc:chgData name="Merethe Anette Ryen" userId="1a0d79ba-99a9-4ffc-bb02-a2067f6f93d6" providerId="ADAL" clId="{A3DAF1CE-E1A5-4FC2-A11B-B7E14185EE48}" dt="2023-01-12T08:06:35.906" v="25904" actId="207"/>
        <pc:sldMkLst>
          <pc:docMk/>
          <pc:sldMk cId="3797389154" sldId="2147374705"/>
        </pc:sldMkLst>
      </pc:sldChg>
      <pc:sldChg chg="modSp add mod ord modNotesTx">
        <pc:chgData name="Merethe Anette Ryen" userId="1a0d79ba-99a9-4ffc-bb02-a2067f6f93d6" providerId="ADAL" clId="{A3DAF1CE-E1A5-4FC2-A11B-B7E14185EE48}" dt="2023-01-11T22:16:55.905" v="25845" actId="20577"/>
        <pc:sldMkLst>
          <pc:docMk/>
          <pc:sldMk cId="1196820253" sldId="2147374706"/>
        </pc:sldMkLst>
      </pc:sldChg>
      <pc:sldChg chg="modSp add del mod">
        <pc:chgData name="Merethe Anette Ryen" userId="1a0d79ba-99a9-4ffc-bb02-a2067f6f93d6" providerId="ADAL" clId="{A3DAF1CE-E1A5-4FC2-A11B-B7E14185EE48}" dt="2023-01-10T15:17:01.716" v="18798" actId="2696"/>
        <pc:sldMkLst>
          <pc:docMk/>
          <pc:sldMk cId="4279737035" sldId="2147374706"/>
        </pc:sldMkLst>
      </pc:sldChg>
      <pc:sldChg chg="modSp add mod ord modNotesTx">
        <pc:chgData name="Merethe Anette Ryen" userId="1a0d79ba-99a9-4ffc-bb02-a2067f6f93d6" providerId="ADAL" clId="{A3DAF1CE-E1A5-4FC2-A11B-B7E14185EE48}" dt="2023-01-11T13:45:10.278" v="24925" actId="20577"/>
        <pc:sldMkLst>
          <pc:docMk/>
          <pc:sldMk cId="1247638121" sldId="2147374707"/>
        </pc:sldMkLst>
      </pc:sldChg>
      <pc:sldChg chg="modSp add del mod modNotesTx">
        <pc:chgData name="Merethe Anette Ryen" userId="1a0d79ba-99a9-4ffc-bb02-a2067f6f93d6" providerId="ADAL" clId="{A3DAF1CE-E1A5-4FC2-A11B-B7E14185EE48}" dt="2023-01-10T14:00:08.705" v="18260" actId="2696"/>
        <pc:sldMkLst>
          <pc:docMk/>
          <pc:sldMk cId="218218202" sldId="2147374708"/>
        </pc:sldMkLst>
      </pc:sldChg>
      <pc:sldChg chg="modSp add mod delCm modCm modNotesTx">
        <pc:chgData name="Merethe Anette Ryen" userId="1a0d79ba-99a9-4ffc-bb02-a2067f6f93d6" providerId="ADAL" clId="{A3DAF1CE-E1A5-4FC2-A11B-B7E14185EE48}" dt="2023-01-12T09:47:08.159" v="26520" actId="20577"/>
        <pc:sldMkLst>
          <pc:docMk/>
          <pc:sldMk cId="1986306149" sldId="2147374708"/>
        </pc:sldMkLst>
      </pc:sldChg>
      <pc:sldChg chg="addSp delSp modSp new mod ord modClrScheme chgLayout modNotesTx">
        <pc:chgData name="Merethe Anette Ryen" userId="1a0d79ba-99a9-4ffc-bb02-a2067f6f93d6" providerId="ADAL" clId="{A3DAF1CE-E1A5-4FC2-A11B-B7E14185EE48}" dt="2023-01-11T11:21:55.120" v="24486" actId="20577"/>
        <pc:sldMkLst>
          <pc:docMk/>
          <pc:sldMk cId="3386158656" sldId="2147374709"/>
        </pc:sldMkLst>
      </pc:sldChg>
      <pc:sldChg chg="modSp add del mod">
        <pc:chgData name="Merethe Anette Ryen" userId="1a0d79ba-99a9-4ffc-bb02-a2067f6f93d6" providerId="ADAL" clId="{A3DAF1CE-E1A5-4FC2-A11B-B7E14185EE48}" dt="2023-01-10T15:17:01.716" v="18798" actId="2696"/>
        <pc:sldMkLst>
          <pc:docMk/>
          <pc:sldMk cId="814466450" sldId="2147374710"/>
        </pc:sldMkLst>
      </pc:sldChg>
      <pc:sldChg chg="modSp add mod delCm modCm modNotesTx">
        <pc:chgData name="Merethe Anette Ryen" userId="1a0d79ba-99a9-4ffc-bb02-a2067f6f93d6" providerId="ADAL" clId="{A3DAF1CE-E1A5-4FC2-A11B-B7E14185EE48}" dt="2023-01-12T11:20:28.815" v="27850"/>
        <pc:sldMkLst>
          <pc:docMk/>
          <pc:sldMk cId="4210626817" sldId="2147374710"/>
        </pc:sldMkLst>
      </pc:sldChg>
      <pc:sldChg chg="modSp add del mod modNotesTx">
        <pc:chgData name="Merethe Anette Ryen" userId="1a0d79ba-99a9-4ffc-bb02-a2067f6f93d6" providerId="ADAL" clId="{A3DAF1CE-E1A5-4FC2-A11B-B7E14185EE48}" dt="2023-01-10T15:27:02.175" v="19022" actId="2696"/>
        <pc:sldMkLst>
          <pc:docMk/>
          <pc:sldMk cId="840173559" sldId="2147374711"/>
        </pc:sldMkLst>
      </pc:sldChg>
      <pc:sldChg chg="new del">
        <pc:chgData name="Merethe Anette Ryen" userId="1a0d79ba-99a9-4ffc-bb02-a2067f6f93d6" providerId="ADAL" clId="{A3DAF1CE-E1A5-4FC2-A11B-B7E14185EE48}" dt="2023-01-11T07:42:09.516" v="20196" actId="680"/>
        <pc:sldMkLst>
          <pc:docMk/>
          <pc:sldMk cId="1729103450" sldId="2147374711"/>
        </pc:sldMkLst>
      </pc:sldChg>
      <pc:sldChg chg="modSp add mod">
        <pc:chgData name="Merethe Anette Ryen" userId="1a0d79ba-99a9-4ffc-bb02-a2067f6f93d6" providerId="ADAL" clId="{A3DAF1CE-E1A5-4FC2-A11B-B7E14185EE48}" dt="2023-01-11T09:39:13.281" v="20831"/>
        <pc:sldMkLst>
          <pc:docMk/>
          <pc:sldMk cId="2073397333" sldId="2147374711"/>
        </pc:sldMkLst>
      </pc:sldChg>
      <pc:sldChg chg="addSp delSp modSp new mod modShow modNotesTx">
        <pc:chgData name="Merethe Anette Ryen" userId="1a0d79ba-99a9-4ffc-bb02-a2067f6f93d6" providerId="ADAL" clId="{A3DAF1CE-E1A5-4FC2-A11B-B7E14185EE48}" dt="2023-01-12T09:37:32.915" v="26232" actId="20577"/>
        <pc:sldMkLst>
          <pc:docMk/>
          <pc:sldMk cId="982334305" sldId="2147374712"/>
        </pc:sldMkLst>
      </pc:sldChg>
      <pc:sldChg chg="addSp modSp new del mod modShow modNotesTx">
        <pc:chgData name="Merethe Anette Ryen" userId="1a0d79ba-99a9-4ffc-bb02-a2067f6f93d6" providerId="ADAL" clId="{A3DAF1CE-E1A5-4FC2-A11B-B7E14185EE48}" dt="2023-01-11T22:17:35.505" v="25846" actId="2696"/>
        <pc:sldMkLst>
          <pc:docMk/>
          <pc:sldMk cId="777578398" sldId="2147374713"/>
        </pc:sldMkLst>
      </pc:sldChg>
      <pc:sldChg chg="new del">
        <pc:chgData name="Merethe Anette Ryen" userId="1a0d79ba-99a9-4ffc-bb02-a2067f6f93d6" providerId="ADAL" clId="{A3DAF1CE-E1A5-4FC2-A11B-B7E14185EE48}" dt="2023-01-11T22:17:35.505" v="25846" actId="2696"/>
        <pc:sldMkLst>
          <pc:docMk/>
          <pc:sldMk cId="3296112408" sldId="2147374714"/>
        </pc:sldMkLst>
      </pc:sldChg>
    </pc:docChg>
  </pc:docChgLst>
  <pc:docChgLst>
    <pc:chgData name="Merethe Anette Ryen" userId="S::merethear@uia.no::1a0d79ba-99a9-4ffc-bb02-a2067f6f93d6" providerId="AD" clId="Web-{86469E17-E0BE-4308-A2BA-E2ED9586DE8D}"/>
    <pc:docChg chg="addSld sldOrd modSection">
      <pc:chgData name="Merethe Anette Ryen" userId="S::merethear@uia.no::1a0d79ba-99a9-4ffc-bb02-a2067f6f93d6" providerId="AD" clId="Web-{86469E17-E0BE-4308-A2BA-E2ED9586DE8D}" dt="2023-07-19T13:25:45.534" v="2"/>
      <pc:docMkLst>
        <pc:docMk/>
      </pc:docMkLst>
      <pc:sldChg chg="add ord">
        <pc:chgData name="Merethe Anette Ryen" userId="S::merethear@uia.no::1a0d79ba-99a9-4ffc-bb02-a2067f6f93d6" providerId="AD" clId="Web-{86469E17-E0BE-4308-A2BA-E2ED9586DE8D}" dt="2023-07-19T13:25:45.534" v="2"/>
        <pc:sldMkLst>
          <pc:docMk/>
          <pc:sldMk cId="4284494557" sldId="2147374813"/>
        </pc:sldMkLst>
      </pc:sldChg>
    </pc:docChg>
  </pc:docChgLst>
  <pc:docChgLst>
    <pc:chgData name="Merethe Anette Ryen" userId="S::merethear@uia.no::1a0d79ba-99a9-4ffc-bb02-a2067f6f93d6" providerId="AD" clId="Web-{606A1CCB-AE93-4721-8090-BC5CF8344926}"/>
    <pc:docChg chg="addSld modSld sldOrd">
      <pc:chgData name="Merethe Anette Ryen" userId="S::merethear@uia.no::1a0d79ba-99a9-4ffc-bb02-a2067f6f93d6" providerId="AD" clId="Web-{606A1CCB-AE93-4721-8090-BC5CF8344926}" dt="2022-07-14T13:48:50.197" v="79" actId="14100"/>
      <pc:docMkLst>
        <pc:docMk/>
      </pc:docMkLst>
      <pc:sldChg chg="addSp modSp ord">
        <pc:chgData name="Merethe Anette Ryen" userId="S::merethear@uia.no::1a0d79ba-99a9-4ffc-bb02-a2067f6f93d6" providerId="AD" clId="Web-{606A1CCB-AE93-4721-8090-BC5CF8344926}" dt="2022-07-14T13:40:20.646" v="44" actId="1076"/>
        <pc:sldMkLst>
          <pc:docMk/>
          <pc:sldMk cId="385058923" sldId="506"/>
        </pc:sldMkLst>
      </pc:sldChg>
      <pc:sldChg chg="modSp">
        <pc:chgData name="Merethe Anette Ryen" userId="S::merethear@uia.no::1a0d79ba-99a9-4ffc-bb02-a2067f6f93d6" providerId="AD" clId="Web-{606A1CCB-AE93-4721-8090-BC5CF8344926}" dt="2022-07-14T13:30:24.265" v="8" actId="1076"/>
        <pc:sldMkLst>
          <pc:docMk/>
          <pc:sldMk cId="1038982187" sldId="616"/>
        </pc:sldMkLst>
      </pc:sldChg>
      <pc:sldChg chg="ord">
        <pc:chgData name="Merethe Anette Ryen" userId="S::merethear@uia.no::1a0d79ba-99a9-4ffc-bb02-a2067f6f93d6" providerId="AD" clId="Web-{606A1CCB-AE93-4721-8090-BC5CF8344926}" dt="2022-07-14T13:29:07.780" v="4"/>
        <pc:sldMkLst>
          <pc:docMk/>
          <pc:sldMk cId="2573286258" sldId="631"/>
        </pc:sldMkLst>
      </pc:sldChg>
      <pc:sldChg chg="addSp delSp modSp">
        <pc:chgData name="Merethe Anette Ryen" userId="S::merethear@uia.no::1a0d79ba-99a9-4ffc-bb02-a2067f6f93d6" providerId="AD" clId="Web-{606A1CCB-AE93-4721-8090-BC5CF8344926}" dt="2022-07-14T13:48:50.197" v="79" actId="14100"/>
        <pc:sldMkLst>
          <pc:docMk/>
          <pc:sldMk cId="902008106" sldId="2147374556"/>
        </pc:sldMkLst>
      </pc:sldChg>
      <pc:sldChg chg="add ord">
        <pc:chgData name="Merethe Anette Ryen" userId="S::merethear@uia.no::1a0d79ba-99a9-4ffc-bb02-a2067f6f93d6" providerId="AD" clId="Web-{606A1CCB-AE93-4721-8090-BC5CF8344926}" dt="2022-07-14T13:29:05.186" v="3"/>
        <pc:sldMkLst>
          <pc:docMk/>
          <pc:sldMk cId="562486004" sldId="2147374562"/>
        </pc:sldMkLst>
      </pc:sldChg>
      <pc:sldChg chg="addSp delSp modSp add replId">
        <pc:chgData name="Merethe Anette Ryen" userId="S::merethear@uia.no::1a0d79ba-99a9-4ffc-bb02-a2067f6f93d6" providerId="AD" clId="Web-{606A1CCB-AE93-4721-8090-BC5CF8344926}" dt="2022-07-14T13:43:03.147" v="70" actId="20577"/>
        <pc:sldMkLst>
          <pc:docMk/>
          <pc:sldMk cId="3160256720" sldId="2147374563"/>
        </pc:sldMkLst>
      </pc:sldChg>
    </pc:docChg>
  </pc:docChgLst>
  <pc:docChgLst>
    <pc:chgData name="Merethe Anette Ryen" userId="1a0d79ba-99a9-4ffc-bb02-a2067f6f93d6" providerId="ADAL" clId="{5A44CB90-4EF9-4D50-B8A4-41B1396A4B89}"/>
    <pc:docChg chg="undo redo custSel addSld delSld modSld sldOrd">
      <pc:chgData name="Merethe Anette Ryen" userId="1a0d79ba-99a9-4ffc-bb02-a2067f6f93d6" providerId="ADAL" clId="{5A44CB90-4EF9-4D50-B8A4-41B1396A4B89}" dt="2022-02-18T12:46:15.208" v="28771" actId="167"/>
      <pc:docMkLst>
        <pc:docMk/>
      </pc:docMkLst>
      <pc:sldChg chg="modSp add mod ord modNotesTx">
        <pc:chgData name="Merethe Anette Ryen" userId="1a0d79ba-99a9-4ffc-bb02-a2067f6f93d6" providerId="ADAL" clId="{5A44CB90-4EF9-4D50-B8A4-41B1396A4B89}" dt="2022-02-17T11:07:18.037" v="28329"/>
        <pc:sldMkLst>
          <pc:docMk/>
          <pc:sldMk cId="2732021727" sldId="633"/>
        </pc:sldMkLst>
      </pc:sldChg>
    </pc:docChg>
  </pc:docChgLst>
  <pc:docChgLst>
    <pc:chgData name="Merethe Anette Ryen" userId="S::merethear@uia.no::1a0d79ba-99a9-4ffc-bb02-a2067f6f93d6" providerId="AD" clId="Web-{D4A1BFF8-D048-46A3-A40E-8F4C36CE747E}"/>
    <pc:docChg chg="addSld delSld modSld sldOrd modSection">
      <pc:chgData name="Merethe Anette Ryen" userId="S::merethear@uia.no::1a0d79ba-99a9-4ffc-bb02-a2067f6f93d6" providerId="AD" clId="Web-{D4A1BFF8-D048-46A3-A40E-8F4C36CE747E}" dt="2025-02-26T12:15:22.540" v="62" actId="20577"/>
      <pc:docMkLst>
        <pc:docMk/>
      </pc:docMkLst>
      <pc:sldChg chg="del">
        <pc:chgData name="Merethe Anette Ryen" userId="S::merethear@uia.no::1a0d79ba-99a9-4ffc-bb02-a2067f6f93d6" providerId="AD" clId="Web-{D4A1BFF8-D048-46A3-A40E-8F4C36CE747E}" dt="2025-02-26T12:13:28.225" v="32"/>
        <pc:sldMkLst>
          <pc:docMk/>
          <pc:sldMk cId="3681664695" sldId="2147374895"/>
        </pc:sldMkLst>
      </pc:sldChg>
      <pc:sldChg chg="del">
        <pc:chgData name="Merethe Anette Ryen" userId="S::merethear@uia.no::1a0d79ba-99a9-4ffc-bb02-a2067f6f93d6" providerId="AD" clId="Web-{D4A1BFF8-D048-46A3-A40E-8F4C36CE747E}" dt="2025-02-26T12:09:39.375" v="3"/>
        <pc:sldMkLst>
          <pc:docMk/>
          <pc:sldMk cId="1774082670" sldId="2147375050"/>
        </pc:sldMkLst>
      </pc:sldChg>
      <pc:sldChg chg="del">
        <pc:chgData name="Merethe Anette Ryen" userId="S::merethear@uia.no::1a0d79ba-99a9-4ffc-bb02-a2067f6f93d6" providerId="AD" clId="Web-{D4A1BFF8-D048-46A3-A40E-8F4C36CE747E}" dt="2025-02-26T12:11:36.284" v="28"/>
        <pc:sldMkLst>
          <pc:docMk/>
          <pc:sldMk cId="2712152327" sldId="2147375058"/>
        </pc:sldMkLst>
      </pc:sldChg>
      <pc:sldChg chg="ord">
        <pc:chgData name="Merethe Anette Ryen" userId="S::merethear@uia.no::1a0d79ba-99a9-4ffc-bb02-a2067f6f93d6" providerId="AD" clId="Web-{D4A1BFF8-D048-46A3-A40E-8F4C36CE747E}" dt="2025-02-26T12:12:46.474" v="30"/>
        <pc:sldMkLst>
          <pc:docMk/>
          <pc:sldMk cId="3075958768" sldId="2147375070"/>
        </pc:sldMkLst>
      </pc:sldChg>
      <pc:sldChg chg="addSp delSp modSp ord">
        <pc:chgData name="Merethe Anette Ryen" userId="S::merethear@uia.no::1a0d79ba-99a9-4ffc-bb02-a2067f6f93d6" providerId="AD" clId="Web-{D4A1BFF8-D048-46A3-A40E-8F4C36CE747E}" dt="2025-02-26T12:15:22.540" v="62" actId="20577"/>
        <pc:sldMkLst>
          <pc:docMk/>
          <pc:sldMk cId="2939038888" sldId="2147375116"/>
        </pc:sldMkLst>
      </pc:sldChg>
      <pc:sldChg chg="ord">
        <pc:chgData name="Merethe Anette Ryen" userId="S::merethear@uia.no::1a0d79ba-99a9-4ffc-bb02-a2067f6f93d6" providerId="AD" clId="Web-{D4A1BFF8-D048-46A3-A40E-8F4C36CE747E}" dt="2025-02-26T12:13:57.257" v="33"/>
        <pc:sldMkLst>
          <pc:docMk/>
          <pc:sldMk cId="1888490781" sldId="2147375118"/>
        </pc:sldMkLst>
      </pc:sldChg>
      <pc:sldChg chg="del">
        <pc:chgData name="Merethe Anette Ryen" userId="S::merethear@uia.no::1a0d79ba-99a9-4ffc-bb02-a2067f6f93d6" providerId="AD" clId="Web-{D4A1BFF8-D048-46A3-A40E-8F4C36CE747E}" dt="2025-02-26T12:11:50.754" v="29"/>
        <pc:sldMkLst>
          <pc:docMk/>
          <pc:sldMk cId="1696696717" sldId="2147375120"/>
        </pc:sldMkLst>
      </pc:sldChg>
      <pc:sldChg chg="ord">
        <pc:chgData name="Merethe Anette Ryen" userId="S::merethear@uia.no::1a0d79ba-99a9-4ffc-bb02-a2067f6f93d6" providerId="AD" clId="Web-{D4A1BFF8-D048-46A3-A40E-8F4C36CE747E}" dt="2025-02-26T12:10:55.049" v="7"/>
        <pc:sldMkLst>
          <pc:docMk/>
          <pc:sldMk cId="914127168" sldId="2147375122"/>
        </pc:sldMkLst>
      </pc:sldChg>
      <pc:sldChg chg="add ord">
        <pc:chgData name="Merethe Anette Ryen" userId="S::merethear@uia.no::1a0d79ba-99a9-4ffc-bb02-a2067f6f93d6" providerId="AD" clId="Web-{D4A1BFF8-D048-46A3-A40E-8F4C36CE747E}" dt="2025-02-26T12:13:24.928" v="31"/>
        <pc:sldMkLst>
          <pc:docMk/>
          <pc:sldMk cId="721586311" sldId="2147375177"/>
        </pc:sldMkLst>
      </pc:sldChg>
      <pc:sldChg chg="add">
        <pc:chgData name="Merethe Anette Ryen" userId="S::merethear@uia.no::1a0d79ba-99a9-4ffc-bb02-a2067f6f93d6" providerId="AD" clId="Web-{D4A1BFF8-D048-46A3-A40E-8F4C36CE747E}" dt="2025-02-26T12:09:35.985" v="1"/>
        <pc:sldMkLst>
          <pc:docMk/>
          <pc:sldMk cId="2454095915" sldId="2147375178"/>
        </pc:sldMkLst>
      </pc:sldChg>
      <pc:sldChg chg="add">
        <pc:chgData name="Merethe Anette Ryen" userId="S::merethear@uia.no::1a0d79ba-99a9-4ffc-bb02-a2067f6f93d6" providerId="AD" clId="Web-{D4A1BFF8-D048-46A3-A40E-8F4C36CE747E}" dt="2025-02-26T12:09:36.079" v="2"/>
        <pc:sldMkLst>
          <pc:docMk/>
          <pc:sldMk cId="2839225290" sldId="2147375188"/>
        </pc:sldMkLst>
      </pc:sldChg>
      <pc:sldChg chg="modSp add replId">
        <pc:chgData name="Merethe Anette Ryen" userId="S::merethear@uia.no::1a0d79ba-99a9-4ffc-bb02-a2067f6f93d6" providerId="AD" clId="Web-{D4A1BFF8-D048-46A3-A40E-8F4C36CE747E}" dt="2025-02-26T12:11:21.128" v="26" actId="20577"/>
        <pc:sldMkLst>
          <pc:docMk/>
          <pc:sldMk cId="1495003087" sldId="2147375189"/>
        </pc:sldMkLst>
      </pc:sldChg>
    </pc:docChg>
  </pc:docChgLst>
  <pc:docChgLst>
    <pc:chgData name="Merethe Anette Ryen" userId="S::merethear@uia.no::1a0d79ba-99a9-4ffc-bb02-a2067f6f93d6" providerId="AD" clId="Web-{3859E125-792C-7B67-354B-D9980400A8AB}"/>
    <pc:docChg chg="modSld">
      <pc:chgData name="Merethe Anette Ryen" userId="S::merethear@uia.no::1a0d79ba-99a9-4ffc-bb02-a2067f6f93d6" providerId="AD" clId="Web-{3859E125-792C-7B67-354B-D9980400A8AB}" dt="2022-08-31T10:37:02.895" v="83"/>
      <pc:docMkLst>
        <pc:docMk/>
      </pc:docMkLst>
      <pc:sldChg chg="modSp">
        <pc:chgData name="Merethe Anette Ryen" userId="S::merethear@uia.no::1a0d79ba-99a9-4ffc-bb02-a2067f6f93d6" providerId="AD" clId="Web-{3859E125-792C-7B67-354B-D9980400A8AB}" dt="2022-08-31T10:37:02.895" v="83"/>
        <pc:sldMkLst>
          <pc:docMk/>
          <pc:sldMk cId="1446892212" sldId="2147374577"/>
        </pc:sldMkLst>
      </pc:sldChg>
    </pc:docChg>
  </pc:docChgLst>
  <pc:docChgLst>
    <pc:chgData name="Merethe Anette Ryen" userId="S::merethear@uia.no::1a0d79ba-99a9-4ffc-bb02-a2067f6f93d6" providerId="AD" clId="Web-{5A241B09-26D8-4160-86F2-8BCEE0EA23A6}"/>
    <pc:docChg chg="addSld sldOrd modSection">
      <pc:chgData name="Merethe Anette Ryen" userId="S::merethear@uia.no::1a0d79ba-99a9-4ffc-bb02-a2067f6f93d6" providerId="AD" clId="Web-{5A241B09-26D8-4160-86F2-8BCEE0EA23A6}" dt="2023-09-15T09:45:55.682" v="7"/>
      <pc:docMkLst>
        <pc:docMk/>
      </pc:docMkLst>
      <pc:sldChg chg="ord">
        <pc:chgData name="Merethe Anette Ryen" userId="S::merethear@uia.no::1a0d79ba-99a9-4ffc-bb02-a2067f6f93d6" providerId="AD" clId="Web-{5A241B09-26D8-4160-86F2-8BCEE0EA23A6}" dt="2023-09-15T09:45:50.713" v="6"/>
        <pc:sldMkLst>
          <pc:docMk/>
          <pc:sldMk cId="3102657866" sldId="2147374802"/>
        </pc:sldMkLst>
      </pc:sldChg>
      <pc:sldChg chg="add ord">
        <pc:chgData name="Merethe Anette Ryen" userId="S::merethear@uia.no::1a0d79ba-99a9-4ffc-bb02-a2067f6f93d6" providerId="AD" clId="Web-{5A241B09-26D8-4160-86F2-8BCEE0EA23A6}" dt="2023-09-15T09:45:55.682" v="7"/>
        <pc:sldMkLst>
          <pc:docMk/>
          <pc:sldMk cId="3535660268" sldId="2147374820"/>
        </pc:sldMkLst>
      </pc:sldChg>
    </pc:docChg>
  </pc:docChgLst>
  <pc:docChgLst>
    <pc:chgData name="Merethe Anette Ryen" userId="1a0d79ba-99a9-4ffc-bb02-a2067f6f93d6" providerId="ADAL" clId="{28A51921-5EC6-4319-A75D-314FB9AD0B39}"/>
    <pc:docChg chg="undo redo custSel addSld delSld modSld sldOrd addSection delSection modSection">
      <pc:chgData name="Merethe Anette Ryen" userId="1a0d79ba-99a9-4ffc-bb02-a2067f6f93d6" providerId="ADAL" clId="{28A51921-5EC6-4319-A75D-314FB9AD0B39}" dt="2022-09-12T10:50:00.219" v="13737" actId="20577"/>
      <pc:docMkLst>
        <pc:docMk/>
      </pc:docMkLst>
      <pc:sldChg chg="add">
        <pc:chgData name="Merethe Anette Ryen" userId="1a0d79ba-99a9-4ffc-bb02-a2067f6f93d6" providerId="ADAL" clId="{28A51921-5EC6-4319-A75D-314FB9AD0B39}" dt="2022-09-08T10:48:01.056" v="16"/>
        <pc:sldMkLst>
          <pc:docMk/>
          <pc:sldMk cId="334357058" sldId="274"/>
        </pc:sldMkLst>
      </pc:sldChg>
      <pc:sldChg chg="add del">
        <pc:chgData name="Merethe Anette Ryen" userId="1a0d79ba-99a9-4ffc-bb02-a2067f6f93d6" providerId="ADAL" clId="{28A51921-5EC6-4319-A75D-314FB9AD0B39}" dt="2022-09-08T10:47:52.664" v="13" actId="2696"/>
        <pc:sldMkLst>
          <pc:docMk/>
          <pc:sldMk cId="1032388041" sldId="274"/>
        </pc:sldMkLst>
      </pc:sldChg>
      <pc:sldChg chg="add del">
        <pc:chgData name="Merethe Anette Ryen" userId="1a0d79ba-99a9-4ffc-bb02-a2067f6f93d6" providerId="ADAL" clId="{28A51921-5EC6-4319-A75D-314FB9AD0B39}" dt="2022-09-08T10:47:58.051" v="15"/>
        <pc:sldMkLst>
          <pc:docMk/>
          <pc:sldMk cId="3064731785" sldId="274"/>
        </pc:sldMkLst>
      </pc:sldChg>
      <pc:sldChg chg="add del">
        <pc:chgData name="Merethe Anette Ryen" userId="1a0d79ba-99a9-4ffc-bb02-a2067f6f93d6" providerId="ADAL" clId="{28A51921-5EC6-4319-A75D-314FB9AD0B39}" dt="2022-09-08T10:47:52.664" v="13" actId="2696"/>
        <pc:sldMkLst>
          <pc:docMk/>
          <pc:sldMk cId="385058923" sldId="506"/>
        </pc:sldMkLst>
      </pc:sldChg>
      <pc:sldChg chg="add del">
        <pc:chgData name="Merethe Anette Ryen" userId="1a0d79ba-99a9-4ffc-bb02-a2067f6f93d6" providerId="ADAL" clId="{28A51921-5EC6-4319-A75D-314FB9AD0B39}" dt="2022-09-08T10:47:58.051" v="15"/>
        <pc:sldMkLst>
          <pc:docMk/>
          <pc:sldMk cId="918923611" sldId="506"/>
        </pc:sldMkLst>
      </pc:sldChg>
      <pc:sldChg chg="add">
        <pc:chgData name="Merethe Anette Ryen" userId="1a0d79ba-99a9-4ffc-bb02-a2067f6f93d6" providerId="ADAL" clId="{28A51921-5EC6-4319-A75D-314FB9AD0B39}" dt="2022-09-08T10:48:01.056" v="16"/>
        <pc:sldMkLst>
          <pc:docMk/>
          <pc:sldMk cId="1880413105" sldId="506"/>
        </pc:sldMkLst>
      </pc:sldChg>
      <pc:sldChg chg="add del">
        <pc:chgData name="Merethe Anette Ryen" userId="1a0d79ba-99a9-4ffc-bb02-a2067f6f93d6" providerId="ADAL" clId="{28A51921-5EC6-4319-A75D-314FB9AD0B39}" dt="2022-09-08T10:47:58.051" v="15"/>
        <pc:sldMkLst>
          <pc:docMk/>
          <pc:sldMk cId="235403062" sldId="649"/>
        </pc:sldMkLst>
      </pc:sldChg>
      <pc:sldChg chg="add">
        <pc:chgData name="Merethe Anette Ryen" userId="1a0d79ba-99a9-4ffc-bb02-a2067f6f93d6" providerId="ADAL" clId="{28A51921-5EC6-4319-A75D-314FB9AD0B39}" dt="2022-09-08T10:48:01.056" v="16"/>
        <pc:sldMkLst>
          <pc:docMk/>
          <pc:sldMk cId="1521368981" sldId="649"/>
        </pc:sldMkLst>
      </pc:sldChg>
      <pc:sldChg chg="add del mod modShow">
        <pc:chgData name="Merethe Anette Ryen" userId="1a0d79ba-99a9-4ffc-bb02-a2067f6f93d6" providerId="ADAL" clId="{28A51921-5EC6-4319-A75D-314FB9AD0B39}" dt="2022-09-08T10:47:52.664" v="13" actId="2696"/>
        <pc:sldMkLst>
          <pc:docMk/>
          <pc:sldMk cId="3421155599" sldId="649"/>
        </pc:sldMkLst>
      </pc:sldChg>
      <pc:sldChg chg="add del mod modShow">
        <pc:chgData name="Merethe Anette Ryen" userId="1a0d79ba-99a9-4ffc-bb02-a2067f6f93d6" providerId="ADAL" clId="{28A51921-5EC6-4319-A75D-314FB9AD0B39}" dt="2022-09-08T10:47:27.704" v="11" actId="729"/>
        <pc:sldMkLst>
          <pc:docMk/>
          <pc:sldMk cId="982403725" sldId="650"/>
        </pc:sldMkLst>
      </pc:sldChg>
      <pc:sldChg chg="add del">
        <pc:chgData name="Merethe Anette Ryen" userId="1a0d79ba-99a9-4ffc-bb02-a2067f6f93d6" providerId="ADAL" clId="{28A51921-5EC6-4319-A75D-314FB9AD0B39}" dt="2022-09-08T10:47:58.051" v="15"/>
        <pc:sldMkLst>
          <pc:docMk/>
          <pc:sldMk cId="301239742" sldId="651"/>
        </pc:sldMkLst>
      </pc:sldChg>
      <pc:sldChg chg="add del mod modShow">
        <pc:chgData name="Merethe Anette Ryen" userId="1a0d79ba-99a9-4ffc-bb02-a2067f6f93d6" providerId="ADAL" clId="{28A51921-5EC6-4319-A75D-314FB9AD0B39}" dt="2022-09-08T10:47:52.664" v="13" actId="2696"/>
        <pc:sldMkLst>
          <pc:docMk/>
          <pc:sldMk cId="3666750332" sldId="651"/>
        </pc:sldMkLst>
      </pc:sldChg>
      <pc:sldChg chg="add modNotesTx">
        <pc:chgData name="Merethe Anette Ryen" userId="1a0d79ba-99a9-4ffc-bb02-a2067f6f93d6" providerId="ADAL" clId="{28A51921-5EC6-4319-A75D-314FB9AD0B39}" dt="2022-09-09T10:58:10.982" v="5403" actId="20577"/>
        <pc:sldMkLst>
          <pc:docMk/>
          <pc:sldMk cId="3710683031" sldId="651"/>
        </pc:sldMkLst>
      </pc:sldChg>
      <pc:sldChg chg="addSp delSp modSp add mod modNotesTx">
        <pc:chgData name="Merethe Anette Ryen" userId="1a0d79ba-99a9-4ffc-bb02-a2067f6f93d6" providerId="ADAL" clId="{28A51921-5EC6-4319-A75D-314FB9AD0B39}" dt="2022-09-09T12:52:32.601" v="9408" actId="1076"/>
        <pc:sldMkLst>
          <pc:docMk/>
          <pc:sldMk cId="2882871590" sldId="653"/>
        </pc:sldMkLst>
      </pc:sldChg>
      <pc:sldChg chg="add">
        <pc:chgData name="Merethe Anette Ryen" userId="1a0d79ba-99a9-4ffc-bb02-a2067f6f93d6" providerId="ADAL" clId="{28A51921-5EC6-4319-A75D-314FB9AD0B39}" dt="2022-09-09T09:06:39.125" v="3721"/>
        <pc:sldMkLst>
          <pc:docMk/>
          <pc:sldMk cId="1657049946" sldId="2147374568"/>
        </pc:sldMkLst>
      </pc:sldChg>
      <pc:sldChg chg="modSp add mod">
        <pc:chgData name="Merethe Anette Ryen" userId="1a0d79ba-99a9-4ffc-bb02-a2067f6f93d6" providerId="ADAL" clId="{28A51921-5EC6-4319-A75D-314FB9AD0B39}" dt="2022-09-09T11:07:32.375" v="6144" actId="20577"/>
        <pc:sldMkLst>
          <pc:docMk/>
          <pc:sldMk cId="3385045985" sldId="2147374572"/>
        </pc:sldMkLst>
      </pc:sldChg>
      <pc:sldChg chg="del ord">
        <pc:chgData name="Merethe Anette Ryen" userId="1a0d79ba-99a9-4ffc-bb02-a2067f6f93d6" providerId="ADAL" clId="{28A51921-5EC6-4319-A75D-314FB9AD0B39}" dt="2022-09-09T11:07:02.729" v="6109" actId="2696"/>
        <pc:sldMkLst>
          <pc:docMk/>
          <pc:sldMk cId="2847525510" sldId="2147374573"/>
        </pc:sldMkLst>
      </pc:sldChg>
      <pc:sldChg chg="del">
        <pc:chgData name="Merethe Anette Ryen" userId="1a0d79ba-99a9-4ffc-bb02-a2067f6f93d6" providerId="ADAL" clId="{28A51921-5EC6-4319-A75D-314FB9AD0B39}" dt="2022-09-08T10:42:28.960" v="4" actId="2696"/>
        <pc:sldMkLst>
          <pc:docMk/>
          <pc:sldMk cId="2457360883" sldId="2147374575"/>
        </pc:sldMkLst>
      </pc:sldChg>
      <pc:sldChg chg="addSp modSp add mod">
        <pc:chgData name="Merethe Anette Ryen" userId="1a0d79ba-99a9-4ffc-bb02-a2067f6f93d6" providerId="ADAL" clId="{28A51921-5EC6-4319-A75D-314FB9AD0B39}" dt="2022-09-08T11:48:04.989" v="551" actId="1076"/>
        <pc:sldMkLst>
          <pc:docMk/>
          <pc:sldMk cId="3905172052" sldId="2147374576"/>
        </pc:sldMkLst>
      </pc:sldChg>
      <pc:sldChg chg="modSp mod ord">
        <pc:chgData name="Merethe Anette Ryen" userId="1a0d79ba-99a9-4ffc-bb02-a2067f6f93d6" providerId="ADAL" clId="{28A51921-5EC6-4319-A75D-314FB9AD0B39}" dt="2022-09-12T08:01:07.059" v="12178" actId="20577"/>
        <pc:sldMkLst>
          <pc:docMk/>
          <pc:sldMk cId="1446892212" sldId="2147374577"/>
        </pc:sldMkLst>
      </pc:sldChg>
      <pc:sldChg chg="addSp delSp modSp new mod ord modClrScheme chgLayout">
        <pc:chgData name="Merethe Anette Ryen" userId="1a0d79ba-99a9-4ffc-bb02-a2067f6f93d6" providerId="ADAL" clId="{28A51921-5EC6-4319-A75D-314FB9AD0B39}" dt="2022-09-12T08:48:12.991" v="13705"/>
        <pc:sldMkLst>
          <pc:docMk/>
          <pc:sldMk cId="447043750" sldId="2147374578"/>
        </pc:sldMkLst>
      </pc:sldChg>
      <pc:sldChg chg="addSp delSp modSp add mod">
        <pc:chgData name="Merethe Anette Ryen" userId="1a0d79ba-99a9-4ffc-bb02-a2067f6f93d6" providerId="ADAL" clId="{28A51921-5EC6-4319-A75D-314FB9AD0B39}" dt="2022-09-08T11:01:32.174" v="324" actId="20577"/>
        <pc:sldMkLst>
          <pc:docMk/>
          <pc:sldMk cId="228223136" sldId="2147374579"/>
        </pc:sldMkLst>
      </pc:sldChg>
      <pc:sldChg chg="del">
        <pc:chgData name="Merethe Anette Ryen" userId="1a0d79ba-99a9-4ffc-bb02-a2067f6f93d6" providerId="ADAL" clId="{28A51921-5EC6-4319-A75D-314FB9AD0B39}" dt="2022-09-08T10:42:32.784" v="5" actId="2696"/>
        <pc:sldMkLst>
          <pc:docMk/>
          <pc:sldMk cId="954396748" sldId="2147374579"/>
        </pc:sldMkLst>
      </pc:sldChg>
      <pc:sldChg chg="del">
        <pc:chgData name="Merethe Anette Ryen" userId="1a0d79ba-99a9-4ffc-bb02-a2067f6f93d6" providerId="ADAL" clId="{28A51921-5EC6-4319-A75D-314FB9AD0B39}" dt="2022-09-08T10:42:12.713" v="3" actId="2696"/>
        <pc:sldMkLst>
          <pc:docMk/>
          <pc:sldMk cId="587946890" sldId="2147374580"/>
        </pc:sldMkLst>
      </pc:sldChg>
      <pc:sldChg chg="add">
        <pc:chgData name="Merethe Anette Ryen" userId="1a0d79ba-99a9-4ffc-bb02-a2067f6f93d6" providerId="ADAL" clId="{28A51921-5EC6-4319-A75D-314FB9AD0B39}" dt="2022-09-08T13:06:08.148" v="2232"/>
        <pc:sldMkLst>
          <pc:docMk/>
          <pc:sldMk cId="1973694842" sldId="2147374580"/>
        </pc:sldMkLst>
      </pc:sldChg>
      <pc:sldChg chg="addSp delSp modSp new del mod ord modAnim modNotesTx">
        <pc:chgData name="Merethe Anette Ryen" userId="1a0d79ba-99a9-4ffc-bb02-a2067f6f93d6" providerId="ADAL" clId="{28A51921-5EC6-4319-A75D-314FB9AD0B39}" dt="2022-09-08T13:06:03.910" v="2231" actId="2696"/>
        <pc:sldMkLst>
          <pc:docMk/>
          <pc:sldMk cId="2692838160" sldId="2147374580"/>
        </pc:sldMkLst>
      </pc:sldChg>
      <pc:sldChg chg="add">
        <pc:chgData name="Merethe Anette Ryen" userId="1a0d79ba-99a9-4ffc-bb02-a2067f6f93d6" providerId="ADAL" clId="{28A51921-5EC6-4319-A75D-314FB9AD0B39}" dt="2022-09-08T13:06:08.148" v="2232"/>
        <pc:sldMkLst>
          <pc:docMk/>
          <pc:sldMk cId="196271070" sldId="2147374581"/>
        </pc:sldMkLst>
      </pc:sldChg>
      <pc:sldChg chg="addSp modSp new del mod">
        <pc:chgData name="Merethe Anette Ryen" userId="1a0d79ba-99a9-4ffc-bb02-a2067f6f93d6" providerId="ADAL" clId="{28A51921-5EC6-4319-A75D-314FB9AD0B39}" dt="2022-09-08T13:06:03.910" v="2231" actId="2696"/>
        <pc:sldMkLst>
          <pc:docMk/>
          <pc:sldMk cId="4022401961" sldId="2147374581"/>
        </pc:sldMkLst>
      </pc:sldChg>
      <pc:sldChg chg="addSp delSp modSp new del mod">
        <pc:chgData name="Merethe Anette Ryen" userId="1a0d79ba-99a9-4ffc-bb02-a2067f6f93d6" providerId="ADAL" clId="{28A51921-5EC6-4319-A75D-314FB9AD0B39}" dt="2022-09-08T13:06:03.910" v="2231" actId="2696"/>
        <pc:sldMkLst>
          <pc:docMk/>
          <pc:sldMk cId="2849552572" sldId="2147374582"/>
        </pc:sldMkLst>
      </pc:sldChg>
      <pc:sldChg chg="add">
        <pc:chgData name="Merethe Anette Ryen" userId="1a0d79ba-99a9-4ffc-bb02-a2067f6f93d6" providerId="ADAL" clId="{28A51921-5EC6-4319-A75D-314FB9AD0B39}" dt="2022-09-08T13:06:08.148" v="2232"/>
        <pc:sldMkLst>
          <pc:docMk/>
          <pc:sldMk cId="4032318135" sldId="2147374582"/>
        </pc:sldMkLst>
      </pc:sldChg>
      <pc:sldChg chg="del">
        <pc:chgData name="Merethe Anette Ryen" userId="1a0d79ba-99a9-4ffc-bb02-a2067f6f93d6" providerId="ADAL" clId="{28A51921-5EC6-4319-A75D-314FB9AD0B39}" dt="2022-09-08T10:41:22.241" v="2" actId="2696"/>
        <pc:sldMkLst>
          <pc:docMk/>
          <pc:sldMk cId="585228559" sldId="2147374583"/>
        </pc:sldMkLst>
      </pc:sldChg>
      <pc:sldChg chg="addSp delSp modSp new del mod">
        <pc:chgData name="Merethe Anette Ryen" userId="1a0d79ba-99a9-4ffc-bb02-a2067f6f93d6" providerId="ADAL" clId="{28A51921-5EC6-4319-A75D-314FB9AD0B39}" dt="2022-09-08T13:06:03.910" v="2231" actId="2696"/>
        <pc:sldMkLst>
          <pc:docMk/>
          <pc:sldMk cId="722769129" sldId="2147374583"/>
        </pc:sldMkLst>
      </pc:sldChg>
      <pc:sldChg chg="add">
        <pc:chgData name="Merethe Anette Ryen" userId="1a0d79ba-99a9-4ffc-bb02-a2067f6f93d6" providerId="ADAL" clId="{28A51921-5EC6-4319-A75D-314FB9AD0B39}" dt="2022-09-08T13:06:08.148" v="2232"/>
        <pc:sldMkLst>
          <pc:docMk/>
          <pc:sldMk cId="3071865239" sldId="2147374583"/>
        </pc:sldMkLst>
      </pc:sldChg>
      <pc:sldChg chg="addSp delSp modSp new del mod">
        <pc:chgData name="Merethe Anette Ryen" userId="1a0d79ba-99a9-4ffc-bb02-a2067f6f93d6" providerId="ADAL" clId="{28A51921-5EC6-4319-A75D-314FB9AD0B39}" dt="2022-09-08T13:06:03.910" v="2231" actId="2696"/>
        <pc:sldMkLst>
          <pc:docMk/>
          <pc:sldMk cId="711363915" sldId="2147374584"/>
        </pc:sldMkLst>
      </pc:sldChg>
      <pc:sldChg chg="add">
        <pc:chgData name="Merethe Anette Ryen" userId="1a0d79ba-99a9-4ffc-bb02-a2067f6f93d6" providerId="ADAL" clId="{28A51921-5EC6-4319-A75D-314FB9AD0B39}" dt="2022-09-08T13:06:08.148" v="2232"/>
        <pc:sldMkLst>
          <pc:docMk/>
          <pc:sldMk cId="1765395609" sldId="2147374584"/>
        </pc:sldMkLst>
      </pc:sldChg>
      <pc:sldChg chg="new del">
        <pc:chgData name="Merethe Anette Ryen" userId="1a0d79ba-99a9-4ffc-bb02-a2067f6f93d6" providerId="ADAL" clId="{28A51921-5EC6-4319-A75D-314FB9AD0B39}" dt="2022-09-08T11:44:23.460" v="525" actId="2696"/>
        <pc:sldMkLst>
          <pc:docMk/>
          <pc:sldMk cId="938080494" sldId="2147374585"/>
        </pc:sldMkLst>
      </pc:sldChg>
      <pc:sldChg chg="addSp delSp modSp new mod modNotesTx">
        <pc:chgData name="Merethe Anette Ryen" userId="1a0d79ba-99a9-4ffc-bb02-a2067f6f93d6" providerId="ADAL" clId="{28A51921-5EC6-4319-A75D-314FB9AD0B39}" dt="2022-09-09T11:30:20.675" v="7021" actId="21"/>
        <pc:sldMkLst>
          <pc:docMk/>
          <pc:sldMk cId="231995702" sldId="2147374586"/>
        </pc:sldMkLst>
      </pc:sldChg>
      <pc:sldChg chg="addSp delSp modSp add mod">
        <pc:chgData name="Merethe Anette Ryen" userId="1a0d79ba-99a9-4ffc-bb02-a2067f6f93d6" providerId="ADAL" clId="{28A51921-5EC6-4319-A75D-314FB9AD0B39}" dt="2022-09-08T13:19:01.500" v="3039" actId="20577"/>
        <pc:sldMkLst>
          <pc:docMk/>
          <pc:sldMk cId="2478995258" sldId="2147374587"/>
        </pc:sldMkLst>
      </pc:sldChg>
      <pc:sldChg chg="addSp delSp modSp add mod ord">
        <pc:chgData name="Merethe Anette Ryen" userId="1a0d79ba-99a9-4ffc-bb02-a2067f6f93d6" providerId="ADAL" clId="{28A51921-5EC6-4319-A75D-314FB9AD0B39}" dt="2022-09-08T13:13:48.219" v="2753" actId="1038"/>
        <pc:sldMkLst>
          <pc:docMk/>
          <pc:sldMk cId="2176864202" sldId="2147374588"/>
        </pc:sldMkLst>
      </pc:sldChg>
      <pc:sldChg chg="addSp delSp modSp add mod">
        <pc:chgData name="Merethe Anette Ryen" userId="1a0d79ba-99a9-4ffc-bb02-a2067f6f93d6" providerId="ADAL" clId="{28A51921-5EC6-4319-A75D-314FB9AD0B39}" dt="2022-09-09T11:28:29.340" v="7020" actId="20577"/>
        <pc:sldMkLst>
          <pc:docMk/>
          <pc:sldMk cId="2279801396" sldId="2147374589"/>
        </pc:sldMkLst>
      </pc:sldChg>
      <pc:sldChg chg="addSp delSp modSp add mod">
        <pc:chgData name="Merethe Anette Ryen" userId="1a0d79ba-99a9-4ffc-bb02-a2067f6f93d6" providerId="ADAL" clId="{28A51921-5EC6-4319-A75D-314FB9AD0B39}" dt="2022-09-08T13:14:50.575" v="2817" actId="20577"/>
        <pc:sldMkLst>
          <pc:docMk/>
          <pc:sldMk cId="1523793638" sldId="2147374590"/>
        </pc:sldMkLst>
      </pc:sldChg>
      <pc:sldChg chg="modSp add mod modNotesTx">
        <pc:chgData name="Merethe Anette Ryen" userId="1a0d79ba-99a9-4ffc-bb02-a2067f6f93d6" providerId="ADAL" clId="{28A51921-5EC6-4319-A75D-314FB9AD0B39}" dt="2022-09-09T13:32:34.628" v="10247" actId="20577"/>
        <pc:sldMkLst>
          <pc:docMk/>
          <pc:sldMk cId="4226427866" sldId="2147374591"/>
        </pc:sldMkLst>
      </pc:sldChg>
      <pc:sldChg chg="delSp modSp add mod">
        <pc:chgData name="Merethe Anette Ryen" userId="1a0d79ba-99a9-4ffc-bb02-a2067f6f93d6" providerId="ADAL" clId="{28A51921-5EC6-4319-A75D-314FB9AD0B39}" dt="2022-09-12T08:45:17.919" v="13646" actId="1076"/>
        <pc:sldMkLst>
          <pc:docMk/>
          <pc:sldMk cId="116313894" sldId="2147374592"/>
        </pc:sldMkLst>
      </pc:sldChg>
      <pc:sldChg chg="addSp delSp modSp add mod modNotesTx">
        <pc:chgData name="Merethe Anette Ryen" userId="1a0d79ba-99a9-4ffc-bb02-a2067f6f93d6" providerId="ADAL" clId="{28A51921-5EC6-4319-A75D-314FB9AD0B39}" dt="2022-09-09T11:14:19.474" v="6675" actId="20577"/>
        <pc:sldMkLst>
          <pc:docMk/>
          <pc:sldMk cId="3333341650" sldId="2147374593"/>
        </pc:sldMkLst>
      </pc:sldChg>
      <pc:sldChg chg="addSp delSp modSp add mod modNotesTx">
        <pc:chgData name="Merethe Anette Ryen" userId="1a0d79ba-99a9-4ffc-bb02-a2067f6f93d6" providerId="ADAL" clId="{28A51921-5EC6-4319-A75D-314FB9AD0B39}" dt="2022-09-09T10:14:59.660" v="4422" actId="20577"/>
        <pc:sldMkLst>
          <pc:docMk/>
          <pc:sldMk cId="1612274319" sldId="2147374594"/>
        </pc:sldMkLst>
      </pc:sldChg>
      <pc:sldChg chg="addSp delSp modSp new mod modNotesTx">
        <pc:chgData name="Merethe Anette Ryen" userId="1a0d79ba-99a9-4ffc-bb02-a2067f6f93d6" providerId="ADAL" clId="{28A51921-5EC6-4319-A75D-314FB9AD0B39}" dt="2022-09-12T08:28:15.372" v="13195" actId="20577"/>
        <pc:sldMkLst>
          <pc:docMk/>
          <pc:sldMk cId="2497264539" sldId="2147374595"/>
        </pc:sldMkLst>
      </pc:sldChg>
      <pc:sldChg chg="modSp add del mod">
        <pc:chgData name="Merethe Anette Ryen" userId="1a0d79ba-99a9-4ffc-bb02-a2067f6f93d6" providerId="ADAL" clId="{28A51921-5EC6-4319-A75D-314FB9AD0B39}" dt="2022-09-09T13:32:53.783" v="10248" actId="2696"/>
        <pc:sldMkLst>
          <pc:docMk/>
          <pc:sldMk cId="3522353686" sldId="2147374596"/>
        </pc:sldMkLst>
      </pc:sldChg>
      <pc:sldChg chg="addSp modSp add del mod">
        <pc:chgData name="Merethe Anette Ryen" userId="1a0d79ba-99a9-4ffc-bb02-a2067f6f93d6" providerId="ADAL" clId="{28A51921-5EC6-4319-A75D-314FB9AD0B39}" dt="2022-09-12T07:52:10.426" v="11692" actId="2696"/>
        <pc:sldMkLst>
          <pc:docMk/>
          <pc:sldMk cId="4260131119" sldId="2147374596"/>
        </pc:sldMkLst>
      </pc:sldChg>
      <pc:sldChg chg="addSp delSp modSp new mod ord">
        <pc:chgData name="Merethe Anette Ryen" userId="1a0d79ba-99a9-4ffc-bb02-a2067f6f93d6" providerId="ADAL" clId="{28A51921-5EC6-4319-A75D-314FB9AD0B39}" dt="2022-09-09T11:31:09.029" v="7026"/>
        <pc:sldMkLst>
          <pc:docMk/>
          <pc:sldMk cId="3860122595" sldId="2147374597"/>
        </pc:sldMkLst>
      </pc:sldChg>
      <pc:sldChg chg="addSp delSp new del mod">
        <pc:chgData name="Merethe Anette Ryen" userId="1a0d79ba-99a9-4ffc-bb02-a2067f6f93d6" providerId="ADAL" clId="{28A51921-5EC6-4319-A75D-314FB9AD0B39}" dt="2022-09-12T07:53:49.499" v="11698" actId="2696"/>
        <pc:sldMkLst>
          <pc:docMk/>
          <pc:sldMk cId="4288692791" sldId="2147374598"/>
        </pc:sldMkLst>
      </pc:sldChg>
      <pc:sldChg chg="addSp delSp modSp new del mod">
        <pc:chgData name="Merethe Anette Ryen" userId="1a0d79ba-99a9-4ffc-bb02-a2067f6f93d6" providerId="ADAL" clId="{28A51921-5EC6-4319-A75D-314FB9AD0B39}" dt="2022-09-09T12:20:53.745" v="8091" actId="2696"/>
        <pc:sldMkLst>
          <pc:docMk/>
          <pc:sldMk cId="2578389946" sldId="2147374599"/>
        </pc:sldMkLst>
      </pc:sldChg>
      <pc:sldChg chg="addSp modSp add del mod">
        <pc:chgData name="Merethe Anette Ryen" userId="1a0d79ba-99a9-4ffc-bb02-a2067f6f93d6" providerId="ADAL" clId="{28A51921-5EC6-4319-A75D-314FB9AD0B39}" dt="2022-09-09T11:06:54.690" v="6108" actId="2696"/>
        <pc:sldMkLst>
          <pc:docMk/>
          <pc:sldMk cId="2479602693" sldId="2147374600"/>
        </pc:sldMkLst>
      </pc:sldChg>
      <pc:sldChg chg="del">
        <pc:chgData name="Merethe Anette Ryen" userId="1a0d79ba-99a9-4ffc-bb02-a2067f6f93d6" providerId="ADAL" clId="{28A51921-5EC6-4319-A75D-314FB9AD0B39}" dt="2022-09-08T10:41:22.241" v="2" actId="2696"/>
        <pc:sldMkLst>
          <pc:docMk/>
          <pc:sldMk cId="3894868236" sldId="2147374600"/>
        </pc:sldMkLst>
      </pc:sldChg>
      <pc:sldChg chg="addSp delSp modSp new mod modNotesTx">
        <pc:chgData name="Merethe Anette Ryen" userId="1a0d79ba-99a9-4ffc-bb02-a2067f6f93d6" providerId="ADAL" clId="{28A51921-5EC6-4319-A75D-314FB9AD0B39}" dt="2022-09-12T08:28:51.793" v="13275" actId="20577"/>
        <pc:sldMkLst>
          <pc:docMk/>
          <pc:sldMk cId="899359643" sldId="2147374601"/>
        </pc:sldMkLst>
      </pc:sldChg>
      <pc:sldChg chg="del">
        <pc:chgData name="Merethe Anette Ryen" userId="1a0d79ba-99a9-4ffc-bb02-a2067f6f93d6" providerId="ADAL" clId="{28A51921-5EC6-4319-A75D-314FB9AD0B39}" dt="2022-09-08T10:41:22.241" v="2" actId="2696"/>
        <pc:sldMkLst>
          <pc:docMk/>
          <pc:sldMk cId="923979976" sldId="2147374601"/>
        </pc:sldMkLst>
      </pc:sldChg>
      <pc:sldChg chg="add del">
        <pc:chgData name="Merethe Anette Ryen" userId="1a0d79ba-99a9-4ffc-bb02-a2067f6f93d6" providerId="ADAL" clId="{28A51921-5EC6-4319-A75D-314FB9AD0B39}" dt="2022-09-09T12:18:03.940" v="8085"/>
        <pc:sldMkLst>
          <pc:docMk/>
          <pc:sldMk cId="2814841720" sldId="2147374602"/>
        </pc:sldMkLst>
      </pc:sldChg>
      <pc:sldChg chg="addSp modSp add mod ord modNotesTx">
        <pc:chgData name="Merethe Anette Ryen" userId="1a0d79ba-99a9-4ffc-bb02-a2067f6f93d6" providerId="ADAL" clId="{28A51921-5EC6-4319-A75D-314FB9AD0B39}" dt="2022-09-09T13:43:23.918" v="10504" actId="20577"/>
        <pc:sldMkLst>
          <pc:docMk/>
          <pc:sldMk cId="3065400494" sldId="2147374602"/>
        </pc:sldMkLst>
      </pc:sldChg>
      <pc:sldChg chg="addSp delSp modSp add del mod">
        <pc:chgData name="Merethe Anette Ryen" userId="1a0d79ba-99a9-4ffc-bb02-a2067f6f93d6" providerId="ADAL" clId="{28A51921-5EC6-4319-A75D-314FB9AD0B39}" dt="2022-09-09T12:17:54.125" v="8083" actId="2696"/>
        <pc:sldMkLst>
          <pc:docMk/>
          <pc:sldMk cId="3703875124" sldId="2147374602"/>
        </pc:sldMkLst>
      </pc:sldChg>
      <pc:sldChg chg="addSp modSp add mod modNotesTx">
        <pc:chgData name="Merethe Anette Ryen" userId="1a0d79ba-99a9-4ffc-bb02-a2067f6f93d6" providerId="ADAL" clId="{28A51921-5EC6-4319-A75D-314FB9AD0B39}" dt="2022-09-12T08:40:33.376" v="13478" actId="20577"/>
        <pc:sldMkLst>
          <pc:docMk/>
          <pc:sldMk cId="1624200768" sldId="2147374603"/>
        </pc:sldMkLst>
      </pc:sldChg>
      <pc:sldChg chg="modSp add del mod">
        <pc:chgData name="Merethe Anette Ryen" userId="1a0d79ba-99a9-4ffc-bb02-a2067f6f93d6" providerId="ADAL" clId="{28A51921-5EC6-4319-A75D-314FB9AD0B39}" dt="2022-09-09T11:32:20.975" v="7107"/>
        <pc:sldMkLst>
          <pc:docMk/>
          <pc:sldMk cId="3246199953" sldId="2147374603"/>
        </pc:sldMkLst>
      </pc:sldChg>
      <pc:sldChg chg="addSp delSp modSp add del mod">
        <pc:chgData name="Merethe Anette Ryen" userId="1a0d79ba-99a9-4ffc-bb02-a2067f6f93d6" providerId="ADAL" clId="{28A51921-5EC6-4319-A75D-314FB9AD0B39}" dt="2022-09-09T12:21:29.653" v="8098" actId="2696"/>
        <pc:sldMkLst>
          <pc:docMk/>
          <pc:sldMk cId="4148895530" sldId="2147374603"/>
        </pc:sldMkLst>
      </pc:sldChg>
      <pc:sldChg chg="addSp delSp modSp new del mod">
        <pc:chgData name="Merethe Anette Ryen" userId="1a0d79ba-99a9-4ffc-bb02-a2067f6f93d6" providerId="ADAL" clId="{28A51921-5EC6-4319-A75D-314FB9AD0B39}" dt="2022-09-09T12:54:06.033" v="9409" actId="2696"/>
        <pc:sldMkLst>
          <pc:docMk/>
          <pc:sldMk cId="426859308" sldId="2147374604"/>
        </pc:sldMkLst>
      </pc:sldChg>
      <pc:sldChg chg="addSp delSp modSp add del mod ord modNotesTx">
        <pc:chgData name="Merethe Anette Ryen" userId="1a0d79ba-99a9-4ffc-bb02-a2067f6f93d6" providerId="ADAL" clId="{28A51921-5EC6-4319-A75D-314FB9AD0B39}" dt="2022-09-09T13:43:17.539" v="10499" actId="2696"/>
        <pc:sldMkLst>
          <pc:docMk/>
          <pc:sldMk cId="1727273219" sldId="2147374604"/>
        </pc:sldMkLst>
      </pc:sldChg>
      <pc:sldChg chg="add del">
        <pc:chgData name="Merethe Anette Ryen" userId="1a0d79ba-99a9-4ffc-bb02-a2067f6f93d6" providerId="ADAL" clId="{28A51921-5EC6-4319-A75D-314FB9AD0B39}" dt="2022-09-09T12:57:31.258" v="9411"/>
        <pc:sldMkLst>
          <pc:docMk/>
          <pc:sldMk cId="4165274393" sldId="2147374604"/>
        </pc:sldMkLst>
      </pc:sldChg>
      <pc:sldChg chg="addSp delSp modSp add mod modNotesTx">
        <pc:chgData name="Merethe Anette Ryen" userId="1a0d79ba-99a9-4ffc-bb02-a2067f6f93d6" providerId="ADAL" clId="{28A51921-5EC6-4319-A75D-314FB9AD0B39}" dt="2022-09-09T13:44:23.386" v="10572" actId="1076"/>
        <pc:sldMkLst>
          <pc:docMk/>
          <pc:sldMk cId="1101722672" sldId="2147374605"/>
        </pc:sldMkLst>
      </pc:sldChg>
      <pc:sldChg chg="addSp delSp modSp add mod ord">
        <pc:chgData name="Merethe Anette Ryen" userId="1a0d79ba-99a9-4ffc-bb02-a2067f6f93d6" providerId="ADAL" clId="{28A51921-5EC6-4319-A75D-314FB9AD0B39}" dt="2022-09-12T10:50:00.219" v="13737" actId="20577"/>
        <pc:sldMkLst>
          <pc:docMk/>
          <pc:sldMk cId="852307171" sldId="2147374606"/>
        </pc:sldMkLst>
      </pc:sldChg>
      <pc:sldChg chg="addSp delSp new del">
        <pc:chgData name="Merethe Anette Ryen" userId="1a0d79ba-99a9-4ffc-bb02-a2067f6f93d6" providerId="ADAL" clId="{28A51921-5EC6-4319-A75D-314FB9AD0B39}" dt="2022-09-12T08:46:19.711" v="13703" actId="2696"/>
        <pc:sldMkLst>
          <pc:docMk/>
          <pc:sldMk cId="3729384149" sldId="2147374607"/>
        </pc:sldMkLst>
      </pc:sldChg>
      <pc:sldChg chg="modSp add mod">
        <pc:chgData name="Merethe Anette Ryen" userId="1a0d79ba-99a9-4ffc-bb02-a2067f6f93d6" providerId="ADAL" clId="{28A51921-5EC6-4319-A75D-314FB9AD0B39}" dt="2022-09-12T08:02:41.059" v="12243" actId="1076"/>
        <pc:sldMkLst>
          <pc:docMk/>
          <pc:sldMk cId="1893141399" sldId="2147374608"/>
        </pc:sldMkLst>
      </pc:sldChg>
      <pc:sldChg chg="new del">
        <pc:chgData name="Merethe Anette Ryen" userId="1a0d79ba-99a9-4ffc-bb02-a2067f6f93d6" providerId="ADAL" clId="{28A51921-5EC6-4319-A75D-314FB9AD0B39}" dt="2022-09-12T08:03:41.161" v="12245" actId="680"/>
        <pc:sldMkLst>
          <pc:docMk/>
          <pc:sldMk cId="1060298957" sldId="2147374609"/>
        </pc:sldMkLst>
      </pc:sldChg>
      <pc:sldChg chg="addSp delSp modSp new mod ord">
        <pc:chgData name="Merethe Anette Ryen" userId="1a0d79ba-99a9-4ffc-bb02-a2067f6f93d6" providerId="ADAL" clId="{28A51921-5EC6-4319-A75D-314FB9AD0B39}" dt="2022-09-12T08:48:59.180" v="13707"/>
        <pc:sldMkLst>
          <pc:docMk/>
          <pc:sldMk cId="3424933118" sldId="2147374609"/>
        </pc:sldMkLst>
      </pc:sldChg>
      <pc:sldMasterChg chg="delSldLayout">
        <pc:chgData name="Merethe Anette Ryen" userId="1a0d79ba-99a9-4ffc-bb02-a2067f6f93d6" providerId="ADAL" clId="{28A51921-5EC6-4319-A75D-314FB9AD0B39}" dt="2022-09-08T10:47:52.664" v="13" actId="2696"/>
        <pc:sldMasterMkLst>
          <pc:docMk/>
          <pc:sldMasterMk cId="1025947034" sldId="2147483648"/>
        </pc:sldMasterMkLst>
        <pc:sldLayoutChg chg="del">
          <pc:chgData name="Merethe Anette Ryen" userId="1a0d79ba-99a9-4ffc-bb02-a2067f6f93d6" providerId="ADAL" clId="{28A51921-5EC6-4319-A75D-314FB9AD0B39}" dt="2022-09-08T10:47:52.664" v="13" actId="2696"/>
          <pc:sldLayoutMkLst>
            <pc:docMk/>
            <pc:sldMasterMk cId="1025947034" sldId="2147483648"/>
            <pc:sldLayoutMk cId="1852769637" sldId="2147483690"/>
          </pc:sldLayoutMkLst>
        </pc:sldLayoutChg>
      </pc:sldMasterChg>
    </pc:docChg>
  </pc:docChgLst>
  <pc:docChgLst>
    <pc:chgData name="Merethe Anette Ryen" userId="S::merethear@uia.no::1a0d79ba-99a9-4ffc-bb02-a2067f6f93d6" providerId="AD" clId="Web-{C6D6ABC5-E186-4D84-9353-EA2992D6F982}"/>
    <pc:docChg chg="addSld modSld modSection">
      <pc:chgData name="Merethe Anette Ryen" userId="S::merethear@uia.no::1a0d79ba-99a9-4ffc-bb02-a2067f6f93d6" providerId="AD" clId="Web-{C6D6ABC5-E186-4D84-9353-EA2992D6F982}" dt="2024-11-21T12:22:09.211" v="19"/>
      <pc:docMkLst>
        <pc:docMk/>
      </pc:docMkLst>
      <pc:sldChg chg="modSp">
        <pc:chgData name="Merethe Anette Ryen" userId="S::merethear@uia.no::1a0d79ba-99a9-4ffc-bb02-a2067f6f93d6" providerId="AD" clId="Web-{C6D6ABC5-E186-4D84-9353-EA2992D6F982}" dt="2024-11-21T12:22:09.211" v="19"/>
        <pc:sldMkLst>
          <pc:docMk/>
          <pc:sldMk cId="1502138902" sldId="2147374762"/>
        </pc:sldMkLst>
      </pc:sldChg>
      <pc:sldChg chg="addSp delSp modSp new mod modClrScheme chgLayout">
        <pc:chgData name="Merethe Anette Ryen" userId="S::merethear@uia.no::1a0d79ba-99a9-4ffc-bb02-a2067f6f93d6" providerId="AD" clId="Web-{C6D6ABC5-E186-4D84-9353-EA2992D6F982}" dt="2024-11-21T12:21:25.710" v="17" actId="14100"/>
        <pc:sldMkLst>
          <pc:docMk/>
          <pc:sldMk cId="2061532063" sldId="2147374995"/>
        </pc:sldMkLst>
      </pc:sldChg>
    </pc:docChg>
  </pc:docChgLst>
  <pc:docChgLst>
    <pc:chgData name="Merethe Anette Ryen" userId="S::merethear@uia.no::1a0d79ba-99a9-4ffc-bb02-a2067f6f93d6" providerId="AD" clId="Web-{F4158AA0-9232-4DA1-935E-DC4C0179938C}"/>
    <pc:docChg chg="delSld modSld modSection">
      <pc:chgData name="Merethe Anette Ryen" userId="S::merethear@uia.no::1a0d79ba-99a9-4ffc-bb02-a2067f6f93d6" providerId="AD" clId="Web-{F4158AA0-9232-4DA1-935E-DC4C0179938C}" dt="2025-05-30T18:48:14.247" v="8"/>
      <pc:docMkLst>
        <pc:docMk/>
      </pc:docMkLst>
      <pc:sldChg chg="del">
        <pc:chgData name="Merethe Anette Ryen" userId="S::merethear@uia.no::1a0d79ba-99a9-4ffc-bb02-a2067f6f93d6" providerId="AD" clId="Web-{F4158AA0-9232-4DA1-935E-DC4C0179938C}" dt="2025-05-30T18:48:14.247" v="8"/>
        <pc:sldMkLst>
          <pc:docMk/>
          <pc:sldMk cId="1681271319" sldId="2147374655"/>
        </pc:sldMkLst>
      </pc:sldChg>
      <pc:sldChg chg="del">
        <pc:chgData name="Merethe Anette Ryen" userId="S::merethear@uia.no::1a0d79ba-99a9-4ffc-bb02-a2067f6f93d6" providerId="AD" clId="Web-{F4158AA0-9232-4DA1-935E-DC4C0179938C}" dt="2025-05-30T18:48:14.247" v="7"/>
        <pc:sldMkLst>
          <pc:docMk/>
          <pc:sldMk cId="759042129" sldId="2147374657"/>
        </pc:sldMkLst>
      </pc:sldChg>
      <pc:sldChg chg="del">
        <pc:chgData name="Merethe Anette Ryen" userId="S::merethear@uia.no::1a0d79ba-99a9-4ffc-bb02-a2067f6f93d6" providerId="AD" clId="Web-{F4158AA0-9232-4DA1-935E-DC4C0179938C}" dt="2025-05-30T18:48:14.247" v="5"/>
        <pc:sldMkLst>
          <pc:docMk/>
          <pc:sldMk cId="3623317499" sldId="2147374872"/>
        </pc:sldMkLst>
      </pc:sldChg>
      <pc:sldChg chg="del">
        <pc:chgData name="Merethe Anette Ryen" userId="S::merethear@uia.no::1a0d79ba-99a9-4ffc-bb02-a2067f6f93d6" providerId="AD" clId="Web-{F4158AA0-9232-4DA1-935E-DC4C0179938C}" dt="2025-05-30T18:48:14.247" v="4"/>
        <pc:sldMkLst>
          <pc:docMk/>
          <pc:sldMk cId="1432276258" sldId="2147374997"/>
        </pc:sldMkLst>
      </pc:sldChg>
      <pc:sldChg chg="del">
        <pc:chgData name="Merethe Anette Ryen" userId="S::merethear@uia.no::1a0d79ba-99a9-4ffc-bb02-a2067f6f93d6" providerId="AD" clId="Web-{F4158AA0-9232-4DA1-935E-DC4C0179938C}" dt="2025-05-30T18:48:14.247" v="3"/>
        <pc:sldMkLst>
          <pc:docMk/>
          <pc:sldMk cId="1508937140" sldId="2147374998"/>
        </pc:sldMkLst>
      </pc:sldChg>
      <pc:sldChg chg="del">
        <pc:chgData name="Merethe Anette Ryen" userId="S::merethear@uia.no::1a0d79ba-99a9-4ffc-bb02-a2067f6f93d6" providerId="AD" clId="Web-{F4158AA0-9232-4DA1-935E-DC4C0179938C}" dt="2025-05-30T18:48:14.247" v="6"/>
        <pc:sldMkLst>
          <pc:docMk/>
          <pc:sldMk cId="4015992266" sldId="2147375110"/>
        </pc:sldMkLst>
      </pc:sldChg>
      <pc:sldChg chg="del">
        <pc:chgData name="Merethe Anette Ryen" userId="S::merethear@uia.no::1a0d79ba-99a9-4ffc-bb02-a2067f6f93d6" providerId="AD" clId="Web-{F4158AA0-9232-4DA1-935E-DC4C0179938C}" dt="2025-05-30T18:48:14.231" v="2"/>
        <pc:sldMkLst>
          <pc:docMk/>
          <pc:sldMk cId="914127168" sldId="2147375122"/>
        </pc:sldMkLst>
      </pc:sldChg>
      <pc:sldChg chg="modSp">
        <pc:chgData name="Merethe Anette Ryen" userId="S::merethear@uia.no::1a0d79ba-99a9-4ffc-bb02-a2067f6f93d6" providerId="AD" clId="Web-{F4158AA0-9232-4DA1-935E-DC4C0179938C}" dt="2025-05-30T18:48:04.544" v="1" actId="20577"/>
        <pc:sldMkLst>
          <pc:docMk/>
          <pc:sldMk cId="3160440642" sldId="2147375207"/>
        </pc:sldMkLst>
        <pc:spChg chg="mod">
          <ac:chgData name="Merethe Anette Ryen" userId="S::merethear@uia.no::1a0d79ba-99a9-4ffc-bb02-a2067f6f93d6" providerId="AD" clId="Web-{F4158AA0-9232-4DA1-935E-DC4C0179938C}" dt="2025-05-30T18:48:04.544" v="1" actId="20577"/>
          <ac:spMkLst>
            <pc:docMk/>
            <pc:sldMk cId="3160440642" sldId="2147375207"/>
            <ac:spMk id="3" creationId="{19EA8EE4-2325-171E-5A75-CC31C33A3018}"/>
          </ac:spMkLst>
        </pc:spChg>
      </pc:sldChg>
    </pc:docChg>
  </pc:docChgLst>
  <pc:docChgLst>
    <pc:chgData name="Merethe Anette Ryen" userId="S::merethear@uia.no::1a0d79ba-99a9-4ffc-bb02-a2067f6f93d6" providerId="AD" clId="Web-{3ECAC4CF-1187-4550-9AB8-58FCBE83D1CA}"/>
    <pc:docChg chg="addSld delSld sldOrd modSection">
      <pc:chgData name="Merethe Anette Ryen" userId="S::merethear@uia.no::1a0d79ba-99a9-4ffc-bb02-a2067f6f93d6" providerId="AD" clId="Web-{3ECAC4CF-1187-4550-9AB8-58FCBE83D1CA}" dt="2023-07-19T12:29:28.208" v="11"/>
      <pc:docMkLst>
        <pc:docMk/>
      </pc:docMkLst>
      <pc:sldChg chg="add del">
        <pc:chgData name="Merethe Anette Ryen" userId="S::merethear@uia.no::1a0d79ba-99a9-4ffc-bb02-a2067f6f93d6" providerId="AD" clId="Web-{3ECAC4CF-1187-4550-9AB8-58FCBE83D1CA}" dt="2023-07-19T12:29:16.818" v="9"/>
        <pc:sldMkLst>
          <pc:docMk/>
          <pc:sldMk cId="1502138902" sldId="2147374762"/>
        </pc:sldMkLst>
      </pc:sldChg>
      <pc:sldChg chg="add del ord">
        <pc:chgData name="Merethe Anette Ryen" userId="S::merethear@uia.no::1a0d79ba-99a9-4ffc-bb02-a2067f6f93d6" providerId="AD" clId="Web-{3ECAC4CF-1187-4550-9AB8-58FCBE83D1CA}" dt="2023-07-19T12:29:28.208" v="11"/>
        <pc:sldMkLst>
          <pc:docMk/>
          <pc:sldMk cId="2459704082" sldId="2147374793"/>
        </pc:sldMkLst>
      </pc:sldChg>
      <pc:sldChg chg="add del ord">
        <pc:chgData name="Merethe Anette Ryen" userId="S::merethear@uia.no::1a0d79ba-99a9-4ffc-bb02-a2067f6f93d6" providerId="AD" clId="Web-{3ECAC4CF-1187-4550-9AB8-58FCBE83D1CA}" dt="2023-07-19T12:29:19.818" v="10"/>
        <pc:sldMkLst>
          <pc:docMk/>
          <pc:sldMk cId="2794289582" sldId="2147374794"/>
        </pc:sldMkLst>
      </pc:sldChg>
    </pc:docChg>
  </pc:docChgLst>
  <pc:docChgLst>
    <pc:chgData name="Merethe Anette Ryen" userId="1a0d79ba-99a9-4ffc-bb02-a2067f6f93d6" providerId="ADAL" clId="{0140A284-68CD-4E4B-8887-3916AF825CAD}"/>
    <pc:docChg chg="undo custSel addSld delSld modSld sldOrd modSection">
      <pc:chgData name="Merethe Anette Ryen" userId="1a0d79ba-99a9-4ffc-bb02-a2067f6f93d6" providerId="ADAL" clId="{0140A284-68CD-4E4B-8887-3916AF825CAD}" dt="2022-10-07T13:43:40.357" v="21297" actId="2711"/>
      <pc:docMkLst>
        <pc:docMk/>
      </pc:docMkLst>
      <pc:sldChg chg="del">
        <pc:chgData name="Merethe Anette Ryen" userId="1a0d79ba-99a9-4ffc-bb02-a2067f6f93d6" providerId="ADAL" clId="{0140A284-68CD-4E4B-8887-3916AF825CAD}" dt="2022-09-14T10:27:54.888" v="0" actId="2696"/>
        <pc:sldMkLst>
          <pc:docMk/>
          <pc:sldMk cId="1880413105" sldId="506"/>
        </pc:sldMkLst>
      </pc:sldChg>
      <pc:sldChg chg="del">
        <pc:chgData name="Merethe Anette Ryen" userId="1a0d79ba-99a9-4ffc-bb02-a2067f6f93d6" providerId="ADAL" clId="{0140A284-68CD-4E4B-8887-3916AF825CAD}" dt="2022-09-14T10:27:54.888" v="0" actId="2696"/>
        <pc:sldMkLst>
          <pc:docMk/>
          <pc:sldMk cId="1521368981" sldId="649"/>
        </pc:sldMkLst>
      </pc:sldChg>
      <pc:sldChg chg="del">
        <pc:chgData name="Merethe Anette Ryen" userId="1a0d79ba-99a9-4ffc-bb02-a2067f6f93d6" providerId="ADAL" clId="{0140A284-68CD-4E4B-8887-3916AF825CAD}" dt="2022-09-14T10:27:54.888" v="0" actId="2696"/>
        <pc:sldMkLst>
          <pc:docMk/>
          <pc:sldMk cId="982403725" sldId="650"/>
        </pc:sldMkLst>
      </pc:sldChg>
      <pc:sldChg chg="del">
        <pc:chgData name="Merethe Anette Ryen" userId="1a0d79ba-99a9-4ffc-bb02-a2067f6f93d6" providerId="ADAL" clId="{0140A284-68CD-4E4B-8887-3916AF825CAD}" dt="2022-09-14T10:27:54.888" v="0" actId="2696"/>
        <pc:sldMkLst>
          <pc:docMk/>
          <pc:sldMk cId="3710683031" sldId="651"/>
        </pc:sldMkLst>
      </pc:sldChg>
      <pc:sldChg chg="modSp mod">
        <pc:chgData name="Merethe Anette Ryen" userId="1a0d79ba-99a9-4ffc-bb02-a2067f6f93d6" providerId="ADAL" clId="{0140A284-68CD-4E4B-8887-3916AF825CAD}" dt="2022-09-19T08:28:49.097" v="7871" actId="1076"/>
        <pc:sldMkLst>
          <pc:docMk/>
          <pc:sldMk cId="2882871590" sldId="653"/>
        </pc:sldMkLst>
      </pc:sldChg>
      <pc:sldChg chg="del">
        <pc:chgData name="Merethe Anette Ryen" userId="1a0d79ba-99a9-4ffc-bb02-a2067f6f93d6" providerId="ADAL" clId="{0140A284-68CD-4E4B-8887-3916AF825CAD}" dt="2022-09-14T10:27:54.888" v="0" actId="2696"/>
        <pc:sldMkLst>
          <pc:docMk/>
          <pc:sldMk cId="3905172052" sldId="2147374576"/>
        </pc:sldMkLst>
      </pc:sldChg>
      <pc:sldChg chg="ord">
        <pc:chgData name="Merethe Anette Ryen" userId="1a0d79ba-99a9-4ffc-bb02-a2067f6f93d6" providerId="ADAL" clId="{0140A284-68CD-4E4B-8887-3916AF825CAD}" dt="2022-09-14T10:37:22.420" v="115"/>
        <pc:sldMkLst>
          <pc:docMk/>
          <pc:sldMk cId="447043750" sldId="2147374578"/>
        </pc:sldMkLst>
      </pc:sldChg>
      <pc:sldChg chg="modSp mod ord modNotesTx">
        <pc:chgData name="Merethe Anette Ryen" userId="1a0d79ba-99a9-4ffc-bb02-a2067f6f93d6" providerId="ADAL" clId="{0140A284-68CD-4E4B-8887-3916AF825CAD}" dt="2022-10-07T11:51:53.561" v="21031" actId="20577"/>
        <pc:sldMkLst>
          <pc:docMk/>
          <pc:sldMk cId="4226427866" sldId="2147374591"/>
        </pc:sldMkLst>
      </pc:sldChg>
      <pc:sldChg chg="add del">
        <pc:chgData name="Merethe Anette Ryen" userId="1a0d79ba-99a9-4ffc-bb02-a2067f6f93d6" providerId="ADAL" clId="{0140A284-68CD-4E4B-8887-3916AF825CAD}" dt="2022-09-14T10:37:48.608" v="118" actId="2696"/>
        <pc:sldMkLst>
          <pc:docMk/>
          <pc:sldMk cId="1853143291" sldId="2147374593"/>
        </pc:sldMkLst>
      </pc:sldChg>
      <pc:sldChg chg="del">
        <pc:chgData name="Merethe Anette Ryen" userId="1a0d79ba-99a9-4ffc-bb02-a2067f6f93d6" providerId="ADAL" clId="{0140A284-68CD-4E4B-8887-3916AF825CAD}" dt="2022-09-14T10:37:24.884" v="116" actId="2696"/>
        <pc:sldMkLst>
          <pc:docMk/>
          <pc:sldMk cId="3333341650" sldId="2147374593"/>
        </pc:sldMkLst>
      </pc:sldChg>
      <pc:sldChg chg="del">
        <pc:chgData name="Merethe Anette Ryen" userId="1a0d79ba-99a9-4ffc-bb02-a2067f6f93d6" providerId="ADAL" clId="{0140A284-68CD-4E4B-8887-3916AF825CAD}" dt="2022-09-14T11:53:35.897" v="3638" actId="2696"/>
        <pc:sldMkLst>
          <pc:docMk/>
          <pc:sldMk cId="1612274319" sldId="2147374594"/>
        </pc:sldMkLst>
      </pc:sldChg>
      <pc:sldChg chg="modSp mod">
        <pc:chgData name="Merethe Anette Ryen" userId="1a0d79ba-99a9-4ffc-bb02-a2067f6f93d6" providerId="ADAL" clId="{0140A284-68CD-4E4B-8887-3916AF825CAD}" dt="2022-10-04T13:09:21.293" v="20182" actId="20577"/>
        <pc:sldMkLst>
          <pc:docMk/>
          <pc:sldMk cId="1101722672" sldId="2147374605"/>
        </pc:sldMkLst>
      </pc:sldChg>
      <pc:sldChg chg="del">
        <pc:chgData name="Merethe Anette Ryen" userId="1a0d79ba-99a9-4ffc-bb02-a2067f6f93d6" providerId="ADAL" clId="{0140A284-68CD-4E4B-8887-3916AF825CAD}" dt="2022-09-14T10:36:57.062" v="112" actId="2696"/>
        <pc:sldMkLst>
          <pc:docMk/>
          <pc:sldMk cId="852307171" sldId="2147374606"/>
        </pc:sldMkLst>
      </pc:sldChg>
      <pc:sldChg chg="add">
        <pc:chgData name="Merethe Anette Ryen" userId="1a0d79ba-99a9-4ffc-bb02-a2067f6f93d6" providerId="ADAL" clId="{0140A284-68CD-4E4B-8887-3916AF825CAD}" dt="2022-09-14T10:37:02.307" v="113"/>
        <pc:sldMkLst>
          <pc:docMk/>
          <pc:sldMk cId="3303469977" sldId="2147374606"/>
        </pc:sldMkLst>
      </pc:sldChg>
      <pc:sldChg chg="modSp del mod modNotesTx">
        <pc:chgData name="Merethe Anette Ryen" userId="1a0d79ba-99a9-4ffc-bb02-a2067f6f93d6" providerId="ADAL" clId="{0140A284-68CD-4E4B-8887-3916AF825CAD}" dt="2022-09-19T10:28:58.844" v="8962" actId="2696"/>
        <pc:sldMkLst>
          <pc:docMk/>
          <pc:sldMk cId="1893141399" sldId="2147374608"/>
        </pc:sldMkLst>
      </pc:sldChg>
      <pc:sldChg chg="modSp mod ord">
        <pc:chgData name="Merethe Anette Ryen" userId="1a0d79ba-99a9-4ffc-bb02-a2067f6f93d6" providerId="ADAL" clId="{0140A284-68CD-4E4B-8887-3916AF825CAD}" dt="2022-09-30T10:38:30.234" v="16307" actId="20577"/>
        <pc:sldMkLst>
          <pc:docMk/>
          <pc:sldMk cId="3424933118" sldId="2147374609"/>
        </pc:sldMkLst>
      </pc:sldChg>
      <pc:sldChg chg="addSp delSp modSp new mod modNotesTx">
        <pc:chgData name="Merethe Anette Ryen" userId="1a0d79ba-99a9-4ffc-bb02-a2067f6f93d6" providerId="ADAL" clId="{0140A284-68CD-4E4B-8887-3916AF825CAD}" dt="2022-09-14T10:48:31.887" v="767" actId="20577"/>
        <pc:sldMkLst>
          <pc:docMk/>
          <pc:sldMk cId="3480622734" sldId="2147374610"/>
        </pc:sldMkLst>
      </pc:sldChg>
      <pc:sldChg chg="addSp delSp modSp new mod modClrScheme chgLayout modNotesTx">
        <pc:chgData name="Merethe Anette Ryen" userId="1a0d79ba-99a9-4ffc-bb02-a2067f6f93d6" providerId="ADAL" clId="{0140A284-68CD-4E4B-8887-3916AF825CAD}" dt="2022-09-14T12:20:34.467" v="4843" actId="20577"/>
        <pc:sldMkLst>
          <pc:docMk/>
          <pc:sldMk cId="1767342062" sldId="2147374611"/>
        </pc:sldMkLst>
      </pc:sldChg>
      <pc:sldChg chg="addSp delSp modSp add mod modNotesTx">
        <pc:chgData name="Merethe Anette Ryen" userId="1a0d79ba-99a9-4ffc-bb02-a2067f6f93d6" providerId="ADAL" clId="{0140A284-68CD-4E4B-8887-3916AF825CAD}" dt="2022-09-14T12:22:15.985" v="4928" actId="20577"/>
        <pc:sldMkLst>
          <pc:docMk/>
          <pc:sldMk cId="422488261" sldId="2147374612"/>
        </pc:sldMkLst>
      </pc:sldChg>
      <pc:sldChg chg="addSp modSp new mod">
        <pc:chgData name="Merethe Anette Ryen" userId="1a0d79ba-99a9-4ffc-bb02-a2067f6f93d6" providerId="ADAL" clId="{0140A284-68CD-4E4B-8887-3916AF825CAD}" dt="2022-09-14T10:38:48.566" v="121" actId="14100"/>
        <pc:sldMkLst>
          <pc:docMk/>
          <pc:sldMk cId="567928240" sldId="2147374613"/>
        </pc:sldMkLst>
      </pc:sldChg>
      <pc:sldChg chg="addSp delSp modSp new mod modNotesTx">
        <pc:chgData name="Merethe Anette Ryen" userId="1a0d79ba-99a9-4ffc-bb02-a2067f6f93d6" providerId="ADAL" clId="{0140A284-68CD-4E4B-8887-3916AF825CAD}" dt="2022-09-14T12:09:46.421" v="4081" actId="20577"/>
        <pc:sldMkLst>
          <pc:docMk/>
          <pc:sldMk cId="2747531598" sldId="2147374614"/>
        </pc:sldMkLst>
      </pc:sldChg>
      <pc:sldChg chg="addSp delSp modSp new mod ord modNotesTx">
        <pc:chgData name="Merethe Anette Ryen" userId="1a0d79ba-99a9-4ffc-bb02-a2067f6f93d6" providerId="ADAL" clId="{0140A284-68CD-4E4B-8887-3916AF825CAD}" dt="2022-09-19T09:21:13.550" v="8613"/>
        <pc:sldMkLst>
          <pc:docMk/>
          <pc:sldMk cId="3529569673" sldId="2147374615"/>
        </pc:sldMkLst>
      </pc:sldChg>
      <pc:sldChg chg="add del">
        <pc:chgData name="Merethe Anette Ryen" userId="1a0d79ba-99a9-4ffc-bb02-a2067f6f93d6" providerId="ADAL" clId="{0140A284-68CD-4E4B-8887-3916AF825CAD}" dt="2022-09-14T12:51:32.724" v="5994" actId="2696"/>
        <pc:sldMkLst>
          <pc:docMk/>
          <pc:sldMk cId="46463803" sldId="2147374616"/>
        </pc:sldMkLst>
      </pc:sldChg>
      <pc:sldChg chg="addSp delSp modSp new mod ord">
        <pc:chgData name="Merethe Anette Ryen" userId="1a0d79ba-99a9-4ffc-bb02-a2067f6f93d6" providerId="ADAL" clId="{0140A284-68CD-4E4B-8887-3916AF825CAD}" dt="2022-09-19T09:21:13.550" v="8613"/>
        <pc:sldMkLst>
          <pc:docMk/>
          <pc:sldMk cId="2804485322" sldId="2147374617"/>
        </pc:sldMkLst>
      </pc:sldChg>
      <pc:sldChg chg="addSp delSp modSp new mod modNotesTx">
        <pc:chgData name="Merethe Anette Ryen" userId="1a0d79ba-99a9-4ffc-bb02-a2067f6f93d6" providerId="ADAL" clId="{0140A284-68CD-4E4B-8887-3916AF825CAD}" dt="2022-09-14T13:19:45.220" v="6497" actId="20577"/>
        <pc:sldMkLst>
          <pc:docMk/>
          <pc:sldMk cId="2204501998" sldId="2147374618"/>
        </pc:sldMkLst>
      </pc:sldChg>
      <pc:sldChg chg="add del">
        <pc:chgData name="Merethe Anette Ryen" userId="1a0d79ba-99a9-4ffc-bb02-a2067f6f93d6" providerId="ADAL" clId="{0140A284-68CD-4E4B-8887-3916AF825CAD}" dt="2022-09-14T12:51:30.672" v="5993" actId="2696"/>
        <pc:sldMkLst>
          <pc:docMk/>
          <pc:sldMk cId="2327998515" sldId="2147374618"/>
        </pc:sldMkLst>
      </pc:sldChg>
      <pc:sldChg chg="delSp add del mod">
        <pc:chgData name="Merethe Anette Ryen" userId="1a0d79ba-99a9-4ffc-bb02-a2067f6f93d6" providerId="ADAL" clId="{0140A284-68CD-4E4B-8887-3916AF825CAD}" dt="2022-09-14T13:01:04.007" v="6006" actId="2696"/>
        <pc:sldMkLst>
          <pc:docMk/>
          <pc:sldMk cId="2410888849" sldId="2147374618"/>
        </pc:sldMkLst>
      </pc:sldChg>
      <pc:sldChg chg="addSp delSp modSp add mod modNotesTx">
        <pc:chgData name="Merethe Anette Ryen" userId="1a0d79ba-99a9-4ffc-bb02-a2067f6f93d6" providerId="ADAL" clId="{0140A284-68CD-4E4B-8887-3916AF825CAD}" dt="2022-10-04T13:07:33.236" v="20163" actId="14100"/>
        <pc:sldMkLst>
          <pc:docMk/>
          <pc:sldMk cId="112301591" sldId="2147374619"/>
        </pc:sldMkLst>
      </pc:sldChg>
      <pc:sldChg chg="addSp delSp modSp new mod">
        <pc:chgData name="Merethe Anette Ryen" userId="1a0d79ba-99a9-4ffc-bb02-a2067f6f93d6" providerId="ADAL" clId="{0140A284-68CD-4E4B-8887-3916AF825CAD}" dt="2022-09-15T10:12:18.599" v="6747" actId="20577"/>
        <pc:sldMkLst>
          <pc:docMk/>
          <pc:sldMk cId="2754562572" sldId="2147374620"/>
        </pc:sldMkLst>
      </pc:sldChg>
      <pc:sldChg chg="addSp delSp modSp new mod modAnim">
        <pc:chgData name="Merethe Anette Ryen" userId="1a0d79ba-99a9-4ffc-bb02-a2067f6f93d6" providerId="ADAL" clId="{0140A284-68CD-4E4B-8887-3916AF825CAD}" dt="2022-09-15T12:21:55.429" v="6763" actId="14100"/>
        <pc:sldMkLst>
          <pc:docMk/>
          <pc:sldMk cId="4205188481" sldId="2147374621"/>
        </pc:sldMkLst>
      </pc:sldChg>
      <pc:sldChg chg="modSp add mod">
        <pc:chgData name="Merethe Anette Ryen" userId="1a0d79ba-99a9-4ffc-bb02-a2067f6f93d6" providerId="ADAL" clId="{0140A284-68CD-4E4B-8887-3916AF825CAD}" dt="2022-10-07T12:53:20.949" v="21073" actId="20577"/>
        <pc:sldMkLst>
          <pc:docMk/>
          <pc:sldMk cId="107789224" sldId="2147374622"/>
        </pc:sldMkLst>
      </pc:sldChg>
      <pc:sldChg chg="addSp delSp modSp new mod modNotesTx">
        <pc:chgData name="Merethe Anette Ryen" userId="1a0d79ba-99a9-4ffc-bb02-a2067f6f93d6" providerId="ADAL" clId="{0140A284-68CD-4E4B-8887-3916AF825CAD}" dt="2022-10-04T09:33:38.381" v="16506" actId="20577"/>
        <pc:sldMkLst>
          <pc:docMk/>
          <pc:sldMk cId="2506162015" sldId="2147374623"/>
        </pc:sldMkLst>
      </pc:sldChg>
      <pc:sldChg chg="addSp delSp modSp new mod ord modClrScheme chgLayout">
        <pc:chgData name="Merethe Anette Ryen" userId="1a0d79ba-99a9-4ffc-bb02-a2067f6f93d6" providerId="ADAL" clId="{0140A284-68CD-4E4B-8887-3916AF825CAD}" dt="2022-09-19T10:48:33.151" v="9215" actId="1076"/>
        <pc:sldMkLst>
          <pc:docMk/>
          <pc:sldMk cId="279549406" sldId="2147374624"/>
        </pc:sldMkLst>
      </pc:sldChg>
      <pc:sldChg chg="modSp add mod">
        <pc:chgData name="Merethe Anette Ryen" userId="1a0d79ba-99a9-4ffc-bb02-a2067f6f93d6" providerId="ADAL" clId="{0140A284-68CD-4E4B-8887-3916AF825CAD}" dt="2022-09-19T09:21:30.081" v="8623" actId="20577"/>
        <pc:sldMkLst>
          <pc:docMk/>
          <pc:sldMk cId="3724777073" sldId="2147374625"/>
        </pc:sldMkLst>
      </pc:sldChg>
      <pc:sldChg chg="add">
        <pc:chgData name="Merethe Anette Ryen" userId="1a0d79ba-99a9-4ffc-bb02-a2067f6f93d6" providerId="ADAL" clId="{0140A284-68CD-4E4B-8887-3916AF825CAD}" dt="2022-09-19T09:21:36.838" v="8624"/>
        <pc:sldMkLst>
          <pc:docMk/>
          <pc:sldMk cId="407882438" sldId="2147374626"/>
        </pc:sldMkLst>
      </pc:sldChg>
      <pc:sldChg chg="addSp delSp modSp new mod">
        <pc:chgData name="Merethe Anette Ryen" userId="1a0d79ba-99a9-4ffc-bb02-a2067f6f93d6" providerId="ADAL" clId="{0140A284-68CD-4E4B-8887-3916AF825CAD}" dt="2022-09-19T09:24:23.525" v="8632" actId="14100"/>
        <pc:sldMkLst>
          <pc:docMk/>
          <pc:sldMk cId="4070136309" sldId="2147374627"/>
        </pc:sldMkLst>
      </pc:sldChg>
      <pc:sldChg chg="addSp delSp modSp new mod">
        <pc:chgData name="Merethe Anette Ryen" userId="1a0d79ba-99a9-4ffc-bb02-a2067f6f93d6" providerId="ADAL" clId="{0140A284-68CD-4E4B-8887-3916AF825CAD}" dt="2022-09-19T10:32:08.386" v="9036" actId="20577"/>
        <pc:sldMkLst>
          <pc:docMk/>
          <pc:sldMk cId="1375236701" sldId="2147374628"/>
        </pc:sldMkLst>
      </pc:sldChg>
      <pc:sldChg chg="addSp delSp modSp new mod modClrScheme chgLayout">
        <pc:chgData name="Merethe Anette Ryen" userId="1a0d79ba-99a9-4ffc-bb02-a2067f6f93d6" providerId="ADAL" clId="{0140A284-68CD-4E4B-8887-3916AF825CAD}" dt="2022-10-07T11:53:00.815" v="21033" actId="27636"/>
        <pc:sldMkLst>
          <pc:docMk/>
          <pc:sldMk cId="4116281161" sldId="2147374629"/>
        </pc:sldMkLst>
      </pc:sldChg>
      <pc:sldChg chg="delSp modSp add mod modNotesTx">
        <pc:chgData name="Merethe Anette Ryen" userId="1a0d79ba-99a9-4ffc-bb02-a2067f6f93d6" providerId="ADAL" clId="{0140A284-68CD-4E4B-8887-3916AF825CAD}" dt="2022-09-19T13:03:59.422" v="15595" actId="20577"/>
        <pc:sldMkLst>
          <pc:docMk/>
          <pc:sldMk cId="194641455" sldId="2147374630"/>
        </pc:sldMkLst>
      </pc:sldChg>
      <pc:sldChg chg="new del">
        <pc:chgData name="Merethe Anette Ryen" userId="1a0d79ba-99a9-4ffc-bb02-a2067f6f93d6" providerId="ADAL" clId="{0140A284-68CD-4E4B-8887-3916AF825CAD}" dt="2022-09-19T10:51:45.692" v="9230" actId="2696"/>
        <pc:sldMkLst>
          <pc:docMk/>
          <pc:sldMk cId="4244715229" sldId="2147374630"/>
        </pc:sldMkLst>
      </pc:sldChg>
      <pc:sldChg chg="add">
        <pc:chgData name="Merethe Anette Ryen" userId="1a0d79ba-99a9-4ffc-bb02-a2067f6f93d6" providerId="ADAL" clId="{0140A284-68CD-4E4B-8887-3916AF825CAD}" dt="2022-09-19T10:55:37.117" v="9458"/>
        <pc:sldMkLst>
          <pc:docMk/>
          <pc:sldMk cId="3187348827" sldId="2147374631"/>
        </pc:sldMkLst>
      </pc:sldChg>
      <pc:sldChg chg="add">
        <pc:chgData name="Merethe Anette Ryen" userId="1a0d79ba-99a9-4ffc-bb02-a2067f6f93d6" providerId="ADAL" clId="{0140A284-68CD-4E4B-8887-3916AF825CAD}" dt="2022-09-19T13:04:27.654" v="15596"/>
        <pc:sldMkLst>
          <pc:docMk/>
          <pc:sldMk cId="4087681143" sldId="2147374632"/>
        </pc:sldMkLst>
      </pc:sldChg>
      <pc:sldChg chg="add">
        <pc:chgData name="Merethe Anette Ryen" userId="1a0d79ba-99a9-4ffc-bb02-a2067f6f93d6" providerId="ADAL" clId="{0140A284-68CD-4E4B-8887-3916AF825CAD}" dt="2022-09-19T13:04:27.654" v="15596"/>
        <pc:sldMkLst>
          <pc:docMk/>
          <pc:sldMk cId="3634801818" sldId="2147374633"/>
        </pc:sldMkLst>
      </pc:sldChg>
      <pc:sldChg chg="modSp add mod">
        <pc:chgData name="Merethe Anette Ryen" userId="1a0d79ba-99a9-4ffc-bb02-a2067f6f93d6" providerId="ADAL" clId="{0140A284-68CD-4E4B-8887-3916AF825CAD}" dt="2022-10-07T13:07:25.924" v="21104" actId="20577"/>
        <pc:sldMkLst>
          <pc:docMk/>
          <pc:sldMk cId="3322718058" sldId="2147374634"/>
        </pc:sldMkLst>
      </pc:sldChg>
      <pc:sldChg chg="modSp add mod">
        <pc:chgData name="Merethe Anette Ryen" userId="1a0d79ba-99a9-4ffc-bb02-a2067f6f93d6" providerId="ADAL" clId="{0140A284-68CD-4E4B-8887-3916AF825CAD}" dt="2022-09-19T13:10:18.804" v="15966" actId="20577"/>
        <pc:sldMkLst>
          <pc:docMk/>
          <pc:sldMk cId="3259048086" sldId="2147374635"/>
        </pc:sldMkLst>
      </pc:sldChg>
      <pc:sldChg chg="addSp delSp modSp add mod">
        <pc:chgData name="Merethe Anette Ryen" userId="1a0d79ba-99a9-4ffc-bb02-a2067f6f93d6" providerId="ADAL" clId="{0140A284-68CD-4E4B-8887-3916AF825CAD}" dt="2022-09-19T13:17:12.290" v="16260" actId="255"/>
        <pc:sldMkLst>
          <pc:docMk/>
          <pc:sldMk cId="2052275884" sldId="2147374636"/>
        </pc:sldMkLst>
      </pc:sldChg>
      <pc:sldChg chg="addSp delSp modSp add mod">
        <pc:chgData name="Merethe Anette Ryen" userId="1a0d79ba-99a9-4ffc-bb02-a2067f6f93d6" providerId="ADAL" clId="{0140A284-68CD-4E4B-8887-3916AF825CAD}" dt="2022-10-04T09:04:48.777" v="16451" actId="1076"/>
        <pc:sldMkLst>
          <pc:docMk/>
          <pc:sldMk cId="3126760110" sldId="2147374637"/>
        </pc:sldMkLst>
      </pc:sldChg>
      <pc:sldChg chg="addSp delSp modSp new mod">
        <pc:chgData name="Merethe Anette Ryen" userId="1a0d79ba-99a9-4ffc-bb02-a2067f6f93d6" providerId="ADAL" clId="{0140A284-68CD-4E4B-8887-3916AF825CAD}" dt="2022-10-04T10:26:42.921" v="18573" actId="27636"/>
        <pc:sldMkLst>
          <pc:docMk/>
          <pc:sldMk cId="462757673" sldId="2147374638"/>
        </pc:sldMkLst>
      </pc:sldChg>
      <pc:sldChg chg="delSp modSp add mod ord">
        <pc:chgData name="Merethe Anette Ryen" userId="1a0d79ba-99a9-4ffc-bb02-a2067f6f93d6" providerId="ADAL" clId="{0140A284-68CD-4E4B-8887-3916AF825CAD}" dt="2022-10-04T13:03:03.878" v="19917" actId="20577"/>
        <pc:sldMkLst>
          <pc:docMk/>
          <pc:sldMk cId="343505999" sldId="2147374639"/>
        </pc:sldMkLst>
      </pc:sldChg>
      <pc:sldChg chg="addSp delSp modSp new mod">
        <pc:chgData name="Merethe Anette Ryen" userId="1a0d79ba-99a9-4ffc-bb02-a2067f6f93d6" providerId="ADAL" clId="{0140A284-68CD-4E4B-8887-3916AF825CAD}" dt="2022-10-04T13:03:54.492" v="19938" actId="20577"/>
        <pc:sldMkLst>
          <pc:docMk/>
          <pc:sldMk cId="2709794590" sldId="2147374640"/>
        </pc:sldMkLst>
      </pc:sldChg>
      <pc:sldChg chg="addSp delSp modSp add mod">
        <pc:chgData name="Merethe Anette Ryen" userId="1a0d79ba-99a9-4ffc-bb02-a2067f6f93d6" providerId="ADAL" clId="{0140A284-68CD-4E4B-8887-3916AF825CAD}" dt="2022-10-04T12:49:52.701" v="19272"/>
        <pc:sldMkLst>
          <pc:docMk/>
          <pc:sldMk cId="2648011462" sldId="2147374641"/>
        </pc:sldMkLst>
      </pc:sldChg>
      <pc:sldChg chg="addSp delSp modSp add mod">
        <pc:chgData name="Merethe Anette Ryen" userId="1a0d79ba-99a9-4ffc-bb02-a2067f6f93d6" providerId="ADAL" clId="{0140A284-68CD-4E4B-8887-3916AF825CAD}" dt="2022-10-04T12:38:29.418" v="18963"/>
        <pc:sldMkLst>
          <pc:docMk/>
          <pc:sldMk cId="152571960" sldId="2147374642"/>
        </pc:sldMkLst>
      </pc:sldChg>
      <pc:sldChg chg="addSp delSp modSp add mod">
        <pc:chgData name="Merethe Anette Ryen" userId="1a0d79ba-99a9-4ffc-bb02-a2067f6f93d6" providerId="ADAL" clId="{0140A284-68CD-4E4B-8887-3916AF825CAD}" dt="2022-10-04T12:41:02.807" v="18986" actId="207"/>
        <pc:sldMkLst>
          <pc:docMk/>
          <pc:sldMk cId="570542197" sldId="2147374643"/>
        </pc:sldMkLst>
      </pc:sldChg>
      <pc:sldChg chg="addSp delSp modSp add mod">
        <pc:chgData name="Merethe Anette Ryen" userId="1a0d79ba-99a9-4ffc-bb02-a2067f6f93d6" providerId="ADAL" clId="{0140A284-68CD-4E4B-8887-3916AF825CAD}" dt="2022-10-04T13:37:02.521" v="20879" actId="20577"/>
        <pc:sldMkLst>
          <pc:docMk/>
          <pc:sldMk cId="2556233506" sldId="2147374644"/>
        </pc:sldMkLst>
      </pc:sldChg>
      <pc:sldChg chg="add">
        <pc:chgData name="Merethe Anette Ryen" userId="1a0d79ba-99a9-4ffc-bb02-a2067f6f93d6" providerId="ADAL" clId="{0140A284-68CD-4E4B-8887-3916AF825CAD}" dt="2022-10-04T13:13:00.302" v="20190"/>
        <pc:sldMkLst>
          <pc:docMk/>
          <pc:sldMk cId="4162355840" sldId="2147374645"/>
        </pc:sldMkLst>
      </pc:sldChg>
      <pc:sldChg chg="addSp delSp modSp add mod">
        <pc:chgData name="Merethe Anette Ryen" userId="1a0d79ba-99a9-4ffc-bb02-a2067f6f93d6" providerId="ADAL" clId="{0140A284-68CD-4E4B-8887-3916AF825CAD}" dt="2022-10-04T14:18:38.618" v="20887" actId="1076"/>
        <pc:sldMkLst>
          <pc:docMk/>
          <pc:sldMk cId="1042000872" sldId="2147374646"/>
        </pc:sldMkLst>
      </pc:sldChg>
      <pc:sldChg chg="new del">
        <pc:chgData name="Merethe Anette Ryen" userId="1a0d79ba-99a9-4ffc-bb02-a2067f6f93d6" providerId="ADAL" clId="{0140A284-68CD-4E4B-8887-3916AF825CAD}" dt="2022-10-05T13:38:51.042" v="20889" actId="2696"/>
        <pc:sldMkLst>
          <pc:docMk/>
          <pc:sldMk cId="1531647000" sldId="2147374647"/>
        </pc:sldMkLst>
      </pc:sldChg>
      <pc:sldChg chg="addSp modSp add mod">
        <pc:chgData name="Merethe Anette Ryen" userId="1a0d79ba-99a9-4ffc-bb02-a2067f6f93d6" providerId="ADAL" clId="{0140A284-68CD-4E4B-8887-3916AF825CAD}" dt="2022-10-05T13:39:59.374" v="20925" actId="1076"/>
        <pc:sldMkLst>
          <pc:docMk/>
          <pc:sldMk cId="2101900747" sldId="2147374647"/>
        </pc:sldMkLst>
      </pc:sldChg>
      <pc:sldChg chg="add mod modShow">
        <pc:chgData name="Merethe Anette Ryen" userId="1a0d79ba-99a9-4ffc-bb02-a2067f6f93d6" providerId="ADAL" clId="{0140A284-68CD-4E4B-8887-3916AF825CAD}" dt="2022-10-07T12:09:57.991" v="21035" actId="729"/>
        <pc:sldMkLst>
          <pc:docMk/>
          <pc:sldMk cId="42334342" sldId="2147374648"/>
        </pc:sldMkLst>
      </pc:sldChg>
      <pc:sldChg chg="add">
        <pc:chgData name="Merethe Anette Ryen" userId="1a0d79ba-99a9-4ffc-bb02-a2067f6f93d6" providerId="ADAL" clId="{0140A284-68CD-4E4B-8887-3916AF825CAD}" dt="2022-10-07T12:11:56.890" v="21036"/>
        <pc:sldMkLst>
          <pc:docMk/>
          <pc:sldMk cId="883103009" sldId="2147374649"/>
        </pc:sldMkLst>
      </pc:sldChg>
      <pc:sldChg chg="modSp new mod">
        <pc:chgData name="Merethe Anette Ryen" userId="1a0d79ba-99a9-4ffc-bb02-a2067f6f93d6" providerId="ADAL" clId="{0140A284-68CD-4E4B-8887-3916AF825CAD}" dt="2022-10-07T13:32:13.544" v="21158" actId="20577"/>
        <pc:sldMkLst>
          <pc:docMk/>
          <pc:sldMk cId="1827087532" sldId="2147374650"/>
        </pc:sldMkLst>
      </pc:sldChg>
      <pc:sldChg chg="modSp add mod modNotesTx">
        <pc:chgData name="Merethe Anette Ryen" userId="1a0d79ba-99a9-4ffc-bb02-a2067f6f93d6" providerId="ADAL" clId="{0140A284-68CD-4E4B-8887-3916AF825CAD}" dt="2022-10-07T13:41:43.808" v="21286"/>
        <pc:sldMkLst>
          <pc:docMk/>
          <pc:sldMk cId="4034348640" sldId="2147374651"/>
        </pc:sldMkLst>
      </pc:sldChg>
      <pc:sldChg chg="modSp add mod">
        <pc:chgData name="Merethe Anette Ryen" userId="1a0d79ba-99a9-4ffc-bb02-a2067f6f93d6" providerId="ADAL" clId="{0140A284-68CD-4E4B-8887-3916AF825CAD}" dt="2022-10-07T13:39:52.759" v="21275" actId="27636"/>
        <pc:sldMkLst>
          <pc:docMk/>
          <pc:sldMk cId="192417159" sldId="2147374652"/>
        </pc:sldMkLst>
      </pc:sldChg>
      <pc:sldChg chg="modSp add mod ord">
        <pc:chgData name="Merethe Anette Ryen" userId="1a0d79ba-99a9-4ffc-bb02-a2067f6f93d6" providerId="ADAL" clId="{0140A284-68CD-4E4B-8887-3916AF825CAD}" dt="2022-10-07T13:43:40.357" v="21297" actId="2711"/>
        <pc:sldMkLst>
          <pc:docMk/>
          <pc:sldMk cId="3369574473" sldId="2147374653"/>
        </pc:sldMkLst>
      </pc:sldChg>
      <pc:sldChg chg="modSp add mod">
        <pc:chgData name="Merethe Anette Ryen" userId="1a0d79ba-99a9-4ffc-bb02-a2067f6f93d6" providerId="ADAL" clId="{0140A284-68CD-4E4B-8887-3916AF825CAD}" dt="2022-10-07T13:43:23.922" v="21296" actId="255"/>
        <pc:sldMkLst>
          <pc:docMk/>
          <pc:sldMk cId="2862011959" sldId="2147374654"/>
        </pc:sldMkLst>
      </pc:sldChg>
    </pc:docChg>
  </pc:docChgLst>
  <pc:docChgLst>
    <pc:chgData name="Merethe Anette Ryen" userId="S::merethear@uia.no::1a0d79ba-99a9-4ffc-bb02-a2067f6f93d6" providerId="AD" clId="Web-{BCCF34FA-CF0F-4CBE-81AB-010418FE7E47}"/>
    <pc:docChg chg="delSld modSld">
      <pc:chgData name="Merethe Anette Ryen" userId="S::merethear@uia.no::1a0d79ba-99a9-4ffc-bb02-a2067f6f93d6" providerId="AD" clId="Web-{BCCF34FA-CF0F-4CBE-81AB-010418FE7E47}" dt="2022-04-04T09:54:21.271" v="45"/>
      <pc:docMkLst>
        <pc:docMk/>
      </pc:docMkLst>
      <pc:sldChg chg="modSp">
        <pc:chgData name="Merethe Anette Ryen" userId="S::merethear@uia.no::1a0d79ba-99a9-4ffc-bb02-a2067f6f93d6" providerId="AD" clId="Web-{BCCF34FA-CF0F-4CBE-81AB-010418FE7E47}" dt="2022-04-04T09:53:06.191" v="38" actId="20577"/>
        <pc:sldMkLst>
          <pc:docMk/>
          <pc:sldMk cId="1032388041" sldId="274"/>
        </pc:sldMkLst>
      </pc:sldChg>
      <pc:sldChg chg="del">
        <pc:chgData name="Merethe Anette Ryen" userId="S::merethear@uia.no::1a0d79ba-99a9-4ffc-bb02-a2067f6f93d6" providerId="AD" clId="Web-{BCCF34FA-CF0F-4CBE-81AB-010418FE7E47}" dt="2022-04-04T09:52:13.939" v="14"/>
        <pc:sldMkLst>
          <pc:docMk/>
          <pc:sldMk cId="756669445" sldId="513"/>
        </pc:sldMkLst>
      </pc:sldChg>
      <pc:sldChg chg="del">
        <pc:chgData name="Merethe Anette Ryen" userId="S::merethear@uia.no::1a0d79ba-99a9-4ffc-bb02-a2067f6f93d6" providerId="AD" clId="Web-{BCCF34FA-CF0F-4CBE-81AB-010418FE7E47}" dt="2022-04-04T09:54:10.927" v="41"/>
        <pc:sldMkLst>
          <pc:docMk/>
          <pc:sldMk cId="2998803024" sldId="608"/>
        </pc:sldMkLst>
      </pc:sldChg>
      <pc:sldChg chg="modSp">
        <pc:chgData name="Merethe Anette Ryen" userId="S::merethear@uia.no::1a0d79ba-99a9-4ffc-bb02-a2067f6f93d6" providerId="AD" clId="Web-{BCCF34FA-CF0F-4CBE-81AB-010418FE7E47}" dt="2022-04-04T09:51:27.423" v="13" actId="20577"/>
        <pc:sldMkLst>
          <pc:docMk/>
          <pc:sldMk cId="1038982187" sldId="616"/>
        </pc:sldMkLst>
      </pc:sldChg>
      <pc:sldChg chg="modSp">
        <pc:chgData name="Merethe Anette Ryen" userId="S::merethear@uia.no::1a0d79ba-99a9-4ffc-bb02-a2067f6f93d6" providerId="AD" clId="Web-{BCCF34FA-CF0F-4CBE-81AB-010418FE7E47}" dt="2022-04-04T09:53:54.348" v="40" actId="20577"/>
        <pc:sldMkLst>
          <pc:docMk/>
          <pc:sldMk cId="4232647976" sldId="636"/>
        </pc:sldMkLst>
      </pc:sldChg>
      <pc:sldChg chg="del">
        <pc:chgData name="Merethe Anette Ryen" userId="S::merethear@uia.no::1a0d79ba-99a9-4ffc-bb02-a2067f6f93d6" providerId="AD" clId="Web-{BCCF34FA-CF0F-4CBE-81AB-010418FE7E47}" dt="2022-04-04T09:54:10.927" v="42"/>
        <pc:sldMkLst>
          <pc:docMk/>
          <pc:sldMk cId="15618543" sldId="642"/>
        </pc:sldMkLst>
      </pc:sldChg>
      <pc:sldChg chg="del">
        <pc:chgData name="Merethe Anette Ryen" userId="S::merethear@uia.no::1a0d79ba-99a9-4ffc-bb02-a2067f6f93d6" providerId="AD" clId="Web-{BCCF34FA-CF0F-4CBE-81AB-010418FE7E47}" dt="2022-04-04T09:54:10.927" v="43"/>
        <pc:sldMkLst>
          <pc:docMk/>
          <pc:sldMk cId="2656009895" sldId="643"/>
        </pc:sldMkLst>
      </pc:sldChg>
      <pc:sldChg chg="del">
        <pc:chgData name="Merethe Anette Ryen" userId="S::merethear@uia.no::1a0d79ba-99a9-4ffc-bb02-a2067f6f93d6" providerId="AD" clId="Web-{BCCF34FA-CF0F-4CBE-81AB-010418FE7E47}" dt="2022-04-04T09:54:13.802" v="44"/>
        <pc:sldMkLst>
          <pc:docMk/>
          <pc:sldMk cId="392011731" sldId="646"/>
        </pc:sldMkLst>
      </pc:sldChg>
      <pc:sldChg chg="del">
        <pc:chgData name="Merethe Anette Ryen" userId="S::merethear@uia.no::1a0d79ba-99a9-4ffc-bb02-a2067f6f93d6" providerId="AD" clId="Web-{BCCF34FA-CF0F-4CBE-81AB-010418FE7E47}" dt="2022-04-04T09:54:21.271" v="45"/>
        <pc:sldMkLst>
          <pc:docMk/>
          <pc:sldMk cId="2083976786" sldId="648"/>
        </pc:sldMkLst>
      </pc:sldChg>
      <pc:sldChg chg="del">
        <pc:chgData name="Merethe Anette Ryen" userId="S::merethear@uia.no::1a0d79ba-99a9-4ffc-bb02-a2067f6f93d6" providerId="AD" clId="Web-{BCCF34FA-CF0F-4CBE-81AB-010418FE7E47}" dt="2022-04-04T09:52:13.939" v="16"/>
        <pc:sldMkLst>
          <pc:docMk/>
          <pc:sldMk cId="3421155599" sldId="649"/>
        </pc:sldMkLst>
      </pc:sldChg>
      <pc:sldChg chg="del">
        <pc:chgData name="Merethe Anette Ryen" userId="S::merethear@uia.no::1a0d79ba-99a9-4ffc-bb02-a2067f6f93d6" providerId="AD" clId="Web-{BCCF34FA-CF0F-4CBE-81AB-010418FE7E47}" dt="2022-04-04T09:52:13.939" v="15"/>
        <pc:sldMkLst>
          <pc:docMk/>
          <pc:sldMk cId="982403725" sldId="650"/>
        </pc:sldMkLst>
      </pc:sldChg>
    </pc:docChg>
  </pc:docChgLst>
  <pc:docChgLst>
    <pc:chgData name="Merethe Anette Ryen" userId="S::merethear@uia.no::1a0d79ba-99a9-4ffc-bb02-a2067f6f93d6" providerId="AD" clId="Web-{FCA21C0C-37D9-4721-ADDC-685D58B9FE83}"/>
    <pc:docChg chg="addSld modSld modSection">
      <pc:chgData name="Merethe Anette Ryen" userId="S::merethear@uia.no::1a0d79ba-99a9-4ffc-bb02-a2067f6f93d6" providerId="AD" clId="Web-{FCA21C0C-37D9-4721-ADDC-685D58B9FE83}" dt="2025-06-02T14:58:26.892" v="27" actId="20577"/>
      <pc:docMkLst>
        <pc:docMk/>
      </pc:docMkLst>
      <pc:sldChg chg="add">
        <pc:chgData name="Merethe Anette Ryen" userId="S::merethear@uia.no::1a0d79ba-99a9-4ffc-bb02-a2067f6f93d6" providerId="AD" clId="Web-{FCA21C0C-37D9-4721-ADDC-685D58B9FE83}" dt="2025-06-02T14:57:48.157" v="4"/>
        <pc:sldMkLst>
          <pc:docMk/>
          <pc:sldMk cId="1502138902" sldId="2147374762"/>
        </pc:sldMkLst>
      </pc:sldChg>
      <pc:sldChg chg="add">
        <pc:chgData name="Merethe Anette Ryen" userId="S::merethear@uia.no::1a0d79ba-99a9-4ffc-bb02-a2067f6f93d6" providerId="AD" clId="Web-{FCA21C0C-37D9-4721-ADDC-685D58B9FE83}" dt="2025-06-02T14:57:48.204" v="6"/>
        <pc:sldMkLst>
          <pc:docMk/>
          <pc:sldMk cId="521742448" sldId="2147374763"/>
        </pc:sldMkLst>
      </pc:sldChg>
      <pc:sldChg chg="add">
        <pc:chgData name="Merethe Anette Ryen" userId="S::merethear@uia.no::1a0d79ba-99a9-4ffc-bb02-a2067f6f93d6" providerId="AD" clId="Web-{FCA21C0C-37D9-4721-ADDC-685D58B9FE83}" dt="2025-06-02T14:57:48.173" v="5"/>
        <pc:sldMkLst>
          <pc:docMk/>
          <pc:sldMk cId="2061532063" sldId="2147374995"/>
        </pc:sldMkLst>
      </pc:sldChg>
      <pc:sldChg chg="add">
        <pc:chgData name="Merethe Anette Ryen" userId="S::merethear@uia.no::1a0d79ba-99a9-4ffc-bb02-a2067f6f93d6" providerId="AD" clId="Web-{FCA21C0C-37D9-4721-ADDC-685D58B9FE83}" dt="2025-06-02T14:57:48.126" v="3"/>
        <pc:sldMkLst>
          <pc:docMk/>
          <pc:sldMk cId="1602767407" sldId="2147374996"/>
        </pc:sldMkLst>
      </pc:sldChg>
      <pc:sldChg chg="add">
        <pc:chgData name="Merethe Anette Ryen" userId="S::merethear@uia.no::1a0d79ba-99a9-4ffc-bb02-a2067f6f93d6" providerId="AD" clId="Web-{FCA21C0C-37D9-4721-ADDC-685D58B9FE83}" dt="2025-06-02T14:57:48.079" v="1"/>
        <pc:sldMkLst>
          <pc:docMk/>
          <pc:sldMk cId="3246603094" sldId="2147375194"/>
        </pc:sldMkLst>
      </pc:sldChg>
      <pc:sldChg chg="add">
        <pc:chgData name="Merethe Anette Ryen" userId="S::merethear@uia.no::1a0d79ba-99a9-4ffc-bb02-a2067f6f93d6" providerId="AD" clId="Web-{FCA21C0C-37D9-4721-ADDC-685D58B9FE83}" dt="2025-06-02T14:57:48.110" v="2"/>
        <pc:sldMkLst>
          <pc:docMk/>
          <pc:sldMk cId="2567212871" sldId="2147375196"/>
        </pc:sldMkLst>
      </pc:sldChg>
      <pc:sldChg chg="modSp">
        <pc:chgData name="Merethe Anette Ryen" userId="S::merethear@uia.no::1a0d79ba-99a9-4ffc-bb02-a2067f6f93d6" providerId="AD" clId="Web-{FCA21C0C-37D9-4721-ADDC-685D58B9FE83}" dt="2025-06-02T14:58:26.892" v="27" actId="20577"/>
        <pc:sldMkLst>
          <pc:docMk/>
          <pc:sldMk cId="3160440642" sldId="2147375207"/>
        </pc:sldMkLst>
        <pc:spChg chg="mod">
          <ac:chgData name="Merethe Anette Ryen" userId="S::merethear@uia.no::1a0d79ba-99a9-4ffc-bb02-a2067f6f93d6" providerId="AD" clId="Web-{FCA21C0C-37D9-4721-ADDC-685D58B9FE83}" dt="2025-06-02T14:58:26.892" v="27" actId="20577"/>
          <ac:spMkLst>
            <pc:docMk/>
            <pc:sldMk cId="3160440642" sldId="2147375207"/>
            <ac:spMk id="3" creationId="{19EA8EE4-2325-171E-5A75-CC31C33A3018}"/>
          </ac:spMkLst>
        </pc:spChg>
      </pc:sldChg>
      <pc:sldChg chg="add">
        <pc:chgData name="Merethe Anette Ryen" userId="S::merethear@uia.no::1a0d79ba-99a9-4ffc-bb02-a2067f6f93d6" providerId="AD" clId="Web-{FCA21C0C-37D9-4721-ADDC-685D58B9FE83}" dt="2025-06-02T14:57:48.063" v="0"/>
        <pc:sldMkLst>
          <pc:docMk/>
          <pc:sldMk cId="2377273920" sldId="2147375216"/>
        </pc:sldMkLst>
      </pc:sldChg>
    </pc:docChg>
  </pc:docChgLst>
  <pc:docChgLst>
    <pc:chgData name="Merethe Anette Ryen" userId="S::merethear@uia.no::1a0d79ba-99a9-4ffc-bb02-a2067f6f93d6" providerId="AD" clId="Web-{05D0F914-5CEE-4A22-8A9B-38B895C91591}"/>
    <pc:docChg chg="addSld delSld sldOrd modSection">
      <pc:chgData name="Merethe Anette Ryen" userId="S::merethear@uia.no::1a0d79ba-99a9-4ffc-bb02-a2067f6f93d6" providerId="AD" clId="Web-{05D0F914-5CEE-4A22-8A9B-38B895C91591}" dt="2023-07-19T13:06:36.228" v="8"/>
      <pc:docMkLst>
        <pc:docMk/>
      </pc:docMkLst>
      <pc:sldChg chg="del ord">
        <pc:chgData name="Merethe Anette Ryen" userId="S::merethear@uia.no::1a0d79ba-99a9-4ffc-bb02-a2067f6f93d6" providerId="AD" clId="Web-{05D0F914-5CEE-4A22-8A9B-38B895C91591}" dt="2023-07-19T13:06:15.524" v="5"/>
        <pc:sldMkLst>
          <pc:docMk/>
          <pc:sldMk cId="334357058" sldId="274"/>
        </pc:sldMkLst>
      </pc:sldChg>
      <pc:sldChg chg="del ord">
        <pc:chgData name="Merethe Anette Ryen" userId="S::merethear@uia.no::1a0d79ba-99a9-4ffc-bb02-a2067f6f93d6" providerId="AD" clId="Web-{05D0F914-5CEE-4A22-8A9B-38B895C91591}" dt="2023-07-19T13:06:29.869" v="7"/>
        <pc:sldMkLst>
          <pc:docMk/>
          <pc:sldMk cId="3139347322" sldId="2147374784"/>
        </pc:sldMkLst>
      </pc:sldChg>
      <pc:sldChg chg="ord">
        <pc:chgData name="Merethe Anette Ryen" userId="S::merethear@uia.no::1a0d79ba-99a9-4ffc-bb02-a2067f6f93d6" providerId="AD" clId="Web-{05D0F914-5CEE-4A22-8A9B-38B895C91591}" dt="2023-07-19T13:06:05.680" v="3"/>
        <pc:sldMkLst>
          <pc:docMk/>
          <pc:sldMk cId="4288747814" sldId="2147374806"/>
        </pc:sldMkLst>
      </pc:sldChg>
      <pc:sldChg chg="add">
        <pc:chgData name="Merethe Anette Ryen" userId="S::merethear@uia.no::1a0d79ba-99a9-4ffc-bb02-a2067f6f93d6" providerId="AD" clId="Web-{05D0F914-5CEE-4A22-8A9B-38B895C91591}" dt="2023-07-19T13:05:30.867" v="0"/>
        <pc:sldMkLst>
          <pc:docMk/>
          <pc:sldMk cId="3870487394" sldId="2147374810"/>
        </pc:sldMkLst>
      </pc:sldChg>
      <pc:sldChg chg="add">
        <pc:chgData name="Merethe Anette Ryen" userId="S::merethear@uia.no::1a0d79ba-99a9-4ffc-bb02-a2067f6f93d6" providerId="AD" clId="Web-{05D0F914-5CEE-4A22-8A9B-38B895C91591}" dt="2023-07-19T13:06:20.212" v="6"/>
        <pc:sldMkLst>
          <pc:docMk/>
          <pc:sldMk cId="2548073904" sldId="2147374811"/>
        </pc:sldMkLst>
      </pc:sldChg>
      <pc:sldChg chg="add">
        <pc:chgData name="Merethe Anette Ryen" userId="S::merethear@uia.no::1a0d79ba-99a9-4ffc-bb02-a2067f6f93d6" providerId="AD" clId="Web-{05D0F914-5CEE-4A22-8A9B-38B895C91591}" dt="2023-07-19T13:06:36.228" v="8"/>
        <pc:sldMkLst>
          <pc:docMk/>
          <pc:sldMk cId="1419936958" sldId="2147374812"/>
        </pc:sldMkLst>
      </pc:sldChg>
    </pc:docChg>
  </pc:docChgLst>
  <pc:docChgLst>
    <pc:chgData name="Merethe Anette Ryen" userId="S::merethear@uia.no::1a0d79ba-99a9-4ffc-bb02-a2067f6f93d6" providerId="AD" clId="Web-{0801FF44-083F-4188-B39D-149F4F04F881}"/>
    <pc:docChg chg="addSld delSld modSld sldOrd modSection">
      <pc:chgData name="Merethe Anette Ryen" userId="S::merethear@uia.no::1a0d79ba-99a9-4ffc-bb02-a2067f6f93d6" providerId="AD" clId="Web-{0801FF44-083F-4188-B39D-149F4F04F881}" dt="2025-02-26T12:18:48.052" v="20"/>
      <pc:docMkLst>
        <pc:docMk/>
      </pc:docMkLst>
      <pc:sldChg chg="modSp">
        <pc:chgData name="Merethe Anette Ryen" userId="S::merethear@uia.no::1a0d79ba-99a9-4ffc-bb02-a2067f6f93d6" providerId="AD" clId="Web-{0801FF44-083F-4188-B39D-149F4F04F881}" dt="2025-02-26T12:16:38.003" v="12" actId="20577"/>
        <pc:sldMkLst>
          <pc:docMk/>
          <pc:sldMk cId="879967502" sldId="2147375055"/>
        </pc:sldMkLst>
      </pc:sldChg>
      <pc:sldChg chg="modSp">
        <pc:chgData name="Merethe Anette Ryen" userId="S::merethear@uia.no::1a0d79ba-99a9-4ffc-bb02-a2067f6f93d6" providerId="AD" clId="Web-{0801FF44-083F-4188-B39D-149F4F04F881}" dt="2025-02-26T12:18:07.879" v="18" actId="20577"/>
        <pc:sldMkLst>
          <pc:docMk/>
          <pc:sldMk cId="3034621226" sldId="2147375063"/>
        </pc:sldMkLst>
      </pc:sldChg>
      <pc:sldChg chg="ord">
        <pc:chgData name="Merethe Anette Ryen" userId="S::merethear@uia.no::1a0d79ba-99a9-4ffc-bb02-a2067f6f93d6" providerId="AD" clId="Web-{0801FF44-083F-4188-B39D-149F4F04F881}" dt="2025-02-26T12:17:41.801" v="14"/>
        <pc:sldMkLst>
          <pc:docMk/>
          <pc:sldMk cId="364309832" sldId="2147375117"/>
        </pc:sldMkLst>
      </pc:sldChg>
      <pc:sldChg chg="ord">
        <pc:chgData name="Merethe Anette Ryen" userId="S::merethear@uia.no::1a0d79ba-99a9-4ffc-bb02-a2067f6f93d6" providerId="AD" clId="Web-{0801FF44-083F-4188-B39D-149F4F04F881}" dt="2025-02-26T12:17:29.098" v="13"/>
        <pc:sldMkLst>
          <pc:docMk/>
          <pc:sldMk cId="3343054734" sldId="2147375119"/>
        </pc:sldMkLst>
      </pc:sldChg>
      <pc:sldChg chg="add del">
        <pc:chgData name="Merethe Anette Ryen" userId="S::merethear@uia.no::1a0d79ba-99a9-4ffc-bb02-a2067f6f93d6" providerId="AD" clId="Web-{0801FF44-083F-4188-B39D-149F4F04F881}" dt="2025-02-26T12:16:18.190" v="1"/>
        <pc:sldMkLst>
          <pc:docMk/>
          <pc:sldMk cId="2839225290" sldId="2147375188"/>
        </pc:sldMkLst>
      </pc:sldChg>
      <pc:sldChg chg="add del">
        <pc:chgData name="Merethe Anette Ryen" userId="S::merethear@uia.no::1a0d79ba-99a9-4ffc-bb02-a2067f6f93d6" providerId="AD" clId="Web-{0801FF44-083F-4188-B39D-149F4F04F881}" dt="2025-02-26T12:18:48.052" v="20"/>
        <pc:sldMkLst>
          <pc:docMk/>
          <pc:sldMk cId="3981180198" sldId="2147375190"/>
        </pc:sldMkLst>
      </pc:sldChg>
    </pc:docChg>
  </pc:docChgLst>
  <pc:docChgLst>
    <pc:chgData name="Merethe Anette Ryen" userId="1a0d79ba-99a9-4ffc-bb02-a2067f6f93d6" providerId="ADAL" clId="{9A822012-52FB-4DC1-A258-5DAEA9EA6F81}"/>
    <pc:docChg chg="custSel addSld delSld modSld sldOrd modSection">
      <pc:chgData name="Merethe Anette Ryen" userId="1a0d79ba-99a9-4ffc-bb02-a2067f6f93d6" providerId="ADAL" clId="{9A822012-52FB-4DC1-A258-5DAEA9EA6F81}" dt="2023-03-24T14:02:58.553" v="144" actId="1366"/>
      <pc:docMkLst>
        <pc:docMk/>
      </pc:docMkLst>
      <pc:sldChg chg="delSp modSp add mod">
        <pc:chgData name="Merethe Anette Ryen" userId="1a0d79ba-99a9-4ffc-bb02-a2067f6f93d6" providerId="ADAL" clId="{9A822012-52FB-4DC1-A258-5DAEA9EA6F81}" dt="2023-03-24T14:02:38.719" v="142" actId="1366"/>
        <pc:sldMkLst>
          <pc:docMk/>
          <pc:sldMk cId="2928301064" sldId="2147374561"/>
        </pc:sldMkLst>
      </pc:sldChg>
      <pc:sldChg chg="modSp add">
        <pc:chgData name="Merethe Anette Ryen" userId="1a0d79ba-99a9-4ffc-bb02-a2067f6f93d6" providerId="ADAL" clId="{9A822012-52FB-4DC1-A258-5DAEA9EA6F81}" dt="2023-03-24T14:02:58.553" v="144" actId="1366"/>
        <pc:sldMkLst>
          <pc:docMk/>
          <pc:sldMk cId="1639633253" sldId="2147374582"/>
        </pc:sldMkLst>
      </pc:sldChg>
      <pc:sldChg chg="add">
        <pc:chgData name="Merethe Anette Ryen" userId="1a0d79ba-99a9-4ffc-bb02-a2067f6f93d6" providerId="ADAL" clId="{9A822012-52FB-4DC1-A258-5DAEA9EA6F81}" dt="2023-03-24T14:01:46.263" v="136"/>
        <pc:sldMkLst>
          <pc:docMk/>
          <pc:sldMk cId="2313574699" sldId="2147374586"/>
        </pc:sldMkLst>
      </pc:sldChg>
      <pc:sldChg chg="add">
        <pc:chgData name="Merethe Anette Ryen" userId="1a0d79ba-99a9-4ffc-bb02-a2067f6f93d6" providerId="ADAL" clId="{9A822012-52FB-4DC1-A258-5DAEA9EA6F81}" dt="2023-03-24T13:59:46.579" v="134"/>
        <pc:sldMkLst>
          <pc:docMk/>
          <pc:sldMk cId="2415816426" sldId="2147374592"/>
        </pc:sldMkLst>
      </pc:sldChg>
      <pc:sldChg chg="add">
        <pc:chgData name="Merethe Anette Ryen" userId="1a0d79ba-99a9-4ffc-bb02-a2067f6f93d6" providerId="ADAL" clId="{9A822012-52FB-4DC1-A258-5DAEA9EA6F81}" dt="2023-03-24T14:00:27.271" v="135"/>
        <pc:sldMkLst>
          <pc:docMk/>
          <pc:sldMk cId="1875268811" sldId="2147374598"/>
        </pc:sldMkLst>
      </pc:sldChg>
      <pc:sldChg chg="add mod modShow">
        <pc:chgData name="Merethe Anette Ryen" userId="1a0d79ba-99a9-4ffc-bb02-a2067f6f93d6" providerId="ADAL" clId="{9A822012-52FB-4DC1-A258-5DAEA9EA6F81}" dt="2023-03-15T21:09:49.680" v="5" actId="729"/>
        <pc:sldMkLst>
          <pc:docMk/>
          <pc:sldMk cId="38067201" sldId="2147374698"/>
        </pc:sldMkLst>
      </pc:sldChg>
      <pc:sldChg chg="ord">
        <pc:chgData name="Merethe Anette Ryen" userId="1a0d79ba-99a9-4ffc-bb02-a2067f6f93d6" providerId="ADAL" clId="{9A822012-52FB-4DC1-A258-5DAEA9EA6F81}" dt="2023-03-24T13:51:17.037" v="59"/>
        <pc:sldMkLst>
          <pc:docMk/>
          <pc:sldMk cId="1665364687" sldId="2147374720"/>
        </pc:sldMkLst>
      </pc:sldChg>
      <pc:sldChg chg="add">
        <pc:chgData name="Merethe Anette Ryen" userId="1a0d79ba-99a9-4ffc-bb02-a2067f6f93d6" providerId="ADAL" clId="{9A822012-52FB-4DC1-A258-5DAEA9EA6F81}" dt="2023-03-15T20:32:56.803" v="3"/>
        <pc:sldMkLst>
          <pc:docMk/>
          <pc:sldMk cId="1435382986" sldId="2147374735"/>
        </pc:sldMkLst>
      </pc:sldChg>
      <pc:sldChg chg="add">
        <pc:chgData name="Merethe Anette Ryen" userId="1a0d79ba-99a9-4ffc-bb02-a2067f6f93d6" providerId="ADAL" clId="{9A822012-52FB-4DC1-A258-5DAEA9EA6F81}" dt="2023-03-24T13:51:02.589" v="53"/>
        <pc:sldMkLst>
          <pc:docMk/>
          <pc:sldMk cId="3763962846" sldId="2147374741"/>
        </pc:sldMkLst>
      </pc:sldChg>
      <pc:sldChg chg="ord">
        <pc:chgData name="Merethe Anette Ryen" userId="1a0d79ba-99a9-4ffc-bb02-a2067f6f93d6" providerId="ADAL" clId="{9A822012-52FB-4DC1-A258-5DAEA9EA6F81}" dt="2023-03-24T13:51:10.087" v="55"/>
        <pc:sldMkLst>
          <pc:docMk/>
          <pc:sldMk cId="962172493" sldId="2147374752"/>
        </pc:sldMkLst>
      </pc:sldChg>
      <pc:sldChg chg="add">
        <pc:chgData name="Merethe Anette Ryen" userId="1a0d79ba-99a9-4ffc-bb02-a2067f6f93d6" providerId="ADAL" clId="{9A822012-52FB-4DC1-A258-5DAEA9EA6F81}" dt="2023-03-15T20:32:47.454" v="2"/>
        <pc:sldMkLst>
          <pc:docMk/>
          <pc:sldMk cId="1733708932" sldId="2147374753"/>
        </pc:sldMkLst>
      </pc:sldChg>
      <pc:sldChg chg="modSp add mod">
        <pc:chgData name="Merethe Anette Ryen" userId="1a0d79ba-99a9-4ffc-bb02-a2067f6f93d6" providerId="ADAL" clId="{9A822012-52FB-4DC1-A258-5DAEA9EA6F81}" dt="2023-03-24T13:50:00.622" v="9" actId="20577"/>
        <pc:sldMkLst>
          <pc:docMk/>
          <pc:sldMk cId="2108388287" sldId="2147374760"/>
        </pc:sldMkLst>
      </pc:sldChg>
      <pc:sldChg chg="add">
        <pc:chgData name="Merethe Anette Ryen" userId="1a0d79ba-99a9-4ffc-bb02-a2067f6f93d6" providerId="ADAL" clId="{9A822012-52FB-4DC1-A258-5DAEA9EA6F81}" dt="2023-03-24T13:49:36.109" v="6"/>
        <pc:sldMkLst>
          <pc:docMk/>
          <pc:sldMk cId="1502138902" sldId="2147374762"/>
        </pc:sldMkLst>
      </pc:sldChg>
      <pc:sldChg chg="add ord">
        <pc:chgData name="Merethe Anette Ryen" userId="1a0d79ba-99a9-4ffc-bb02-a2067f6f93d6" providerId="ADAL" clId="{9A822012-52FB-4DC1-A258-5DAEA9EA6F81}" dt="2023-03-24T13:51:14.805" v="57"/>
        <pc:sldMkLst>
          <pc:docMk/>
          <pc:sldMk cId="4255206811" sldId="2147374766"/>
        </pc:sldMkLst>
      </pc:sldChg>
      <pc:sldChg chg="add">
        <pc:chgData name="Merethe Anette Ryen" userId="1a0d79ba-99a9-4ffc-bb02-a2067f6f93d6" providerId="ADAL" clId="{9A822012-52FB-4DC1-A258-5DAEA9EA6F81}" dt="2023-03-15T20:31:40.706" v="0"/>
        <pc:sldMkLst>
          <pc:docMk/>
          <pc:sldMk cId="204792420" sldId="2147374773"/>
        </pc:sldMkLst>
      </pc:sldChg>
      <pc:sldChg chg="add">
        <pc:chgData name="Merethe Anette Ryen" userId="1a0d79ba-99a9-4ffc-bb02-a2067f6f93d6" providerId="ADAL" clId="{9A822012-52FB-4DC1-A258-5DAEA9EA6F81}" dt="2023-03-15T20:32:35.022" v="1"/>
        <pc:sldMkLst>
          <pc:docMk/>
          <pc:sldMk cId="210908318" sldId="2147374774"/>
        </pc:sldMkLst>
      </pc:sldChg>
      <pc:sldChg chg="modSp mod">
        <pc:chgData name="Merethe Anette Ryen" userId="1a0d79ba-99a9-4ffc-bb02-a2067f6f93d6" providerId="ADAL" clId="{9A822012-52FB-4DC1-A258-5DAEA9EA6F81}" dt="2023-03-24T13:54:55.535" v="116" actId="1076"/>
        <pc:sldMkLst>
          <pc:docMk/>
          <pc:sldMk cId="504011954" sldId="2147374775"/>
        </pc:sldMkLst>
      </pc:sldChg>
      <pc:sldChg chg="modSp mod">
        <pc:chgData name="Merethe Anette Ryen" userId="1a0d79ba-99a9-4ffc-bb02-a2067f6f93d6" providerId="ADAL" clId="{9A822012-52FB-4DC1-A258-5DAEA9EA6F81}" dt="2023-03-24T13:53:14.756" v="78" actId="14100"/>
        <pc:sldMkLst>
          <pc:docMk/>
          <pc:sldMk cId="4103333047" sldId="2147374777"/>
        </pc:sldMkLst>
      </pc:sldChg>
      <pc:sldChg chg="modSp add mod">
        <pc:chgData name="Merethe Anette Ryen" userId="1a0d79ba-99a9-4ffc-bb02-a2067f6f93d6" providerId="ADAL" clId="{9A822012-52FB-4DC1-A258-5DAEA9EA6F81}" dt="2023-03-24T13:50:13.210" v="52" actId="20577"/>
        <pc:sldMkLst>
          <pc:docMk/>
          <pc:sldMk cId="286491522" sldId="2147374780"/>
        </pc:sldMkLst>
      </pc:sldChg>
      <pc:sldChg chg="modSp add mod">
        <pc:chgData name="Merethe Anette Ryen" userId="1a0d79ba-99a9-4ffc-bb02-a2067f6f93d6" providerId="ADAL" clId="{9A822012-52FB-4DC1-A258-5DAEA9EA6F81}" dt="2023-03-24T13:51:53.949" v="68" actId="20577"/>
        <pc:sldMkLst>
          <pc:docMk/>
          <pc:sldMk cId="2090358821" sldId="2147374781"/>
        </pc:sldMkLst>
      </pc:sldChg>
      <pc:sldChg chg="modSp add mod">
        <pc:chgData name="Merethe Anette Ryen" userId="1a0d79ba-99a9-4ffc-bb02-a2067f6f93d6" providerId="ADAL" clId="{9A822012-52FB-4DC1-A258-5DAEA9EA6F81}" dt="2023-03-24T13:52:03.307" v="75" actId="20577"/>
        <pc:sldMkLst>
          <pc:docMk/>
          <pc:sldMk cId="2066084783" sldId="2147374782"/>
        </pc:sldMkLst>
      </pc:sldChg>
      <pc:sldChg chg="delSp modSp add del mod">
        <pc:chgData name="Merethe Anette Ryen" userId="1a0d79ba-99a9-4ffc-bb02-a2067f6f93d6" providerId="ADAL" clId="{9A822012-52FB-4DC1-A258-5DAEA9EA6F81}" dt="2023-03-24T13:58:08.358" v="133" actId="2696"/>
        <pc:sldMkLst>
          <pc:docMk/>
          <pc:sldMk cId="447207027" sldId="2147374783"/>
        </pc:sldMkLst>
      </pc:sldChg>
    </pc:docChg>
  </pc:docChgLst>
  <pc:docChgLst>
    <pc:chgData name="Merethe Anette Ryen" userId="S::merethear@uia.no::1a0d79ba-99a9-4ffc-bb02-a2067f6f93d6" providerId="AD" clId="Web-{3B2379CB-666A-4ABA-9377-88A86F30DAD4}"/>
    <pc:docChg chg="addSld modSection">
      <pc:chgData name="Merethe Anette Ryen" userId="S::merethear@uia.no::1a0d79ba-99a9-4ffc-bb02-a2067f6f93d6" providerId="AD" clId="Web-{3B2379CB-666A-4ABA-9377-88A86F30DAD4}" dt="2023-10-03T08:43:24.056" v="1"/>
      <pc:docMkLst>
        <pc:docMk/>
      </pc:docMkLst>
      <pc:sldChg chg="add">
        <pc:chgData name="Merethe Anette Ryen" userId="S::merethear@uia.no::1a0d79ba-99a9-4ffc-bb02-a2067f6f93d6" providerId="AD" clId="Web-{3B2379CB-666A-4ABA-9377-88A86F30DAD4}" dt="2023-10-03T08:43:10.852" v="0"/>
        <pc:sldMkLst>
          <pc:docMk/>
          <pc:sldMk cId="3340090609" sldId="2147374823"/>
        </pc:sldMkLst>
      </pc:sldChg>
      <pc:sldChg chg="add replId">
        <pc:chgData name="Merethe Anette Ryen" userId="S::merethear@uia.no::1a0d79ba-99a9-4ffc-bb02-a2067f6f93d6" providerId="AD" clId="Web-{3B2379CB-666A-4ABA-9377-88A86F30DAD4}" dt="2023-10-03T08:43:24.056" v="1"/>
        <pc:sldMkLst>
          <pc:docMk/>
          <pc:sldMk cId="1190518682" sldId="2147374824"/>
        </pc:sldMkLst>
      </pc:sldChg>
    </pc:docChg>
  </pc:docChgLst>
  <pc:docChgLst>
    <pc:chgData name="Merethe Anette Ryen" userId="S::merethear@uia.no::1a0d79ba-99a9-4ffc-bb02-a2067f6f93d6" providerId="AD" clId="Web-{82FA6415-5D99-420F-94C3-9E7D1A411FD9}"/>
    <pc:docChg chg="addSld sldOrd modSection">
      <pc:chgData name="Merethe Anette Ryen" userId="S::merethear@uia.no::1a0d79ba-99a9-4ffc-bb02-a2067f6f93d6" providerId="AD" clId="Web-{82FA6415-5D99-420F-94C3-9E7D1A411FD9}" dt="2023-07-19T13:04:42.552" v="11"/>
      <pc:docMkLst>
        <pc:docMk/>
      </pc:docMkLst>
      <pc:sldChg chg="add">
        <pc:chgData name="Merethe Anette Ryen" userId="S::merethear@uia.no::1a0d79ba-99a9-4ffc-bb02-a2067f6f93d6" providerId="AD" clId="Web-{82FA6415-5D99-420F-94C3-9E7D1A411FD9}" dt="2023-07-19T13:03:57.457" v="0"/>
        <pc:sldMkLst>
          <pc:docMk/>
          <pc:sldMk cId="4288747814" sldId="2147374806"/>
        </pc:sldMkLst>
      </pc:sldChg>
      <pc:sldChg chg="add">
        <pc:chgData name="Merethe Anette Ryen" userId="S::merethear@uia.no::1a0d79ba-99a9-4ffc-bb02-a2067f6f93d6" providerId="AD" clId="Web-{82FA6415-5D99-420F-94C3-9E7D1A411FD9}" dt="2023-07-19T13:03:57.566" v="1"/>
        <pc:sldMkLst>
          <pc:docMk/>
          <pc:sldMk cId="863494133" sldId="2147374807"/>
        </pc:sldMkLst>
      </pc:sldChg>
      <pc:sldChg chg="add">
        <pc:chgData name="Merethe Anette Ryen" userId="S::merethear@uia.no::1a0d79ba-99a9-4ffc-bb02-a2067f6f93d6" providerId="AD" clId="Web-{82FA6415-5D99-420F-94C3-9E7D1A411FD9}" dt="2023-07-19T13:03:57.676" v="2"/>
        <pc:sldMkLst>
          <pc:docMk/>
          <pc:sldMk cId="791772862" sldId="2147374808"/>
        </pc:sldMkLst>
      </pc:sldChg>
      <pc:sldChg chg="add ord">
        <pc:chgData name="Merethe Anette Ryen" userId="S::merethear@uia.no::1a0d79ba-99a9-4ffc-bb02-a2067f6f93d6" providerId="AD" clId="Web-{82FA6415-5D99-420F-94C3-9E7D1A411FD9}" dt="2023-07-19T13:04:42.552" v="11"/>
        <pc:sldMkLst>
          <pc:docMk/>
          <pc:sldMk cId="69644256" sldId="214737480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8EC095-8D47-4CB2-A7F3-017C1878BE8E}" type="doc">
      <dgm:prSet loTypeId="urn:microsoft.com/office/officeart/2005/8/layout/hList3" loCatId="list" qsTypeId="urn:microsoft.com/office/officeart/2005/8/quickstyle/simple1" qsCatId="simple" csTypeId="urn:microsoft.com/office/officeart/2005/8/colors/accent0_1" csCatId="mainScheme" phldr="1"/>
      <dgm:spPr/>
      <dgm:t>
        <a:bodyPr/>
        <a:lstStyle/>
        <a:p>
          <a:endParaRPr lang="nb-NO"/>
        </a:p>
      </dgm:t>
    </dgm:pt>
    <dgm:pt modelId="{9D52A396-AB18-489D-B042-2C0E7A2B731F}">
      <dgm:prSet phldrT="[Tekst]" custT="1"/>
      <dgm:spPr/>
      <dgm:t>
        <a:bodyPr/>
        <a:lstStyle/>
        <a:p>
          <a:endParaRPr lang="nb-NO" sz="2700" dirty="0"/>
        </a:p>
      </dgm:t>
    </dgm:pt>
    <dgm:pt modelId="{A742D69E-7157-4825-BCF3-CCC523D5328D}" type="parTrans" cxnId="{CFA0E21F-309D-4E78-89AA-56FBAD5292EC}">
      <dgm:prSet/>
      <dgm:spPr/>
      <dgm:t>
        <a:bodyPr/>
        <a:lstStyle/>
        <a:p>
          <a:endParaRPr lang="nb-NO"/>
        </a:p>
      </dgm:t>
    </dgm:pt>
    <dgm:pt modelId="{38C64557-47FE-4CC8-90EA-D177D55AE5A2}" type="sibTrans" cxnId="{CFA0E21F-309D-4E78-89AA-56FBAD5292EC}">
      <dgm:prSet/>
      <dgm:spPr/>
      <dgm:t>
        <a:bodyPr/>
        <a:lstStyle/>
        <a:p>
          <a:endParaRPr lang="nb-NO"/>
        </a:p>
      </dgm:t>
    </dgm:pt>
    <dgm:pt modelId="{649D31ED-20FD-4E17-B760-395F95E9763D}">
      <dgm:prSet phldrT="[Tekst]" custT="1"/>
      <dgm:spPr/>
      <dgm:t>
        <a:bodyPr/>
        <a:lstStyle/>
        <a:p>
          <a:endParaRPr lang="nb-NO" sz="2700" dirty="0">
            <a:latin typeface="Calibri Light" panose="020F0302020204030204"/>
          </a:endParaRPr>
        </a:p>
      </dgm:t>
    </dgm:pt>
    <dgm:pt modelId="{89937C65-DAA2-4EC6-98AE-8C2C3FC4C1C5}" type="parTrans" cxnId="{E2E15819-7D96-4777-8EDD-690C84735E54}">
      <dgm:prSet/>
      <dgm:spPr/>
      <dgm:t>
        <a:bodyPr/>
        <a:lstStyle/>
        <a:p>
          <a:endParaRPr lang="nb-NO"/>
        </a:p>
      </dgm:t>
    </dgm:pt>
    <dgm:pt modelId="{90C0CB4D-B9F0-437E-AE16-C8423BD6EA48}" type="sibTrans" cxnId="{E2E15819-7D96-4777-8EDD-690C84735E54}">
      <dgm:prSet/>
      <dgm:spPr/>
      <dgm:t>
        <a:bodyPr/>
        <a:lstStyle/>
        <a:p>
          <a:endParaRPr lang="nb-NO"/>
        </a:p>
      </dgm:t>
    </dgm:pt>
    <dgm:pt modelId="{58DF4D0E-A8C6-41F7-A160-598B5B635D35}">
      <dgm:prSet phldrT="[Tekst]"/>
      <dgm:spPr/>
      <dgm:t>
        <a:bodyPr/>
        <a:lstStyle/>
        <a:p>
          <a:endParaRPr lang="nb-NO"/>
        </a:p>
      </dgm:t>
    </dgm:pt>
    <dgm:pt modelId="{E8A9C0AB-09AD-48D6-915E-42F3AB147CD8}" type="parTrans" cxnId="{8052CCE5-E71E-4F9A-B4E6-39D252495D6B}">
      <dgm:prSet/>
      <dgm:spPr/>
      <dgm:t>
        <a:bodyPr/>
        <a:lstStyle/>
        <a:p>
          <a:endParaRPr lang="nb-NO"/>
        </a:p>
      </dgm:t>
    </dgm:pt>
    <dgm:pt modelId="{B4CB27DB-225E-4F08-AF0B-B40835A37071}" type="sibTrans" cxnId="{8052CCE5-E71E-4F9A-B4E6-39D252495D6B}">
      <dgm:prSet/>
      <dgm:spPr/>
      <dgm:t>
        <a:bodyPr/>
        <a:lstStyle/>
        <a:p>
          <a:endParaRPr lang="nb-NO"/>
        </a:p>
      </dgm:t>
    </dgm:pt>
    <dgm:pt modelId="{4F288E9C-96A9-4CCB-A1E1-93EF997CB8C3}">
      <dgm:prSet custT="1"/>
      <dgm:spPr/>
      <dgm:t>
        <a:bodyPr/>
        <a:lstStyle/>
        <a:p>
          <a:endParaRPr lang="nb-NO" sz="1200" baseline="0" dirty="0"/>
        </a:p>
      </dgm:t>
    </dgm:pt>
    <dgm:pt modelId="{C1426FBA-366E-4710-9055-3A7071D1E489}" type="parTrans" cxnId="{76D28C6B-85FA-4DF6-A7F2-C8F62A2A815C}">
      <dgm:prSet/>
      <dgm:spPr/>
      <dgm:t>
        <a:bodyPr/>
        <a:lstStyle/>
        <a:p>
          <a:endParaRPr lang="nb-NO"/>
        </a:p>
      </dgm:t>
    </dgm:pt>
    <dgm:pt modelId="{65BF3863-BDBC-43DB-883A-4FE7A2FDA9B2}" type="sibTrans" cxnId="{76D28C6B-85FA-4DF6-A7F2-C8F62A2A815C}">
      <dgm:prSet/>
      <dgm:spPr/>
      <dgm:t>
        <a:bodyPr/>
        <a:lstStyle/>
        <a:p>
          <a:endParaRPr lang="nb-NO"/>
        </a:p>
      </dgm:t>
    </dgm:pt>
    <dgm:pt modelId="{215EE9C2-7C94-426E-8125-EBDC05AA75D0}">
      <dgm:prSet phldrT="[Tekst]" phldr="0"/>
      <dgm:spPr>
        <a:solidFill>
          <a:srgbClr val="C00000"/>
        </a:solidFill>
      </dgm:spPr>
      <dgm:t>
        <a:bodyPr/>
        <a:lstStyle/>
        <a:p>
          <a:pPr rtl="0"/>
          <a:r>
            <a:rPr lang="nb-NO" dirty="0">
              <a:latin typeface="Calibri Light" panose="020F0302020204030204"/>
            </a:rPr>
            <a:t>Hvordan bevisstgjøre studentene </a:t>
          </a:r>
        </a:p>
        <a:p>
          <a:pPr rtl="0"/>
          <a:r>
            <a:rPr lang="nb-NO" dirty="0">
              <a:latin typeface="Calibri Light" panose="020F0302020204030204"/>
            </a:rPr>
            <a:t>på studienes relevans?</a:t>
          </a:r>
        </a:p>
      </dgm:t>
    </dgm:pt>
    <dgm:pt modelId="{8F006543-165F-43CE-AFD9-1F530FFE073D}" type="sibTrans" cxnId="{D41E71DE-B85B-4948-904C-F5E6C5A42134}">
      <dgm:prSet/>
      <dgm:spPr/>
      <dgm:t>
        <a:bodyPr/>
        <a:lstStyle/>
        <a:p>
          <a:endParaRPr lang="nb-NO"/>
        </a:p>
      </dgm:t>
    </dgm:pt>
    <dgm:pt modelId="{1C3DFB0B-539D-47AB-8D63-97628119F4CD}" type="parTrans" cxnId="{D41E71DE-B85B-4948-904C-F5E6C5A42134}">
      <dgm:prSet/>
      <dgm:spPr/>
      <dgm:t>
        <a:bodyPr/>
        <a:lstStyle/>
        <a:p>
          <a:endParaRPr lang="nb-NO"/>
        </a:p>
      </dgm:t>
    </dgm:pt>
    <dgm:pt modelId="{853CF58F-3D96-43F8-B2A4-B2A283BBF053}">
      <dgm:prSet phldrT="[Tekst]" custT="1"/>
      <dgm:spPr/>
      <dgm:t>
        <a:bodyPr/>
        <a:lstStyle/>
        <a:p>
          <a:pPr rtl="0">
            <a:lnSpc>
              <a:spcPct val="90000"/>
            </a:lnSpc>
          </a:pPr>
          <a:endParaRPr lang="nb-NO" sz="2700" kern="1200" dirty="0"/>
        </a:p>
        <a:p>
          <a:endParaRPr lang="nb-NO" dirty="0"/>
        </a:p>
        <a:p>
          <a:pPr>
            <a:lnSpc>
              <a:spcPct val="90000"/>
            </a:lnSpc>
          </a:pPr>
          <a:endParaRPr lang="nb-NO" sz="2700" kern="1200" dirty="0"/>
        </a:p>
      </dgm:t>
    </dgm:pt>
    <dgm:pt modelId="{89E0192B-CC1C-4318-A0DD-AFBE17207BA3}" type="sibTrans" cxnId="{8198A36D-7C59-4138-A328-C0AA9E757DBA}">
      <dgm:prSet/>
      <dgm:spPr/>
      <dgm:t>
        <a:bodyPr/>
        <a:lstStyle/>
        <a:p>
          <a:endParaRPr lang="nb-NO"/>
        </a:p>
      </dgm:t>
    </dgm:pt>
    <dgm:pt modelId="{278E3C75-EF35-493A-8C03-96DFB5D49564}" type="parTrans" cxnId="{8198A36D-7C59-4138-A328-C0AA9E757DBA}">
      <dgm:prSet/>
      <dgm:spPr/>
      <dgm:t>
        <a:bodyPr/>
        <a:lstStyle/>
        <a:p>
          <a:endParaRPr lang="nb-NO"/>
        </a:p>
      </dgm:t>
    </dgm:pt>
    <dgm:pt modelId="{8941D92E-02E5-4E71-A73E-1294441DAC99}" type="pres">
      <dgm:prSet presAssocID="{148EC095-8D47-4CB2-A7F3-017C1878BE8E}" presName="composite" presStyleCnt="0">
        <dgm:presLayoutVars>
          <dgm:chMax val="1"/>
          <dgm:dir/>
          <dgm:resizeHandles val="exact"/>
        </dgm:presLayoutVars>
      </dgm:prSet>
      <dgm:spPr/>
    </dgm:pt>
    <dgm:pt modelId="{3FD8EE23-086C-4D61-82C9-F157C4BA020F}" type="pres">
      <dgm:prSet presAssocID="{215EE9C2-7C94-426E-8125-EBDC05AA75D0}" presName="roof" presStyleLbl="dkBgShp" presStyleIdx="0" presStyleCnt="2" custLinFactNeighborX="-376" custLinFactNeighborY="1162"/>
      <dgm:spPr/>
    </dgm:pt>
    <dgm:pt modelId="{748419E2-6240-4EEE-B83F-D0ED68464AE8}" type="pres">
      <dgm:prSet presAssocID="{215EE9C2-7C94-426E-8125-EBDC05AA75D0}" presName="pillars" presStyleCnt="0"/>
      <dgm:spPr/>
    </dgm:pt>
    <dgm:pt modelId="{CDF0CCDD-81E4-475B-8AF3-C18253FCBFE3}" type="pres">
      <dgm:prSet presAssocID="{215EE9C2-7C94-426E-8125-EBDC05AA75D0}" presName="pillar1" presStyleLbl="node1" presStyleIdx="0" presStyleCnt="4">
        <dgm:presLayoutVars>
          <dgm:bulletEnabled val="1"/>
        </dgm:presLayoutVars>
      </dgm:prSet>
      <dgm:spPr/>
    </dgm:pt>
    <dgm:pt modelId="{5B90D98E-CDDA-45BE-876B-6F201FB2DB1E}" type="pres">
      <dgm:prSet presAssocID="{853CF58F-3D96-43F8-B2A4-B2A283BBF053}" presName="pillarX" presStyleLbl="node1" presStyleIdx="1" presStyleCnt="4" custLinFactNeighborX="-376" custLinFactNeighborY="906">
        <dgm:presLayoutVars>
          <dgm:bulletEnabled val="1"/>
        </dgm:presLayoutVars>
      </dgm:prSet>
      <dgm:spPr/>
    </dgm:pt>
    <dgm:pt modelId="{1D3B206A-04EE-4B34-AA76-5F323D07DDDC}" type="pres">
      <dgm:prSet presAssocID="{9D52A396-AB18-489D-B042-2C0E7A2B731F}" presName="pillarX" presStyleLbl="node1" presStyleIdx="2" presStyleCnt="4">
        <dgm:presLayoutVars>
          <dgm:bulletEnabled val="1"/>
        </dgm:presLayoutVars>
      </dgm:prSet>
      <dgm:spPr/>
    </dgm:pt>
    <dgm:pt modelId="{BB11ACAC-8DF5-4BB1-8110-B433FA39EA48}" type="pres">
      <dgm:prSet presAssocID="{649D31ED-20FD-4E17-B760-395F95E9763D}" presName="pillarX" presStyleLbl="node1" presStyleIdx="3" presStyleCnt="4">
        <dgm:presLayoutVars>
          <dgm:bulletEnabled val="1"/>
        </dgm:presLayoutVars>
      </dgm:prSet>
      <dgm:spPr/>
    </dgm:pt>
    <dgm:pt modelId="{4143B25C-BB94-4DF3-9465-E28999690D3A}" type="pres">
      <dgm:prSet presAssocID="{215EE9C2-7C94-426E-8125-EBDC05AA75D0}" presName="base" presStyleLbl="dkBgShp" presStyleIdx="1" presStyleCnt="2" custLinFactNeighborX="528" custLinFactNeighborY="-5712"/>
      <dgm:spPr/>
    </dgm:pt>
  </dgm:ptLst>
  <dgm:cxnLst>
    <dgm:cxn modelId="{7E902015-2EC0-474A-8CA4-DCFE9FE87485}" type="presOf" srcId="{649D31ED-20FD-4E17-B760-395F95E9763D}" destId="{BB11ACAC-8DF5-4BB1-8110-B433FA39EA48}" srcOrd="0" destOrd="0" presId="urn:microsoft.com/office/officeart/2005/8/layout/hList3"/>
    <dgm:cxn modelId="{E2E15819-7D96-4777-8EDD-690C84735E54}" srcId="{215EE9C2-7C94-426E-8125-EBDC05AA75D0}" destId="{649D31ED-20FD-4E17-B760-395F95E9763D}" srcOrd="3" destOrd="0" parTransId="{89937C65-DAA2-4EC6-98AE-8C2C3FC4C1C5}" sibTransId="{90C0CB4D-B9F0-437E-AE16-C8423BD6EA48}"/>
    <dgm:cxn modelId="{1CCE621C-319B-486E-BB4E-15EF0BDC8040}" type="presOf" srcId="{9D52A396-AB18-489D-B042-2C0E7A2B731F}" destId="{1D3B206A-04EE-4B34-AA76-5F323D07DDDC}" srcOrd="0" destOrd="0" presId="urn:microsoft.com/office/officeart/2005/8/layout/hList3"/>
    <dgm:cxn modelId="{CFA0E21F-309D-4E78-89AA-56FBAD5292EC}" srcId="{215EE9C2-7C94-426E-8125-EBDC05AA75D0}" destId="{9D52A396-AB18-489D-B042-2C0E7A2B731F}" srcOrd="2" destOrd="0" parTransId="{A742D69E-7157-4825-BCF3-CCC523D5328D}" sibTransId="{38C64557-47FE-4CC8-90EA-D177D55AE5A2}"/>
    <dgm:cxn modelId="{DBFC7E33-BE7C-40EB-9421-470C0FB54AA4}" type="presOf" srcId="{148EC095-8D47-4CB2-A7F3-017C1878BE8E}" destId="{8941D92E-02E5-4E71-A73E-1294441DAC99}" srcOrd="0" destOrd="0" presId="urn:microsoft.com/office/officeart/2005/8/layout/hList3"/>
    <dgm:cxn modelId="{76D28C6B-85FA-4DF6-A7F2-C8F62A2A815C}" srcId="{215EE9C2-7C94-426E-8125-EBDC05AA75D0}" destId="{4F288E9C-96A9-4CCB-A1E1-93EF997CB8C3}" srcOrd="0" destOrd="0" parTransId="{C1426FBA-366E-4710-9055-3A7071D1E489}" sibTransId="{65BF3863-BDBC-43DB-883A-4FE7A2FDA9B2}"/>
    <dgm:cxn modelId="{8198A36D-7C59-4138-A328-C0AA9E757DBA}" srcId="{215EE9C2-7C94-426E-8125-EBDC05AA75D0}" destId="{853CF58F-3D96-43F8-B2A4-B2A283BBF053}" srcOrd="1" destOrd="0" parTransId="{278E3C75-EF35-493A-8C03-96DFB5D49564}" sibTransId="{89E0192B-CC1C-4318-A0DD-AFBE17207BA3}"/>
    <dgm:cxn modelId="{A35A197C-EEED-4C4B-85A6-0C567D927CA8}" type="presOf" srcId="{4F288E9C-96A9-4CCB-A1E1-93EF997CB8C3}" destId="{CDF0CCDD-81E4-475B-8AF3-C18253FCBFE3}" srcOrd="0" destOrd="0" presId="urn:microsoft.com/office/officeart/2005/8/layout/hList3"/>
    <dgm:cxn modelId="{E9C95A7C-7FAE-4E4F-B3E4-15C2269E32D9}" type="presOf" srcId="{853CF58F-3D96-43F8-B2A4-B2A283BBF053}" destId="{5B90D98E-CDDA-45BE-876B-6F201FB2DB1E}" srcOrd="0" destOrd="0" presId="urn:microsoft.com/office/officeart/2005/8/layout/hList3"/>
    <dgm:cxn modelId="{2F0E52D3-6104-41D4-992E-C87397292361}" type="presOf" srcId="{215EE9C2-7C94-426E-8125-EBDC05AA75D0}" destId="{3FD8EE23-086C-4D61-82C9-F157C4BA020F}" srcOrd="0" destOrd="0" presId="urn:microsoft.com/office/officeart/2005/8/layout/hList3"/>
    <dgm:cxn modelId="{D41E71DE-B85B-4948-904C-F5E6C5A42134}" srcId="{148EC095-8D47-4CB2-A7F3-017C1878BE8E}" destId="{215EE9C2-7C94-426E-8125-EBDC05AA75D0}" srcOrd="0" destOrd="0" parTransId="{1C3DFB0B-539D-47AB-8D63-97628119F4CD}" sibTransId="{8F006543-165F-43CE-AFD9-1F530FFE073D}"/>
    <dgm:cxn modelId="{8052CCE5-E71E-4F9A-B4E6-39D252495D6B}" srcId="{148EC095-8D47-4CB2-A7F3-017C1878BE8E}" destId="{58DF4D0E-A8C6-41F7-A160-598B5B635D35}" srcOrd="1" destOrd="0" parTransId="{E8A9C0AB-09AD-48D6-915E-42F3AB147CD8}" sibTransId="{B4CB27DB-225E-4F08-AF0B-B40835A37071}"/>
    <dgm:cxn modelId="{6BE5E120-CB48-463A-813E-160B3ECD1602}" type="presParOf" srcId="{8941D92E-02E5-4E71-A73E-1294441DAC99}" destId="{3FD8EE23-086C-4D61-82C9-F157C4BA020F}" srcOrd="0" destOrd="0" presId="urn:microsoft.com/office/officeart/2005/8/layout/hList3"/>
    <dgm:cxn modelId="{E7B61705-8EA7-4AC6-9ACC-B43F7178A66E}" type="presParOf" srcId="{8941D92E-02E5-4E71-A73E-1294441DAC99}" destId="{748419E2-6240-4EEE-B83F-D0ED68464AE8}" srcOrd="1" destOrd="0" presId="urn:microsoft.com/office/officeart/2005/8/layout/hList3"/>
    <dgm:cxn modelId="{A485A191-14B2-4766-AE85-0E6BCC353AC3}" type="presParOf" srcId="{748419E2-6240-4EEE-B83F-D0ED68464AE8}" destId="{CDF0CCDD-81E4-475B-8AF3-C18253FCBFE3}" srcOrd="0" destOrd="0" presId="urn:microsoft.com/office/officeart/2005/8/layout/hList3"/>
    <dgm:cxn modelId="{38C6A9EB-288C-48A5-B0A0-DC829CD5DDEA}" type="presParOf" srcId="{748419E2-6240-4EEE-B83F-D0ED68464AE8}" destId="{5B90D98E-CDDA-45BE-876B-6F201FB2DB1E}" srcOrd="1" destOrd="0" presId="urn:microsoft.com/office/officeart/2005/8/layout/hList3"/>
    <dgm:cxn modelId="{7F7A1A54-52CA-44C6-98C9-8418C568932D}" type="presParOf" srcId="{748419E2-6240-4EEE-B83F-D0ED68464AE8}" destId="{1D3B206A-04EE-4B34-AA76-5F323D07DDDC}" srcOrd="2" destOrd="0" presId="urn:microsoft.com/office/officeart/2005/8/layout/hList3"/>
    <dgm:cxn modelId="{4FB873F1-8E02-4D16-8D77-F19E4B0A3846}" type="presParOf" srcId="{748419E2-6240-4EEE-B83F-D0ED68464AE8}" destId="{BB11ACAC-8DF5-4BB1-8110-B433FA39EA48}" srcOrd="3" destOrd="0" presId="urn:microsoft.com/office/officeart/2005/8/layout/hList3"/>
    <dgm:cxn modelId="{1932F765-7FB5-4225-9376-AAC08C8B6BCA}" type="presParOf" srcId="{8941D92E-02E5-4E71-A73E-1294441DAC99}" destId="{4143B25C-BB94-4DF3-9465-E28999690D3A}"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8EC095-8D47-4CB2-A7F3-017C1878BE8E}" type="doc">
      <dgm:prSet loTypeId="urn:microsoft.com/office/officeart/2005/8/layout/hList3" loCatId="list" qsTypeId="urn:microsoft.com/office/officeart/2005/8/quickstyle/simple1" qsCatId="simple" csTypeId="urn:microsoft.com/office/officeart/2005/8/colors/accent0_1" csCatId="mainScheme" phldr="1"/>
      <dgm:spPr/>
      <dgm:t>
        <a:bodyPr/>
        <a:lstStyle/>
        <a:p>
          <a:endParaRPr lang="nb-NO"/>
        </a:p>
      </dgm:t>
    </dgm:pt>
    <dgm:pt modelId="{215EE9C2-7C94-426E-8125-EBDC05AA75D0}">
      <dgm:prSet phldrT="[Tekst]" phldr="0"/>
      <dgm:spPr>
        <a:solidFill>
          <a:srgbClr val="C00000"/>
        </a:solidFill>
      </dgm:spPr>
      <dgm:t>
        <a:bodyPr/>
        <a:lstStyle/>
        <a:p>
          <a:pPr rtl="0"/>
          <a:r>
            <a:rPr lang="nb-NO" dirty="0">
              <a:latin typeface="Calibri Light" panose="020F0302020204030204"/>
            </a:rPr>
            <a:t>Dette trenger vi å jobbe med </a:t>
          </a:r>
        </a:p>
        <a:p>
          <a:pPr rtl="0"/>
          <a:r>
            <a:rPr lang="nb-NO" dirty="0">
              <a:latin typeface="Calibri Light" panose="020F0302020204030204"/>
            </a:rPr>
            <a:t>på dette emnet/studieprogrammet:</a:t>
          </a:r>
        </a:p>
      </dgm:t>
    </dgm:pt>
    <dgm:pt modelId="{1C3DFB0B-539D-47AB-8D63-97628119F4CD}" type="parTrans" cxnId="{D41E71DE-B85B-4948-904C-F5E6C5A42134}">
      <dgm:prSet/>
      <dgm:spPr/>
      <dgm:t>
        <a:bodyPr/>
        <a:lstStyle/>
        <a:p>
          <a:endParaRPr lang="nb-NO"/>
        </a:p>
      </dgm:t>
    </dgm:pt>
    <dgm:pt modelId="{8F006543-165F-43CE-AFD9-1F530FFE073D}" type="sibTrans" cxnId="{D41E71DE-B85B-4948-904C-F5E6C5A42134}">
      <dgm:prSet/>
      <dgm:spPr/>
      <dgm:t>
        <a:bodyPr/>
        <a:lstStyle/>
        <a:p>
          <a:endParaRPr lang="nb-NO"/>
        </a:p>
      </dgm:t>
    </dgm:pt>
    <dgm:pt modelId="{853CF58F-3D96-43F8-B2A4-B2A283BBF053}">
      <dgm:prSet phldrT="[Tekst]" custT="1"/>
      <dgm:spPr/>
      <dgm:t>
        <a:bodyPr/>
        <a:lstStyle/>
        <a:p>
          <a:pPr rtl="0">
            <a:lnSpc>
              <a:spcPct val="90000"/>
            </a:lnSpc>
          </a:pPr>
          <a:endParaRPr lang="nb-NO" sz="2700" kern="1200" dirty="0"/>
        </a:p>
        <a:p>
          <a:endParaRPr lang="nb-NO" dirty="0"/>
        </a:p>
        <a:p>
          <a:pPr>
            <a:lnSpc>
              <a:spcPct val="90000"/>
            </a:lnSpc>
          </a:pPr>
          <a:endParaRPr lang="nb-NO" sz="2700" kern="1200" dirty="0"/>
        </a:p>
      </dgm:t>
    </dgm:pt>
    <dgm:pt modelId="{278E3C75-EF35-493A-8C03-96DFB5D49564}" type="parTrans" cxnId="{8198A36D-7C59-4138-A328-C0AA9E757DBA}">
      <dgm:prSet/>
      <dgm:spPr/>
      <dgm:t>
        <a:bodyPr/>
        <a:lstStyle/>
        <a:p>
          <a:endParaRPr lang="nb-NO"/>
        </a:p>
      </dgm:t>
    </dgm:pt>
    <dgm:pt modelId="{89E0192B-CC1C-4318-A0DD-AFBE17207BA3}" type="sibTrans" cxnId="{8198A36D-7C59-4138-A328-C0AA9E757DBA}">
      <dgm:prSet/>
      <dgm:spPr/>
      <dgm:t>
        <a:bodyPr/>
        <a:lstStyle/>
        <a:p>
          <a:endParaRPr lang="nb-NO"/>
        </a:p>
      </dgm:t>
    </dgm:pt>
    <dgm:pt modelId="{9D52A396-AB18-489D-B042-2C0E7A2B731F}">
      <dgm:prSet phldrT="[Tekst]" custT="1"/>
      <dgm:spPr/>
      <dgm:t>
        <a:bodyPr/>
        <a:lstStyle/>
        <a:p>
          <a:endParaRPr lang="nb-NO" sz="2700" dirty="0"/>
        </a:p>
      </dgm:t>
    </dgm:pt>
    <dgm:pt modelId="{A742D69E-7157-4825-BCF3-CCC523D5328D}" type="parTrans" cxnId="{CFA0E21F-309D-4E78-89AA-56FBAD5292EC}">
      <dgm:prSet/>
      <dgm:spPr/>
      <dgm:t>
        <a:bodyPr/>
        <a:lstStyle/>
        <a:p>
          <a:endParaRPr lang="nb-NO"/>
        </a:p>
      </dgm:t>
    </dgm:pt>
    <dgm:pt modelId="{38C64557-47FE-4CC8-90EA-D177D55AE5A2}" type="sibTrans" cxnId="{CFA0E21F-309D-4E78-89AA-56FBAD5292EC}">
      <dgm:prSet/>
      <dgm:spPr/>
      <dgm:t>
        <a:bodyPr/>
        <a:lstStyle/>
        <a:p>
          <a:endParaRPr lang="nb-NO"/>
        </a:p>
      </dgm:t>
    </dgm:pt>
    <dgm:pt modelId="{649D31ED-20FD-4E17-B760-395F95E9763D}">
      <dgm:prSet phldrT="[Tekst]" custT="1"/>
      <dgm:spPr/>
      <dgm:t>
        <a:bodyPr/>
        <a:lstStyle/>
        <a:p>
          <a:endParaRPr lang="nb-NO" sz="2700" dirty="0">
            <a:latin typeface="Calibri Light" panose="020F0302020204030204"/>
          </a:endParaRPr>
        </a:p>
      </dgm:t>
    </dgm:pt>
    <dgm:pt modelId="{89937C65-DAA2-4EC6-98AE-8C2C3FC4C1C5}" type="parTrans" cxnId="{E2E15819-7D96-4777-8EDD-690C84735E54}">
      <dgm:prSet/>
      <dgm:spPr/>
      <dgm:t>
        <a:bodyPr/>
        <a:lstStyle/>
        <a:p>
          <a:endParaRPr lang="nb-NO"/>
        </a:p>
      </dgm:t>
    </dgm:pt>
    <dgm:pt modelId="{90C0CB4D-B9F0-437E-AE16-C8423BD6EA48}" type="sibTrans" cxnId="{E2E15819-7D96-4777-8EDD-690C84735E54}">
      <dgm:prSet/>
      <dgm:spPr/>
      <dgm:t>
        <a:bodyPr/>
        <a:lstStyle/>
        <a:p>
          <a:endParaRPr lang="nb-NO"/>
        </a:p>
      </dgm:t>
    </dgm:pt>
    <dgm:pt modelId="{58DF4D0E-A8C6-41F7-A160-598B5B635D35}">
      <dgm:prSet phldrT="[Tekst]"/>
      <dgm:spPr/>
      <dgm:t>
        <a:bodyPr/>
        <a:lstStyle/>
        <a:p>
          <a:endParaRPr lang="nb-NO"/>
        </a:p>
      </dgm:t>
    </dgm:pt>
    <dgm:pt modelId="{E8A9C0AB-09AD-48D6-915E-42F3AB147CD8}" type="parTrans" cxnId="{8052CCE5-E71E-4F9A-B4E6-39D252495D6B}">
      <dgm:prSet/>
      <dgm:spPr/>
      <dgm:t>
        <a:bodyPr/>
        <a:lstStyle/>
        <a:p>
          <a:endParaRPr lang="nb-NO"/>
        </a:p>
      </dgm:t>
    </dgm:pt>
    <dgm:pt modelId="{B4CB27DB-225E-4F08-AF0B-B40835A37071}" type="sibTrans" cxnId="{8052CCE5-E71E-4F9A-B4E6-39D252495D6B}">
      <dgm:prSet/>
      <dgm:spPr/>
      <dgm:t>
        <a:bodyPr/>
        <a:lstStyle/>
        <a:p>
          <a:endParaRPr lang="nb-NO"/>
        </a:p>
      </dgm:t>
    </dgm:pt>
    <dgm:pt modelId="{4F288E9C-96A9-4CCB-A1E1-93EF997CB8C3}">
      <dgm:prSet custT="1"/>
      <dgm:spPr/>
      <dgm:t>
        <a:bodyPr/>
        <a:lstStyle/>
        <a:p>
          <a:endParaRPr lang="nb-NO" sz="1200" baseline="0" dirty="0"/>
        </a:p>
      </dgm:t>
    </dgm:pt>
    <dgm:pt modelId="{C1426FBA-366E-4710-9055-3A7071D1E489}" type="parTrans" cxnId="{76D28C6B-85FA-4DF6-A7F2-C8F62A2A815C}">
      <dgm:prSet/>
      <dgm:spPr/>
      <dgm:t>
        <a:bodyPr/>
        <a:lstStyle/>
        <a:p>
          <a:endParaRPr lang="nb-NO"/>
        </a:p>
      </dgm:t>
    </dgm:pt>
    <dgm:pt modelId="{65BF3863-BDBC-43DB-883A-4FE7A2FDA9B2}" type="sibTrans" cxnId="{76D28C6B-85FA-4DF6-A7F2-C8F62A2A815C}">
      <dgm:prSet/>
      <dgm:spPr/>
      <dgm:t>
        <a:bodyPr/>
        <a:lstStyle/>
        <a:p>
          <a:endParaRPr lang="nb-NO"/>
        </a:p>
      </dgm:t>
    </dgm:pt>
    <dgm:pt modelId="{8941D92E-02E5-4E71-A73E-1294441DAC99}" type="pres">
      <dgm:prSet presAssocID="{148EC095-8D47-4CB2-A7F3-017C1878BE8E}" presName="composite" presStyleCnt="0">
        <dgm:presLayoutVars>
          <dgm:chMax val="1"/>
          <dgm:dir/>
          <dgm:resizeHandles val="exact"/>
        </dgm:presLayoutVars>
      </dgm:prSet>
      <dgm:spPr/>
    </dgm:pt>
    <dgm:pt modelId="{3FD8EE23-086C-4D61-82C9-F157C4BA020F}" type="pres">
      <dgm:prSet presAssocID="{215EE9C2-7C94-426E-8125-EBDC05AA75D0}" presName="roof" presStyleLbl="dkBgShp" presStyleIdx="0" presStyleCnt="2" custLinFactNeighborX="-5" custLinFactNeighborY="-1255"/>
      <dgm:spPr/>
    </dgm:pt>
    <dgm:pt modelId="{748419E2-6240-4EEE-B83F-D0ED68464AE8}" type="pres">
      <dgm:prSet presAssocID="{215EE9C2-7C94-426E-8125-EBDC05AA75D0}" presName="pillars" presStyleCnt="0"/>
      <dgm:spPr/>
    </dgm:pt>
    <dgm:pt modelId="{CDF0CCDD-81E4-475B-8AF3-C18253FCBFE3}" type="pres">
      <dgm:prSet presAssocID="{215EE9C2-7C94-426E-8125-EBDC05AA75D0}" presName="pillar1" presStyleLbl="node1" presStyleIdx="0" presStyleCnt="4">
        <dgm:presLayoutVars>
          <dgm:bulletEnabled val="1"/>
        </dgm:presLayoutVars>
      </dgm:prSet>
      <dgm:spPr/>
    </dgm:pt>
    <dgm:pt modelId="{5B90D98E-CDDA-45BE-876B-6F201FB2DB1E}" type="pres">
      <dgm:prSet presAssocID="{853CF58F-3D96-43F8-B2A4-B2A283BBF053}" presName="pillarX" presStyleLbl="node1" presStyleIdx="1" presStyleCnt="4" custScaleX="97916" custScaleY="103760" custLinFactNeighborX="-266" custLinFactNeighborY="2072">
        <dgm:presLayoutVars>
          <dgm:bulletEnabled val="1"/>
        </dgm:presLayoutVars>
      </dgm:prSet>
      <dgm:spPr/>
    </dgm:pt>
    <dgm:pt modelId="{1D3B206A-04EE-4B34-AA76-5F323D07DDDC}" type="pres">
      <dgm:prSet presAssocID="{9D52A396-AB18-489D-B042-2C0E7A2B731F}" presName="pillarX" presStyleLbl="node1" presStyleIdx="2" presStyleCnt="4">
        <dgm:presLayoutVars>
          <dgm:bulletEnabled val="1"/>
        </dgm:presLayoutVars>
      </dgm:prSet>
      <dgm:spPr/>
    </dgm:pt>
    <dgm:pt modelId="{BB11ACAC-8DF5-4BB1-8110-B433FA39EA48}" type="pres">
      <dgm:prSet presAssocID="{649D31ED-20FD-4E17-B760-395F95E9763D}" presName="pillarX" presStyleLbl="node1" presStyleIdx="3" presStyleCnt="4">
        <dgm:presLayoutVars>
          <dgm:bulletEnabled val="1"/>
        </dgm:presLayoutVars>
      </dgm:prSet>
      <dgm:spPr/>
    </dgm:pt>
    <dgm:pt modelId="{4143B25C-BB94-4DF3-9465-E28999690D3A}" type="pres">
      <dgm:prSet presAssocID="{215EE9C2-7C94-426E-8125-EBDC05AA75D0}" presName="base" presStyleLbl="dkBgShp" presStyleIdx="1" presStyleCnt="2"/>
      <dgm:spPr/>
    </dgm:pt>
  </dgm:ptLst>
  <dgm:cxnLst>
    <dgm:cxn modelId="{7E902015-2EC0-474A-8CA4-DCFE9FE87485}" type="presOf" srcId="{649D31ED-20FD-4E17-B760-395F95E9763D}" destId="{BB11ACAC-8DF5-4BB1-8110-B433FA39EA48}" srcOrd="0" destOrd="0" presId="urn:microsoft.com/office/officeart/2005/8/layout/hList3"/>
    <dgm:cxn modelId="{E2E15819-7D96-4777-8EDD-690C84735E54}" srcId="{215EE9C2-7C94-426E-8125-EBDC05AA75D0}" destId="{649D31ED-20FD-4E17-B760-395F95E9763D}" srcOrd="3" destOrd="0" parTransId="{89937C65-DAA2-4EC6-98AE-8C2C3FC4C1C5}" sibTransId="{90C0CB4D-B9F0-437E-AE16-C8423BD6EA48}"/>
    <dgm:cxn modelId="{1CCE621C-319B-486E-BB4E-15EF0BDC8040}" type="presOf" srcId="{9D52A396-AB18-489D-B042-2C0E7A2B731F}" destId="{1D3B206A-04EE-4B34-AA76-5F323D07DDDC}" srcOrd="0" destOrd="0" presId="urn:microsoft.com/office/officeart/2005/8/layout/hList3"/>
    <dgm:cxn modelId="{CFA0E21F-309D-4E78-89AA-56FBAD5292EC}" srcId="{215EE9C2-7C94-426E-8125-EBDC05AA75D0}" destId="{9D52A396-AB18-489D-B042-2C0E7A2B731F}" srcOrd="2" destOrd="0" parTransId="{A742D69E-7157-4825-BCF3-CCC523D5328D}" sibTransId="{38C64557-47FE-4CC8-90EA-D177D55AE5A2}"/>
    <dgm:cxn modelId="{DBFC7E33-BE7C-40EB-9421-470C0FB54AA4}" type="presOf" srcId="{148EC095-8D47-4CB2-A7F3-017C1878BE8E}" destId="{8941D92E-02E5-4E71-A73E-1294441DAC99}" srcOrd="0" destOrd="0" presId="urn:microsoft.com/office/officeart/2005/8/layout/hList3"/>
    <dgm:cxn modelId="{76D28C6B-85FA-4DF6-A7F2-C8F62A2A815C}" srcId="{215EE9C2-7C94-426E-8125-EBDC05AA75D0}" destId="{4F288E9C-96A9-4CCB-A1E1-93EF997CB8C3}" srcOrd="0" destOrd="0" parTransId="{C1426FBA-366E-4710-9055-3A7071D1E489}" sibTransId="{65BF3863-BDBC-43DB-883A-4FE7A2FDA9B2}"/>
    <dgm:cxn modelId="{8198A36D-7C59-4138-A328-C0AA9E757DBA}" srcId="{215EE9C2-7C94-426E-8125-EBDC05AA75D0}" destId="{853CF58F-3D96-43F8-B2A4-B2A283BBF053}" srcOrd="1" destOrd="0" parTransId="{278E3C75-EF35-493A-8C03-96DFB5D49564}" sibTransId="{89E0192B-CC1C-4318-A0DD-AFBE17207BA3}"/>
    <dgm:cxn modelId="{A35A197C-EEED-4C4B-85A6-0C567D927CA8}" type="presOf" srcId="{4F288E9C-96A9-4CCB-A1E1-93EF997CB8C3}" destId="{CDF0CCDD-81E4-475B-8AF3-C18253FCBFE3}" srcOrd="0" destOrd="0" presId="urn:microsoft.com/office/officeart/2005/8/layout/hList3"/>
    <dgm:cxn modelId="{E9C95A7C-7FAE-4E4F-B3E4-15C2269E32D9}" type="presOf" srcId="{853CF58F-3D96-43F8-B2A4-B2A283BBF053}" destId="{5B90D98E-CDDA-45BE-876B-6F201FB2DB1E}" srcOrd="0" destOrd="0" presId="urn:microsoft.com/office/officeart/2005/8/layout/hList3"/>
    <dgm:cxn modelId="{2F0E52D3-6104-41D4-992E-C87397292361}" type="presOf" srcId="{215EE9C2-7C94-426E-8125-EBDC05AA75D0}" destId="{3FD8EE23-086C-4D61-82C9-F157C4BA020F}" srcOrd="0" destOrd="0" presId="urn:microsoft.com/office/officeart/2005/8/layout/hList3"/>
    <dgm:cxn modelId="{D41E71DE-B85B-4948-904C-F5E6C5A42134}" srcId="{148EC095-8D47-4CB2-A7F3-017C1878BE8E}" destId="{215EE9C2-7C94-426E-8125-EBDC05AA75D0}" srcOrd="0" destOrd="0" parTransId="{1C3DFB0B-539D-47AB-8D63-97628119F4CD}" sibTransId="{8F006543-165F-43CE-AFD9-1F530FFE073D}"/>
    <dgm:cxn modelId="{8052CCE5-E71E-4F9A-B4E6-39D252495D6B}" srcId="{148EC095-8D47-4CB2-A7F3-017C1878BE8E}" destId="{58DF4D0E-A8C6-41F7-A160-598B5B635D35}" srcOrd="1" destOrd="0" parTransId="{E8A9C0AB-09AD-48D6-915E-42F3AB147CD8}" sibTransId="{B4CB27DB-225E-4F08-AF0B-B40835A37071}"/>
    <dgm:cxn modelId="{6BE5E120-CB48-463A-813E-160B3ECD1602}" type="presParOf" srcId="{8941D92E-02E5-4E71-A73E-1294441DAC99}" destId="{3FD8EE23-086C-4D61-82C9-F157C4BA020F}" srcOrd="0" destOrd="0" presId="urn:microsoft.com/office/officeart/2005/8/layout/hList3"/>
    <dgm:cxn modelId="{E7B61705-8EA7-4AC6-9ACC-B43F7178A66E}" type="presParOf" srcId="{8941D92E-02E5-4E71-A73E-1294441DAC99}" destId="{748419E2-6240-4EEE-B83F-D0ED68464AE8}" srcOrd="1" destOrd="0" presId="urn:microsoft.com/office/officeart/2005/8/layout/hList3"/>
    <dgm:cxn modelId="{A485A191-14B2-4766-AE85-0E6BCC353AC3}" type="presParOf" srcId="{748419E2-6240-4EEE-B83F-D0ED68464AE8}" destId="{CDF0CCDD-81E4-475B-8AF3-C18253FCBFE3}" srcOrd="0" destOrd="0" presId="urn:microsoft.com/office/officeart/2005/8/layout/hList3"/>
    <dgm:cxn modelId="{38C6A9EB-288C-48A5-B0A0-DC829CD5DDEA}" type="presParOf" srcId="{748419E2-6240-4EEE-B83F-D0ED68464AE8}" destId="{5B90D98E-CDDA-45BE-876B-6F201FB2DB1E}" srcOrd="1" destOrd="0" presId="urn:microsoft.com/office/officeart/2005/8/layout/hList3"/>
    <dgm:cxn modelId="{7F7A1A54-52CA-44C6-98C9-8418C568932D}" type="presParOf" srcId="{748419E2-6240-4EEE-B83F-D0ED68464AE8}" destId="{1D3B206A-04EE-4B34-AA76-5F323D07DDDC}" srcOrd="2" destOrd="0" presId="urn:microsoft.com/office/officeart/2005/8/layout/hList3"/>
    <dgm:cxn modelId="{4FB873F1-8E02-4D16-8D77-F19E4B0A3846}" type="presParOf" srcId="{748419E2-6240-4EEE-B83F-D0ED68464AE8}" destId="{BB11ACAC-8DF5-4BB1-8110-B433FA39EA48}" srcOrd="3" destOrd="0" presId="urn:microsoft.com/office/officeart/2005/8/layout/hList3"/>
    <dgm:cxn modelId="{1932F765-7FB5-4225-9376-AAC08C8B6BCA}" type="presParOf" srcId="{8941D92E-02E5-4E71-A73E-1294441DAC99}" destId="{4143B25C-BB94-4DF3-9465-E28999690D3A}"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D8EE23-086C-4D61-82C9-F157C4BA020F}">
      <dsp:nvSpPr>
        <dsp:cNvPr id="0" name=""/>
        <dsp:cNvSpPr/>
      </dsp:nvSpPr>
      <dsp:spPr>
        <a:xfrm>
          <a:off x="0" y="23785"/>
          <a:ext cx="11574379" cy="2046972"/>
        </a:xfrm>
        <a:prstGeom prst="rect">
          <a:avLst/>
        </a:prstGeom>
        <a:solidFill>
          <a:srgbClr val="C00000"/>
        </a:solidFill>
        <a:ln>
          <a:noFill/>
        </a:ln>
        <a:effectLst/>
      </dsp:spPr>
      <dsp:style>
        <a:lnRef idx="0">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rtl="0">
            <a:lnSpc>
              <a:spcPct val="90000"/>
            </a:lnSpc>
            <a:spcBef>
              <a:spcPct val="0"/>
            </a:spcBef>
            <a:spcAft>
              <a:spcPct val="35000"/>
            </a:spcAft>
            <a:buNone/>
          </a:pPr>
          <a:r>
            <a:rPr lang="nb-NO" sz="4900" kern="1200" dirty="0">
              <a:latin typeface="Calibri Light" panose="020F0302020204030204"/>
            </a:rPr>
            <a:t>Hvordan bevisstgjøre studentene </a:t>
          </a:r>
        </a:p>
        <a:p>
          <a:pPr marL="0" lvl="0" indent="0" algn="ctr" defTabSz="2178050" rtl="0">
            <a:lnSpc>
              <a:spcPct val="90000"/>
            </a:lnSpc>
            <a:spcBef>
              <a:spcPct val="0"/>
            </a:spcBef>
            <a:spcAft>
              <a:spcPct val="35000"/>
            </a:spcAft>
            <a:buNone/>
          </a:pPr>
          <a:r>
            <a:rPr lang="nb-NO" sz="4900" kern="1200" dirty="0">
              <a:latin typeface="Calibri Light" panose="020F0302020204030204"/>
            </a:rPr>
            <a:t>på studienes relevans?</a:t>
          </a:r>
        </a:p>
      </dsp:txBody>
      <dsp:txXfrm>
        <a:off x="0" y="23785"/>
        <a:ext cx="11574379" cy="2046972"/>
      </dsp:txXfrm>
    </dsp:sp>
    <dsp:sp modelId="{CDF0CCDD-81E4-475B-8AF3-C18253FCBFE3}">
      <dsp:nvSpPr>
        <dsp:cNvPr id="0" name=""/>
        <dsp:cNvSpPr/>
      </dsp:nvSpPr>
      <dsp:spPr>
        <a:xfrm>
          <a:off x="0" y="2046972"/>
          <a:ext cx="2893594" cy="429864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endParaRPr lang="nb-NO" sz="1200" kern="1200" baseline="0" dirty="0"/>
        </a:p>
      </dsp:txBody>
      <dsp:txXfrm>
        <a:off x="0" y="2046972"/>
        <a:ext cx="2893594" cy="4298642"/>
      </dsp:txXfrm>
    </dsp:sp>
    <dsp:sp modelId="{5B90D98E-CDDA-45BE-876B-6F201FB2DB1E}">
      <dsp:nvSpPr>
        <dsp:cNvPr id="0" name=""/>
        <dsp:cNvSpPr/>
      </dsp:nvSpPr>
      <dsp:spPr>
        <a:xfrm>
          <a:off x="2882714" y="2085918"/>
          <a:ext cx="2893594" cy="429864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endParaRPr lang="nb-NO" sz="2700" kern="1200" dirty="0"/>
        </a:p>
        <a:p>
          <a:pPr marL="0" lvl="0" indent="0" algn="ctr" defTabSz="1200150">
            <a:spcBef>
              <a:spcPct val="0"/>
            </a:spcBef>
            <a:spcAft>
              <a:spcPct val="35000"/>
            </a:spcAft>
            <a:buNone/>
          </a:pPr>
          <a:endParaRPr lang="nb-NO" dirty="0"/>
        </a:p>
        <a:p>
          <a:pPr marL="0" lvl="0" indent="0" algn="ctr" defTabSz="1200150">
            <a:lnSpc>
              <a:spcPct val="90000"/>
            </a:lnSpc>
            <a:spcBef>
              <a:spcPct val="0"/>
            </a:spcBef>
            <a:spcAft>
              <a:spcPct val="35000"/>
            </a:spcAft>
            <a:buNone/>
          </a:pPr>
          <a:endParaRPr lang="nb-NO" sz="2700" kern="1200" dirty="0"/>
        </a:p>
      </dsp:txBody>
      <dsp:txXfrm>
        <a:off x="2882714" y="2085918"/>
        <a:ext cx="2893594" cy="4298642"/>
      </dsp:txXfrm>
    </dsp:sp>
    <dsp:sp modelId="{1D3B206A-04EE-4B34-AA76-5F323D07DDDC}">
      <dsp:nvSpPr>
        <dsp:cNvPr id="0" name=""/>
        <dsp:cNvSpPr/>
      </dsp:nvSpPr>
      <dsp:spPr>
        <a:xfrm>
          <a:off x="5787189" y="2046972"/>
          <a:ext cx="2893594" cy="429864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endParaRPr lang="nb-NO" sz="2700" kern="1200" dirty="0"/>
        </a:p>
      </dsp:txBody>
      <dsp:txXfrm>
        <a:off x="5787189" y="2046972"/>
        <a:ext cx="2893594" cy="4298642"/>
      </dsp:txXfrm>
    </dsp:sp>
    <dsp:sp modelId="{BB11ACAC-8DF5-4BB1-8110-B433FA39EA48}">
      <dsp:nvSpPr>
        <dsp:cNvPr id="0" name=""/>
        <dsp:cNvSpPr/>
      </dsp:nvSpPr>
      <dsp:spPr>
        <a:xfrm>
          <a:off x="8680784" y="2046972"/>
          <a:ext cx="2893594" cy="429864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endParaRPr lang="nb-NO" sz="2700" kern="1200" dirty="0">
            <a:latin typeface="Calibri Light" panose="020F0302020204030204"/>
          </a:endParaRPr>
        </a:p>
      </dsp:txBody>
      <dsp:txXfrm>
        <a:off x="8680784" y="2046972"/>
        <a:ext cx="2893594" cy="4298642"/>
      </dsp:txXfrm>
    </dsp:sp>
    <dsp:sp modelId="{4143B25C-BB94-4DF3-9465-E28999690D3A}">
      <dsp:nvSpPr>
        <dsp:cNvPr id="0" name=""/>
        <dsp:cNvSpPr/>
      </dsp:nvSpPr>
      <dsp:spPr>
        <a:xfrm>
          <a:off x="0" y="6318333"/>
          <a:ext cx="11574379" cy="477626"/>
        </a:xfrm>
        <a:prstGeom prst="rect">
          <a:avLst/>
        </a:prstGeom>
        <a:solidFill>
          <a:schemeClr val="dk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D8EE23-086C-4D61-82C9-F157C4BA020F}">
      <dsp:nvSpPr>
        <dsp:cNvPr id="0" name=""/>
        <dsp:cNvSpPr/>
      </dsp:nvSpPr>
      <dsp:spPr>
        <a:xfrm>
          <a:off x="0" y="0"/>
          <a:ext cx="11574379" cy="2046972"/>
        </a:xfrm>
        <a:prstGeom prst="rect">
          <a:avLst/>
        </a:prstGeom>
        <a:solidFill>
          <a:srgbClr val="C00000"/>
        </a:solidFill>
        <a:ln>
          <a:noFill/>
        </a:ln>
        <a:effectLst/>
      </dsp:spPr>
      <dsp:style>
        <a:lnRef idx="0">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marL="0" lvl="0" indent="0" algn="ctr" defTabSz="2178050" rtl="0">
            <a:lnSpc>
              <a:spcPct val="90000"/>
            </a:lnSpc>
            <a:spcBef>
              <a:spcPct val="0"/>
            </a:spcBef>
            <a:spcAft>
              <a:spcPct val="35000"/>
            </a:spcAft>
            <a:buNone/>
          </a:pPr>
          <a:r>
            <a:rPr lang="nb-NO" sz="4900" kern="1200" dirty="0">
              <a:latin typeface="Calibri Light" panose="020F0302020204030204"/>
            </a:rPr>
            <a:t>Dette trenger vi å jobbe med </a:t>
          </a:r>
        </a:p>
        <a:p>
          <a:pPr marL="0" lvl="0" indent="0" algn="ctr" defTabSz="2178050" rtl="0">
            <a:lnSpc>
              <a:spcPct val="90000"/>
            </a:lnSpc>
            <a:spcBef>
              <a:spcPct val="0"/>
            </a:spcBef>
            <a:spcAft>
              <a:spcPct val="35000"/>
            </a:spcAft>
            <a:buNone/>
          </a:pPr>
          <a:r>
            <a:rPr lang="nb-NO" sz="4900" kern="1200" dirty="0">
              <a:latin typeface="Calibri Light" panose="020F0302020204030204"/>
            </a:rPr>
            <a:t>på dette emnet/studieprogrammet:</a:t>
          </a:r>
        </a:p>
      </dsp:txBody>
      <dsp:txXfrm>
        <a:off x="0" y="0"/>
        <a:ext cx="11574379" cy="2046972"/>
      </dsp:txXfrm>
    </dsp:sp>
    <dsp:sp modelId="{CDF0CCDD-81E4-475B-8AF3-C18253FCBFE3}">
      <dsp:nvSpPr>
        <dsp:cNvPr id="0" name=""/>
        <dsp:cNvSpPr/>
      </dsp:nvSpPr>
      <dsp:spPr>
        <a:xfrm>
          <a:off x="7662" y="2046972"/>
          <a:ext cx="2904897" cy="429864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endParaRPr lang="nb-NO" sz="1200" kern="1200" baseline="0" dirty="0"/>
        </a:p>
      </dsp:txBody>
      <dsp:txXfrm>
        <a:off x="7662" y="2046972"/>
        <a:ext cx="2904897" cy="4298642"/>
      </dsp:txXfrm>
    </dsp:sp>
    <dsp:sp modelId="{5B90D98E-CDDA-45BE-876B-6F201FB2DB1E}">
      <dsp:nvSpPr>
        <dsp:cNvPr id="0" name=""/>
        <dsp:cNvSpPr/>
      </dsp:nvSpPr>
      <dsp:spPr>
        <a:xfrm>
          <a:off x="2904833" y="2055225"/>
          <a:ext cx="2844359" cy="446027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endParaRPr lang="nb-NO" sz="2700" kern="1200" dirty="0"/>
        </a:p>
        <a:p>
          <a:pPr marL="0" lvl="0" indent="0" algn="ctr" defTabSz="1200150">
            <a:spcBef>
              <a:spcPct val="0"/>
            </a:spcBef>
            <a:spcAft>
              <a:spcPct val="35000"/>
            </a:spcAft>
            <a:buNone/>
          </a:pPr>
          <a:endParaRPr lang="nb-NO" dirty="0"/>
        </a:p>
        <a:p>
          <a:pPr marL="0" lvl="0" indent="0" algn="ctr" defTabSz="1200150">
            <a:lnSpc>
              <a:spcPct val="90000"/>
            </a:lnSpc>
            <a:spcBef>
              <a:spcPct val="0"/>
            </a:spcBef>
            <a:spcAft>
              <a:spcPct val="35000"/>
            </a:spcAft>
            <a:buNone/>
          </a:pPr>
          <a:endParaRPr lang="nb-NO" sz="2700" kern="1200" dirty="0"/>
        </a:p>
      </dsp:txBody>
      <dsp:txXfrm>
        <a:off x="2904833" y="2055225"/>
        <a:ext cx="2844359" cy="4460271"/>
      </dsp:txXfrm>
    </dsp:sp>
    <dsp:sp modelId="{1D3B206A-04EE-4B34-AA76-5F323D07DDDC}">
      <dsp:nvSpPr>
        <dsp:cNvPr id="0" name=""/>
        <dsp:cNvSpPr/>
      </dsp:nvSpPr>
      <dsp:spPr>
        <a:xfrm>
          <a:off x="5756920" y="2046972"/>
          <a:ext cx="2904897" cy="429864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endParaRPr lang="nb-NO" sz="2700" kern="1200" dirty="0"/>
        </a:p>
      </dsp:txBody>
      <dsp:txXfrm>
        <a:off x="5756920" y="2046972"/>
        <a:ext cx="2904897" cy="4298642"/>
      </dsp:txXfrm>
    </dsp:sp>
    <dsp:sp modelId="{BB11ACAC-8DF5-4BB1-8110-B433FA39EA48}">
      <dsp:nvSpPr>
        <dsp:cNvPr id="0" name=""/>
        <dsp:cNvSpPr/>
      </dsp:nvSpPr>
      <dsp:spPr>
        <a:xfrm>
          <a:off x="8661818" y="2046972"/>
          <a:ext cx="2904897" cy="429864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endParaRPr lang="nb-NO" sz="2700" kern="1200" dirty="0">
            <a:latin typeface="Calibri Light" panose="020F0302020204030204"/>
          </a:endParaRPr>
        </a:p>
      </dsp:txBody>
      <dsp:txXfrm>
        <a:off x="8661818" y="2046972"/>
        <a:ext cx="2904897" cy="4298642"/>
      </dsp:txXfrm>
    </dsp:sp>
    <dsp:sp modelId="{4143B25C-BB94-4DF3-9465-E28999690D3A}">
      <dsp:nvSpPr>
        <dsp:cNvPr id="0" name=""/>
        <dsp:cNvSpPr/>
      </dsp:nvSpPr>
      <dsp:spPr>
        <a:xfrm>
          <a:off x="0" y="6345615"/>
          <a:ext cx="11574379" cy="477626"/>
        </a:xfrm>
        <a:prstGeom prst="rect">
          <a:avLst/>
        </a:prstGeom>
        <a:solidFill>
          <a:schemeClr val="dk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B3FED17-5FBD-1E4B-BF0D-610BD3BE4D53}" type="datetimeFigureOut">
              <a:rPr lang="nb-NO" smtClean="0"/>
              <a:t>03.06.2025</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EBEB604-C9F2-B44F-BBD0-B423C6B3A96A}" type="slidenum">
              <a:rPr lang="nb-NO" smtClean="0"/>
              <a:t>‹#›</a:t>
            </a:fld>
            <a:endParaRPr lang="nb-NO"/>
          </a:p>
        </p:txBody>
      </p:sp>
    </p:spTree>
    <p:extLst>
      <p:ext uri="{BB962C8B-B14F-4D97-AF65-F5344CB8AC3E}">
        <p14:creationId xmlns:p14="http://schemas.microsoft.com/office/powerpoint/2010/main" val="75127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80FA0-B22F-02F6-E046-69E39384799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40EEB56-7D50-B4F8-A05A-E1E8C58C6D8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0956034-3323-6D5D-3B0F-8203B46E7F4E}"/>
              </a:ext>
            </a:extLst>
          </p:cNvPr>
          <p:cNvSpPr>
            <a:spLocks noGrp="1"/>
          </p:cNvSpPr>
          <p:nvPr>
            <p:ph type="body" idx="1"/>
          </p:nvPr>
        </p:nvSpPr>
        <p:spPr/>
        <p:txBody>
          <a:bodyPr/>
          <a:lstStyle/>
          <a:p>
            <a:pPr algn="ctr"/>
            <a:r>
              <a:rPr lang="nb-NO" sz="1200" dirty="0">
                <a:solidFill>
                  <a:srgbClr val="C00000"/>
                </a:solidFill>
                <a:latin typeface="Helvetica"/>
                <a:cs typeface="Helvetica"/>
              </a:rPr>
              <a:t>Formål: danne og utdanne kandidater som kan sette ord på hvordan deres kompetanser er attraktive i arbeidslivet</a:t>
            </a:r>
            <a:endParaRPr lang="nb-NO" sz="2000" noProof="0" dirty="0">
              <a:solidFill>
                <a:srgbClr val="C00000"/>
              </a:solidFill>
              <a:cs typeface="Helvetica"/>
            </a:endParaRPr>
          </a:p>
        </p:txBody>
      </p:sp>
      <p:sp>
        <p:nvSpPr>
          <p:cNvPr id="4" name="Plassholder for lysbildenummer 3">
            <a:extLst>
              <a:ext uri="{FF2B5EF4-FFF2-40B4-BE49-F238E27FC236}">
                <a16:creationId xmlns:a16="http://schemas.microsoft.com/office/drawing/2014/main" id="{87865A38-34AF-175D-3A11-C3238BC69844}"/>
              </a:ext>
            </a:extLst>
          </p:cNvPr>
          <p:cNvSpPr>
            <a:spLocks noGrp="1"/>
          </p:cNvSpPr>
          <p:nvPr>
            <p:ph type="sldNum" sz="quarter" idx="5"/>
          </p:nvPr>
        </p:nvSpPr>
        <p:spPr/>
        <p:txBody>
          <a:bodyPr/>
          <a:lstStyle/>
          <a:p>
            <a:fld id="{1EBEB604-C9F2-B44F-BBD0-B423C6B3A96A}" type="slidenum">
              <a:rPr lang="nb-NO" smtClean="0"/>
              <a:t>1</a:t>
            </a:fld>
            <a:endParaRPr lang="nb-NO"/>
          </a:p>
        </p:txBody>
      </p:sp>
    </p:spTree>
    <p:extLst>
      <p:ext uri="{BB962C8B-B14F-4D97-AF65-F5344CB8AC3E}">
        <p14:creationId xmlns:p14="http://schemas.microsoft.com/office/powerpoint/2010/main" val="340818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2</a:t>
            </a:fld>
            <a:endParaRPr lang="nb-NO"/>
          </a:p>
        </p:txBody>
      </p:sp>
    </p:spTree>
    <p:extLst>
      <p:ext uri="{BB962C8B-B14F-4D97-AF65-F5344CB8AC3E}">
        <p14:creationId xmlns:p14="http://schemas.microsoft.com/office/powerpoint/2010/main" val="190385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5992F-FC9E-04B1-2AAE-951B57E902C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559ECA6-B008-9BA3-A7DD-03AAE58ABD9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8721127-BF15-7F78-E88D-638B83EA1B8A}"/>
              </a:ext>
            </a:extLst>
          </p:cNvPr>
          <p:cNvSpPr>
            <a:spLocks noGrp="1"/>
          </p:cNvSpPr>
          <p:nvPr>
            <p:ph type="body" idx="1"/>
          </p:nvPr>
        </p:nvSpPr>
        <p:spPr/>
        <p:txBody>
          <a:bodyPr/>
          <a:lstStyle/>
          <a:p>
            <a:pPr>
              <a:defRPr/>
            </a:pPr>
            <a:endParaRPr lang="en-US" sz="1800" b="0" i="0" dirty="0">
              <a:solidFill>
                <a:srgbClr val="000000"/>
              </a:solidFill>
              <a:effectLst/>
              <a:latin typeface="Segoe UI Web (West European)"/>
            </a:endParaRPr>
          </a:p>
        </p:txBody>
      </p:sp>
      <p:sp>
        <p:nvSpPr>
          <p:cNvPr id="4" name="Plassholder for lysbildenummer 3">
            <a:extLst>
              <a:ext uri="{FF2B5EF4-FFF2-40B4-BE49-F238E27FC236}">
                <a16:creationId xmlns:a16="http://schemas.microsoft.com/office/drawing/2014/main" id="{AA90C662-A109-724C-8968-612C70F88947}"/>
              </a:ext>
            </a:extLst>
          </p:cNvPr>
          <p:cNvSpPr>
            <a:spLocks noGrp="1"/>
          </p:cNvSpPr>
          <p:nvPr>
            <p:ph type="sldNum" sz="quarter" idx="5"/>
          </p:nvPr>
        </p:nvSpPr>
        <p:spPr/>
        <p:txBody>
          <a:bodyPr/>
          <a:lstStyle/>
          <a:p>
            <a:fld id="{1EBEB604-C9F2-B44F-BBD0-B423C6B3A96A}" type="slidenum">
              <a:rPr lang="nb-NO" smtClean="0"/>
              <a:t>3</a:t>
            </a:fld>
            <a:endParaRPr lang="nb-NO"/>
          </a:p>
        </p:txBody>
      </p:sp>
    </p:spTree>
    <p:extLst>
      <p:ext uri="{BB962C8B-B14F-4D97-AF65-F5344CB8AC3E}">
        <p14:creationId xmlns:p14="http://schemas.microsoft.com/office/powerpoint/2010/main" val="3285779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B6242-50BE-6EBE-078C-6F80D151391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AB15B92-85C9-262A-D0C7-B957D53EA37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3663F67-8F07-E293-A373-27445C6BE597}"/>
              </a:ext>
            </a:extLst>
          </p:cNvPr>
          <p:cNvSpPr>
            <a:spLocks noGrp="1"/>
          </p:cNvSpPr>
          <p:nvPr>
            <p:ph type="body" idx="1"/>
          </p:nvPr>
        </p:nvSpPr>
        <p:spPr/>
        <p:txBody>
          <a:bodyPr/>
          <a:lstStyle/>
          <a:p>
            <a:pPr>
              <a:defRPr/>
            </a:pPr>
            <a:r>
              <a:rPr lang="en-US" sz="1800" b="0" i="0" dirty="0">
                <a:solidFill>
                  <a:srgbClr val="000000"/>
                </a:solidFill>
                <a:effectLst/>
                <a:latin typeface="Segoe UI Web (West European)"/>
              </a:rPr>
              <a:t>Bruk </a:t>
            </a:r>
            <a:r>
              <a:rPr lang="en-US" sz="1800" b="0" i="0" dirty="0" err="1">
                <a:solidFill>
                  <a:srgbClr val="000000"/>
                </a:solidFill>
                <a:effectLst/>
                <a:latin typeface="Segoe UI Web (West European)"/>
              </a:rPr>
              <a:t>gjerne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Alumner</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nåværende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studenter</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studentorganisasjoner</a:t>
            </a:r>
            <a:r>
              <a:rPr lang="en-US" sz="1800" b="0" i="0" dirty="0">
                <a:solidFill>
                  <a:srgbClr val="000000"/>
                </a:solidFill>
                <a:effectLst/>
                <a:latin typeface="Segoe UI Web (West European)"/>
              </a:rPr>
              <a:t>, STA mm </a:t>
            </a:r>
            <a:r>
              <a:rPr lang="en-US" sz="1800" b="0" i="0" dirty="0" err="1">
                <a:solidFill>
                  <a:srgbClr val="000000"/>
                </a:solidFill>
                <a:effectLst/>
                <a:latin typeface="Segoe UI Web (West European)"/>
              </a:rPr>
              <a:t>til</a:t>
            </a:r>
            <a:r>
              <a:rPr lang="en-US" sz="1800" b="0" i="0" dirty="0">
                <a:solidFill>
                  <a:srgbClr val="000000"/>
                </a:solidFill>
                <a:effectLst/>
                <a:latin typeface="Segoe UI Web (West European)"/>
              </a:rPr>
              <a:t> å dele </a:t>
            </a:r>
            <a:r>
              <a:rPr lang="en-US" sz="1800" b="0" i="0" dirty="0" err="1">
                <a:solidFill>
                  <a:srgbClr val="000000"/>
                </a:solidFill>
                <a:effectLst/>
                <a:latin typeface="Segoe UI Web (West European)"/>
              </a:rPr>
              <a:t>erfaringer</a:t>
            </a:r>
            <a:r>
              <a:rPr lang="en-US" sz="1800" b="0" i="0" dirty="0">
                <a:solidFill>
                  <a:srgbClr val="000000"/>
                </a:solidFill>
                <a:effectLst/>
                <a:latin typeface="Segoe UI Web (West European)"/>
              </a:rPr>
              <a:t> fra </a:t>
            </a:r>
            <a:r>
              <a:rPr lang="en-US" sz="1800" b="0" i="0" dirty="0" err="1">
                <a:solidFill>
                  <a:srgbClr val="000000"/>
                </a:solidFill>
                <a:effectLst/>
                <a:latin typeface="Segoe UI Web (West European)"/>
              </a:rPr>
              <a:t>studentenes</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perspektiv</a:t>
            </a:r>
            <a:r>
              <a:rPr lang="en-US" sz="1800" b="0" i="0" dirty="0">
                <a:solidFill>
                  <a:srgbClr val="000000"/>
                </a:solidFill>
                <a:effectLst/>
                <a:latin typeface="Segoe UI Web (West European)"/>
              </a:rPr>
              <a:t> </a:t>
            </a:r>
          </a:p>
          <a:p>
            <a:pPr>
              <a:defRPr/>
            </a:pPr>
            <a:endParaRPr lang="en-US" sz="1800" b="0" i="0" dirty="0">
              <a:solidFill>
                <a:srgbClr val="000000"/>
              </a:solidFill>
              <a:effectLst/>
              <a:latin typeface="Segoe UI Web (West European)"/>
            </a:endParaRPr>
          </a:p>
          <a:p>
            <a:pPr>
              <a:defRPr/>
            </a:pPr>
            <a:r>
              <a:rPr lang="en-US" sz="1800" b="0" i="0" dirty="0" err="1">
                <a:solidFill>
                  <a:srgbClr val="000000"/>
                </a:solidFill>
                <a:effectLst/>
                <a:latin typeface="Segoe UI Web (West European)"/>
              </a:rPr>
              <a:t>Hva</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har</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vært</a:t>
            </a:r>
            <a:r>
              <a:rPr lang="en-US" sz="1800" b="0" i="0" dirty="0">
                <a:solidFill>
                  <a:srgbClr val="000000"/>
                </a:solidFill>
                <a:effectLst/>
                <a:latin typeface="Segoe UI Web (West European)"/>
              </a:rPr>
              <a:t> det </a:t>
            </a:r>
            <a:r>
              <a:rPr lang="en-US" sz="1800" b="0" i="0" dirty="0" err="1">
                <a:solidFill>
                  <a:srgbClr val="000000"/>
                </a:solidFill>
                <a:effectLst/>
                <a:latin typeface="Segoe UI Web (West European)"/>
              </a:rPr>
              <a:t>viktigste</a:t>
            </a:r>
            <a:r>
              <a:rPr lang="en-US" sz="1800" b="0" i="0" dirty="0">
                <a:solidFill>
                  <a:srgbClr val="000000"/>
                </a:solidFill>
                <a:effectLst/>
                <a:latin typeface="Segoe UI Web (West European)"/>
              </a:rPr>
              <a:t> for dem for å </a:t>
            </a:r>
            <a:r>
              <a:rPr lang="en-US" sz="1800" b="0" i="0" dirty="0" err="1">
                <a:solidFill>
                  <a:srgbClr val="000000"/>
                </a:solidFill>
                <a:effectLst/>
                <a:latin typeface="Segoe UI Web (West European)"/>
              </a:rPr>
              <a:t>bli</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bevisst</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på</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hvordan</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komptansen</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kan</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brukes</a:t>
            </a:r>
            <a:r>
              <a:rPr lang="en-US" sz="1800" b="0" i="0" dirty="0">
                <a:solidFill>
                  <a:srgbClr val="000000"/>
                </a:solidFill>
                <a:effectLst/>
                <a:latin typeface="Segoe UI Web (West European)"/>
              </a:rPr>
              <a:t>? </a:t>
            </a:r>
          </a:p>
          <a:p>
            <a:pPr>
              <a:defRPr/>
            </a:pPr>
            <a:r>
              <a:rPr lang="en-US" sz="1800" b="0" i="0" dirty="0" err="1">
                <a:solidFill>
                  <a:srgbClr val="000000"/>
                </a:solidFill>
                <a:effectLst/>
                <a:latin typeface="Segoe UI Web (West European)"/>
              </a:rPr>
              <a:t>Hvordan</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har</a:t>
            </a:r>
            <a:r>
              <a:rPr lang="en-US" sz="1800" b="0" i="0" dirty="0">
                <a:solidFill>
                  <a:srgbClr val="000000"/>
                </a:solidFill>
                <a:effectLst/>
                <a:latin typeface="Segoe UI Web (West European)"/>
              </a:rPr>
              <a:t> de </a:t>
            </a:r>
            <a:r>
              <a:rPr lang="en-US" sz="1800" b="0" i="0" dirty="0" err="1">
                <a:solidFill>
                  <a:srgbClr val="000000"/>
                </a:solidFill>
                <a:effectLst/>
                <a:latin typeface="Segoe UI Web (West European)"/>
              </a:rPr>
              <a:t>lært</a:t>
            </a:r>
            <a:r>
              <a:rPr lang="en-US" sz="1800" b="0" i="0" dirty="0">
                <a:solidFill>
                  <a:srgbClr val="000000"/>
                </a:solidFill>
                <a:effectLst/>
                <a:latin typeface="Segoe UI Web (West European)"/>
              </a:rPr>
              <a:t> å </a:t>
            </a:r>
            <a:r>
              <a:rPr lang="en-US" sz="1800" b="0" i="0" dirty="0" err="1">
                <a:solidFill>
                  <a:srgbClr val="000000"/>
                </a:solidFill>
                <a:effectLst/>
                <a:latin typeface="Segoe UI Web (West European)"/>
              </a:rPr>
              <a:t>sette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ord</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på</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kompetansen</a:t>
            </a:r>
            <a:r>
              <a:rPr lang="en-US" sz="1800" b="0" i="0" dirty="0">
                <a:solidFill>
                  <a:srgbClr val="000000"/>
                </a:solidFill>
                <a:effectLst/>
                <a:latin typeface="Segoe UI Web (West European)"/>
              </a:rPr>
              <a:t> sin? </a:t>
            </a:r>
          </a:p>
          <a:p>
            <a:pPr>
              <a:defRPr/>
            </a:pPr>
            <a:r>
              <a:rPr lang="nb-NO" sz="1800" dirty="0">
                <a:ea typeface="Calibri"/>
                <a:cs typeface="Calibri"/>
              </a:rPr>
              <a:t>Vise til konkrete eksempler fra undervisning, og andre aktiviteter gjennom studietiden som gjorde at ble i stand til å sette ord på kompetanse</a:t>
            </a:r>
            <a:endParaRPr lang="en-US" sz="1800" b="0" i="0" dirty="0">
              <a:solidFill>
                <a:srgbClr val="000000"/>
              </a:solidFill>
              <a:effectLst/>
              <a:latin typeface="Segoe UI Web (West European)"/>
            </a:endParaRPr>
          </a:p>
          <a:p>
            <a:pPr>
              <a:defRPr/>
            </a:pPr>
            <a:endParaRPr lang="en-US" sz="1800" b="0" i="0" dirty="0">
              <a:solidFill>
                <a:srgbClr val="000000"/>
              </a:solidFill>
              <a:effectLst/>
              <a:latin typeface="Segoe UI Web (West European)"/>
            </a:endParaRPr>
          </a:p>
        </p:txBody>
      </p:sp>
      <p:sp>
        <p:nvSpPr>
          <p:cNvPr id="4" name="Plassholder for lysbildenummer 3">
            <a:extLst>
              <a:ext uri="{FF2B5EF4-FFF2-40B4-BE49-F238E27FC236}">
                <a16:creationId xmlns:a16="http://schemas.microsoft.com/office/drawing/2014/main" id="{C5964413-C639-6156-5409-019F0F18DB9A}"/>
              </a:ext>
            </a:extLst>
          </p:cNvPr>
          <p:cNvSpPr>
            <a:spLocks noGrp="1"/>
          </p:cNvSpPr>
          <p:nvPr>
            <p:ph type="sldNum" sz="quarter" idx="5"/>
          </p:nvPr>
        </p:nvSpPr>
        <p:spPr/>
        <p:txBody>
          <a:bodyPr/>
          <a:lstStyle/>
          <a:p>
            <a:fld id="{1EBEB604-C9F2-B44F-BBD0-B423C6B3A96A}" type="slidenum">
              <a:rPr lang="nb-NO" smtClean="0"/>
              <a:t>4</a:t>
            </a:fld>
            <a:endParaRPr lang="nb-NO"/>
          </a:p>
        </p:txBody>
      </p:sp>
    </p:spTree>
    <p:extLst>
      <p:ext uri="{BB962C8B-B14F-4D97-AF65-F5344CB8AC3E}">
        <p14:creationId xmlns:p14="http://schemas.microsoft.com/office/powerpoint/2010/main" val="52680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ED098-21E4-8E35-0EA8-875013A368E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C4AEACC-79AF-985C-8D66-5E713D302DA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7FFC11B-0076-9004-59B5-3500A79C0261}"/>
              </a:ext>
            </a:extLst>
          </p:cNvPr>
          <p:cNvSpPr>
            <a:spLocks noGrp="1"/>
          </p:cNvSpPr>
          <p:nvPr>
            <p:ph type="body" idx="1"/>
          </p:nvPr>
        </p:nvSpPr>
        <p:spPr/>
        <p:txBody>
          <a:bodyPr/>
          <a:lstStyle/>
          <a:p>
            <a:pPr>
              <a:defRPr/>
            </a:pPr>
            <a:r>
              <a:rPr lang="en-US" sz="1800" b="0" i="0" dirty="0">
                <a:solidFill>
                  <a:srgbClr val="000000"/>
                </a:solidFill>
                <a:effectLst/>
                <a:latin typeface="Segoe UI Web (West European)"/>
              </a:rPr>
              <a:t>For å </a:t>
            </a:r>
            <a:r>
              <a:rPr lang="en-US" sz="1800" b="0" i="0" dirty="0" err="1">
                <a:solidFill>
                  <a:srgbClr val="000000"/>
                </a:solidFill>
                <a:effectLst/>
                <a:latin typeface="Segoe UI Web (West European)"/>
              </a:rPr>
              <a:t>bygge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en</a:t>
            </a:r>
            <a:r>
              <a:rPr lang="en-US" sz="1800" b="0" i="0" dirty="0">
                <a:solidFill>
                  <a:srgbClr val="000000"/>
                </a:solidFill>
                <a:effectLst/>
                <a:latin typeface="Segoe UI Web (West European)"/>
              </a:rPr>
              <a:t> kultur for </a:t>
            </a:r>
            <a:r>
              <a:rPr lang="en-US" sz="1800" b="0" i="0" dirty="0" err="1">
                <a:solidFill>
                  <a:srgbClr val="000000"/>
                </a:solidFill>
                <a:effectLst/>
                <a:latin typeface="Segoe UI Web (West European)"/>
              </a:rPr>
              <a:t>erfaringsdeling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på</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tvers</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og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støtte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hverandre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og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gi</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inspirasjon</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til</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arbeidet</a:t>
            </a:r>
            <a:r>
              <a:rPr lang="en-US" sz="1800" b="0" i="0" dirty="0">
                <a:solidFill>
                  <a:srgbClr val="000000"/>
                </a:solidFill>
                <a:effectLst/>
                <a:latin typeface="Segoe UI Web (West European)"/>
              </a:rPr>
              <a:t> er det </a:t>
            </a:r>
            <a:r>
              <a:rPr lang="en-US" sz="1800" b="0" i="0" dirty="0" err="1">
                <a:solidFill>
                  <a:srgbClr val="000000"/>
                </a:solidFill>
                <a:effectLst/>
                <a:latin typeface="Segoe UI Web (West European)"/>
              </a:rPr>
              <a:t>også</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nyttig</a:t>
            </a:r>
            <a:r>
              <a:rPr lang="en-US" sz="1800" b="0" i="0" dirty="0">
                <a:solidFill>
                  <a:srgbClr val="000000"/>
                </a:solidFill>
                <a:effectLst/>
                <a:latin typeface="Segoe UI Web (West European)"/>
              </a:rPr>
              <a:t> å </a:t>
            </a:r>
            <a:r>
              <a:rPr lang="en-US" sz="1800" b="0" i="0" dirty="0" err="1">
                <a:solidFill>
                  <a:srgbClr val="000000"/>
                </a:solidFill>
                <a:effectLst/>
                <a:latin typeface="Segoe UI Web (West European)"/>
              </a:rPr>
              <a:t>få</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noen</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andre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fagmiljø</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til</a:t>
            </a:r>
            <a:r>
              <a:rPr lang="en-US" sz="1800" b="0" i="0" dirty="0">
                <a:solidFill>
                  <a:srgbClr val="000000"/>
                </a:solidFill>
                <a:effectLst/>
                <a:latin typeface="Segoe UI Web (West European)"/>
              </a:rPr>
              <a:t> å </a:t>
            </a:r>
            <a:r>
              <a:rPr lang="en-US" sz="1800" b="0" i="0" dirty="0" err="1">
                <a:solidFill>
                  <a:srgbClr val="000000"/>
                </a:solidFill>
                <a:effectLst/>
                <a:latin typeface="Segoe UI Web (West European)"/>
              </a:rPr>
              <a:t>fortelle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hvordan</a:t>
            </a:r>
            <a:r>
              <a:rPr lang="en-US" sz="1800" b="0" i="0" dirty="0">
                <a:solidFill>
                  <a:srgbClr val="000000"/>
                </a:solidFill>
                <a:effectLst/>
                <a:latin typeface="Segoe UI Web (West European)"/>
              </a:rPr>
              <a:t> de jobber med å </a:t>
            </a:r>
            <a:r>
              <a:rPr lang="en-US" sz="1800" b="0" i="0" dirty="0" err="1">
                <a:solidFill>
                  <a:srgbClr val="000000"/>
                </a:solidFill>
                <a:effectLst/>
                <a:latin typeface="Segoe UI Web (West European)"/>
              </a:rPr>
              <a:t>bygge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og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synliggjøre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studentenes</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arbeidslivsrelevante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ferdigheter</a:t>
            </a:r>
            <a:r>
              <a:rPr lang="en-US" sz="1800" b="0" i="0" dirty="0">
                <a:solidFill>
                  <a:srgbClr val="000000"/>
                </a:solidFill>
                <a:effectLst/>
                <a:latin typeface="Segoe UI Web (West European)"/>
              </a:rPr>
              <a:t>. </a:t>
            </a:r>
          </a:p>
        </p:txBody>
      </p:sp>
      <p:sp>
        <p:nvSpPr>
          <p:cNvPr id="4" name="Plassholder for lysbildenummer 3">
            <a:extLst>
              <a:ext uri="{FF2B5EF4-FFF2-40B4-BE49-F238E27FC236}">
                <a16:creationId xmlns:a16="http://schemas.microsoft.com/office/drawing/2014/main" id="{52FD7EE5-2BDE-A93E-101B-6EBED214C279}"/>
              </a:ext>
            </a:extLst>
          </p:cNvPr>
          <p:cNvSpPr>
            <a:spLocks noGrp="1"/>
          </p:cNvSpPr>
          <p:nvPr>
            <p:ph type="sldNum" sz="quarter" idx="5"/>
          </p:nvPr>
        </p:nvSpPr>
        <p:spPr/>
        <p:txBody>
          <a:bodyPr/>
          <a:lstStyle/>
          <a:p>
            <a:fld id="{1EBEB604-C9F2-B44F-BBD0-B423C6B3A96A}" type="slidenum">
              <a:rPr lang="nb-NO" smtClean="0"/>
              <a:t>5</a:t>
            </a:fld>
            <a:endParaRPr lang="nb-NO"/>
          </a:p>
        </p:txBody>
      </p:sp>
    </p:spTree>
    <p:extLst>
      <p:ext uri="{BB962C8B-B14F-4D97-AF65-F5344CB8AC3E}">
        <p14:creationId xmlns:p14="http://schemas.microsoft.com/office/powerpoint/2010/main" val="882931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spcBef>
                <a:spcPts val="1000"/>
              </a:spcBef>
            </a:pPr>
            <a:r>
              <a:rPr lang="nb-NO" dirty="0">
                <a:cs typeface="Calibri"/>
              </a:rPr>
              <a:t>Det er viktig å bevege seg ut over den teoretiske boblen, å bygge bro mellom teoretisk kunnskap, hvordan vi bruker det vi vet og refleksjonen over hvordan det som læres er relevant for deg og dine ønsker og ambisjoner for videre jobb og karriere. </a:t>
            </a:r>
          </a:p>
          <a:p>
            <a:pPr>
              <a:lnSpc>
                <a:spcPct val="150000"/>
              </a:lnSpc>
              <a:spcBef>
                <a:spcPts val="1000"/>
              </a:spcBef>
            </a:pPr>
            <a:endParaRPr lang="nb-NO" dirty="0">
              <a:cs typeface="Calibri"/>
            </a:endParaRPr>
          </a:p>
          <a:p>
            <a:pPr>
              <a:lnSpc>
                <a:spcPct val="150000"/>
              </a:lnSpc>
              <a:spcBef>
                <a:spcPts val="1000"/>
              </a:spcBef>
            </a:pPr>
            <a:r>
              <a:rPr lang="nb-NO" dirty="0">
                <a:cs typeface="Calibri"/>
              </a:rPr>
              <a:t>Refleksjonsnivået er avgjørende for å ta ut det fulle potensialet i det relevante innholdet og læringsformene som ligger i studieprogramdesignene våre. </a:t>
            </a:r>
          </a:p>
          <a:p>
            <a:pPr>
              <a:lnSpc>
                <a:spcPct val="150000"/>
              </a:lnSpc>
              <a:spcBef>
                <a:spcPts val="1000"/>
              </a:spcBef>
            </a:pPr>
            <a:r>
              <a:rPr lang="nb-NO" dirty="0">
                <a:cs typeface="Calibri"/>
              </a:rPr>
              <a:t>vi ser av </a:t>
            </a:r>
            <a:r>
              <a:rPr lang="nb-NO" dirty="0" err="1">
                <a:cs typeface="Calibri"/>
              </a:rPr>
              <a:t>studiebarometere</a:t>
            </a:r>
            <a:r>
              <a:rPr lang="nb-NO" dirty="0">
                <a:cs typeface="Calibri"/>
              </a:rPr>
              <a:t> og kandidatundersøkelsen at hele sektoren sliter med å få det siste nivået på plass – å bygge bevisstheten om hvordan kompetansene er overførbare til arbeids og </a:t>
            </a:r>
            <a:r>
              <a:rPr lang="nb-NO" dirty="0" err="1">
                <a:cs typeface="Calibri"/>
              </a:rPr>
              <a:t>samfunnlivet</a:t>
            </a:r>
            <a:r>
              <a:rPr lang="nb-NO" dirty="0">
                <a:cs typeface="Calibri"/>
              </a:rPr>
              <a:t>. </a:t>
            </a:r>
            <a:endParaRPr lang="nb-NO" b="1" i="0" u="none" strike="noStrike" dirty="0">
              <a:solidFill>
                <a:schemeClr val="tx1"/>
              </a:solidFill>
              <a:effectLst/>
              <a:latin typeface="Calibri" panose="020F0502020204030204"/>
              <a:ea typeface="Calibri" panose="020F0502020204030204"/>
              <a:cs typeface="Calibri"/>
            </a:endParaRPr>
          </a:p>
          <a:p>
            <a:pPr>
              <a:lnSpc>
                <a:spcPct val="150000"/>
              </a:lnSpc>
              <a:spcBef>
                <a:spcPts val="1000"/>
              </a:spcBef>
            </a:pPr>
            <a:endParaRPr lang="nb-NO" dirty="0">
              <a:cs typeface="Calibri"/>
            </a:endParaRPr>
          </a:p>
          <a:p>
            <a:pPr>
              <a:lnSpc>
                <a:spcPct val="150000"/>
              </a:lnSpc>
              <a:spcBef>
                <a:spcPts val="1000"/>
              </a:spcBef>
            </a:pPr>
            <a:r>
              <a:rPr lang="nb-NO" b="1" dirty="0">
                <a:cs typeface="Calibri"/>
              </a:rPr>
              <a:t>Kunnskap </a:t>
            </a:r>
            <a:r>
              <a:rPr lang="nb-NO" dirty="0">
                <a:cs typeface="Calibri"/>
              </a:rPr>
              <a:t>– hva vi vet summen av interdisiplinær kunnskap, tradisjonell som matematikk, moderne som entreprenørskap, og innen ulike tema</a:t>
            </a:r>
          </a:p>
          <a:p>
            <a:pPr>
              <a:lnSpc>
                <a:spcPct val="150000"/>
              </a:lnSpc>
              <a:spcBef>
                <a:spcPts val="1000"/>
              </a:spcBef>
            </a:pPr>
            <a:r>
              <a:rPr lang="nb-NO" b="1" dirty="0">
                <a:cs typeface="Calibri"/>
              </a:rPr>
              <a:t>Ferdigheter </a:t>
            </a:r>
            <a:r>
              <a:rPr lang="nb-NO" dirty="0">
                <a:cs typeface="Calibri"/>
              </a:rPr>
              <a:t>– Hvordan vi bruker det vi vet (læringsferdigheter: kreativitet, kritisk tenkning, kommunikasjon, samarbeid)</a:t>
            </a:r>
          </a:p>
          <a:p>
            <a:pPr>
              <a:lnSpc>
                <a:spcPct val="150000"/>
              </a:lnSpc>
              <a:spcBef>
                <a:spcPts val="1000"/>
              </a:spcBef>
            </a:pPr>
            <a:r>
              <a:rPr lang="nb-NO" b="1" dirty="0">
                <a:cs typeface="Calibri"/>
              </a:rPr>
              <a:t>Personlige egenskaper/holdninger/verdier</a:t>
            </a:r>
            <a:r>
              <a:rPr lang="nb-NO" dirty="0">
                <a:cs typeface="Calibri"/>
              </a:rPr>
              <a:t> - Hvordan vi oppfører oss og agerer i verden (</a:t>
            </a:r>
            <a:r>
              <a:rPr lang="nb-NO" b="0" i="0" dirty="0" err="1">
                <a:solidFill>
                  <a:srgbClr val="373737"/>
                </a:solidFill>
                <a:effectLst/>
                <a:latin typeface="inherit"/>
                <a:cs typeface="Calibri"/>
              </a:rPr>
              <a:t>m</a:t>
            </a:r>
            <a:r>
              <a:rPr lang="nb-NO" b="0" i="0" dirty="0" err="1">
                <a:solidFill>
                  <a:srgbClr val="373737"/>
                </a:solidFill>
                <a:effectLst/>
                <a:latin typeface="inherit"/>
              </a:rPr>
              <a:t>indfulness</a:t>
            </a:r>
            <a:r>
              <a:rPr lang="nb-NO" b="0" i="0" dirty="0">
                <a:solidFill>
                  <a:srgbClr val="373737"/>
                </a:solidFill>
                <a:effectLst/>
                <a:latin typeface="inherit"/>
              </a:rPr>
              <a:t>, nysgjerrighet, Mot, </a:t>
            </a:r>
            <a:r>
              <a:rPr lang="nb-NO" b="0" i="0" dirty="0" err="1">
                <a:solidFill>
                  <a:srgbClr val="373737"/>
                </a:solidFill>
                <a:effectLst/>
                <a:latin typeface="inherit"/>
              </a:rPr>
              <a:t>resiliens</a:t>
            </a:r>
            <a:r>
              <a:rPr lang="nb-NO" b="0" i="0" dirty="0">
                <a:solidFill>
                  <a:srgbClr val="373737"/>
                </a:solidFill>
                <a:effectLst/>
                <a:latin typeface="inherit"/>
              </a:rPr>
              <a:t>, etikk og ledelse)</a:t>
            </a:r>
            <a:endParaRPr lang="nb-NO" b="0" dirty="0">
              <a:cs typeface="Calibri"/>
            </a:endParaRPr>
          </a:p>
          <a:p>
            <a:pPr>
              <a:lnSpc>
                <a:spcPct val="150000"/>
              </a:lnSpc>
              <a:spcBef>
                <a:spcPts val="1000"/>
              </a:spcBef>
            </a:pPr>
            <a:r>
              <a:rPr lang="nb-NO" b="1" dirty="0" err="1">
                <a:cs typeface="Calibri"/>
              </a:rPr>
              <a:t>Metalæring</a:t>
            </a:r>
            <a:r>
              <a:rPr lang="nb-NO" b="1" dirty="0">
                <a:cs typeface="Calibri"/>
              </a:rPr>
              <a:t>/metarefleksjon</a:t>
            </a:r>
            <a:r>
              <a:rPr lang="nb-NO" dirty="0">
                <a:cs typeface="Calibri"/>
              </a:rPr>
              <a:t> – Dreier seg om å være bevisst på egen læring og problemløsning.  Det handler om hvordan vi reflekterer over kompetansen vi har og tilpasser oss (Growth </a:t>
            </a:r>
            <a:r>
              <a:rPr lang="nb-NO" dirty="0" err="1">
                <a:cs typeface="Calibri"/>
              </a:rPr>
              <a:t>mindset</a:t>
            </a:r>
            <a:r>
              <a:rPr lang="nb-NO" dirty="0">
                <a:cs typeface="Calibri"/>
              </a:rPr>
              <a:t> og metarefleksjon)</a:t>
            </a:r>
            <a:endParaRPr lang="nb-NO" b="0" i="0" u="none" strike="noStrike" dirty="0">
              <a:solidFill>
                <a:schemeClr val="tx1"/>
              </a:solidFill>
              <a:effectLst/>
              <a:latin typeface="+mn-lt"/>
              <a:cs typeface="Calibri"/>
            </a:endParaRPr>
          </a:p>
          <a:p>
            <a:pPr algn="l"/>
            <a:endParaRPr lang="nb-NO" b="0" i="0" u="none" strike="noStrike" dirty="0">
              <a:solidFill>
                <a:schemeClr val="tx1"/>
              </a:solidFill>
              <a:effectLst/>
              <a:latin typeface="+mn-lt"/>
              <a:cs typeface="Calibri"/>
            </a:endParaRPr>
          </a:p>
          <a:p>
            <a:r>
              <a:rPr lang="nb-NO" sz="1800" dirty="0">
                <a:effectLst/>
                <a:latin typeface="Segoe UI"/>
                <a:cs typeface="Segoe UI"/>
              </a:rPr>
              <a:t>På hvilket nivå er forståelsen av kompetansen; vet nivå man har, men kanskje ikke hva det gjør med deg og hva det gir av muligheter. Jobbe med forståelse av kompetanse. Bli tryggere på det. Studenten vet emnene, graden, men hvor mange ringer i vannet har de </a:t>
            </a:r>
            <a:r>
              <a:rPr lang="nb-NO" sz="1800" dirty="0" err="1">
                <a:effectLst/>
                <a:latin typeface="Segoe UI"/>
                <a:cs typeface="Segoe UI"/>
              </a:rPr>
              <a:t>ift</a:t>
            </a:r>
            <a:r>
              <a:rPr lang="nb-NO" sz="1800" dirty="0">
                <a:effectLst/>
                <a:latin typeface="Segoe UI"/>
                <a:cs typeface="Segoe UI"/>
              </a:rPr>
              <a:t> hva de faktisk kan? Hvordan får vi til forståelsesnivået av </a:t>
            </a:r>
            <a:r>
              <a:rPr lang="nb-NO" sz="1800" dirty="0" err="1">
                <a:effectLst/>
                <a:latin typeface="Segoe UI"/>
                <a:cs typeface="Segoe UI"/>
              </a:rPr>
              <a:t>komptansen</a:t>
            </a:r>
            <a:r>
              <a:rPr lang="nb-NO" sz="1800" dirty="0">
                <a:effectLst/>
                <a:latin typeface="Segoe UI"/>
                <a:cs typeface="Segoe UI"/>
              </a:rPr>
              <a:t>. </a:t>
            </a:r>
            <a:r>
              <a:rPr lang="nb-NO" sz="1800" dirty="0" err="1">
                <a:effectLst/>
                <a:latin typeface="Segoe UI"/>
                <a:cs typeface="Segoe UI"/>
              </a:rPr>
              <a:t>Metalæringen</a:t>
            </a:r>
            <a:r>
              <a:rPr lang="nb-NO" sz="1800" dirty="0">
                <a:effectLst/>
                <a:latin typeface="Segoe UI"/>
                <a:cs typeface="Segoe UI"/>
              </a:rPr>
              <a:t> mangler ofte. </a:t>
            </a:r>
            <a:r>
              <a:rPr lang="nb-NO" sz="1800" dirty="0">
                <a:latin typeface="Segoe UI"/>
                <a:cs typeface="Segoe UI"/>
              </a:rPr>
              <a:t> </a:t>
            </a:r>
            <a:endParaRPr lang="nb-NO" b="0" i="0" u="none" strike="noStrike" dirty="0">
              <a:solidFill>
                <a:schemeClr val="tx1"/>
              </a:solidFill>
              <a:effectLst/>
              <a:latin typeface="+mn-lt"/>
              <a:cs typeface="Calibri"/>
            </a:endParaRPr>
          </a:p>
          <a:p>
            <a:pPr algn="l"/>
            <a:endParaRPr lang="nb-NO" b="0" i="0" u="none" strike="noStrike" dirty="0">
              <a:solidFill>
                <a:schemeClr val="tx1"/>
              </a:solidFill>
              <a:effectLst/>
              <a:latin typeface="+mn-lt"/>
              <a:cs typeface="Calibri"/>
            </a:endParaRPr>
          </a:p>
          <a:p>
            <a:r>
              <a:rPr lang="nb-NO" dirty="0">
                <a:cs typeface="Calibri"/>
              </a:rPr>
              <a:t>Kandidatene må forstå hvordan summen av den </a:t>
            </a:r>
            <a:r>
              <a:rPr lang="nb-NO" dirty="0" err="1">
                <a:cs typeface="Calibri"/>
              </a:rPr>
              <a:t>komptansene</a:t>
            </a:r>
            <a:r>
              <a:rPr lang="nb-NO" dirty="0">
                <a:cs typeface="Calibri"/>
              </a:rPr>
              <a:t> de har tilegnet seg gjennom dannelsen og utdannelsen er nyttig i videre jobb og karriere.</a:t>
            </a:r>
          </a:p>
          <a:p>
            <a:endParaRPr lang="nb-NO" dirty="0">
              <a:solidFill>
                <a:srgbClr val="000000"/>
              </a:solidFill>
              <a:latin typeface="Calibri" panose="020F0502020204030204"/>
              <a:ea typeface="Lato"/>
              <a:cs typeface="Calibri"/>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Som en gradvis modningsprosess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Trekke arbeidslivet inn i utvikling av studier</a:t>
            </a:r>
          </a:p>
          <a:p>
            <a:pPr marL="228600" indent="-228600">
              <a:lnSpc>
                <a:spcPct val="90000"/>
              </a:lnSpc>
              <a:spcBef>
                <a:spcPts val="1000"/>
              </a:spcBef>
              <a:buFont typeface="Arial" panose="020B0604020202020204" pitchFamily="34" charset="0"/>
              <a:buChar char="•"/>
              <a:defRPr/>
            </a:pPr>
            <a:endParaRPr lang="nb-NO" sz="2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pitchFamily="2" charset="0"/>
              </a:rPr>
              <a:t>Involvere arbeidslivet i undervisningsopplegg</a:t>
            </a: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00" dirty="0">
                <a:solidFill>
                  <a:schemeClr val="tx1">
                    <a:lumMod val="95000"/>
                    <a:lumOff val="5000"/>
                  </a:schemeClr>
                </a:solidFill>
                <a:latin typeface="Helvetica"/>
                <a:cs typeface="Helvetica"/>
              </a:rPr>
              <a:t>til</a:t>
            </a: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Gradvis trekke studentene ut i arbeidslivet i studietiden</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Bygge opp studentenes kompetanse i bred forstand</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Studentaktiv læring «gjøre og øve for å lære»</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Læringsformer som likner det de møter i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Anvende kompetanse i samarbeid med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Reflektere og forstå hvordan kompetansene kan anvendes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pitchFamily="2" charset="0"/>
            </a:endParaRPr>
          </a:p>
          <a:p>
            <a:pPr marL="228600" marR="0" lvl="0" indent="-228600" fontAlgn="auto">
              <a:lnSpc>
                <a:spcPct val="90000"/>
              </a:lnSpc>
              <a:spcBef>
                <a:spcPts val="1000"/>
              </a:spcBef>
              <a:spcAft>
                <a:spcPts val="0"/>
              </a:spcAft>
              <a:buClrTx/>
              <a:buSzTx/>
              <a:buFont typeface="Arial" panose="020B0604020202020204" pitchFamily="34" charset="0"/>
              <a:buChar char="•"/>
              <a:tabLst/>
              <a:defRPr/>
            </a:pPr>
            <a:r>
              <a:rPr lang="nb-NO" sz="1200" dirty="0">
                <a:solidFill>
                  <a:schemeClr val="tx1">
                    <a:lumMod val="95000"/>
                    <a:lumOff val="5000"/>
                  </a:schemeClr>
                </a:solidFill>
                <a:latin typeface="Helvetica" pitchFamily="2" charset="0"/>
              </a:rPr>
              <a:t>Tilpasning til dagens og fremtidens kompetansebehov </a:t>
            </a:r>
            <a:endParaRPr lang="nb-NO" sz="1200" b="0" i="0" u="none" strike="noStrike" kern="1200" cap="none" spc="0" normalizeH="0" baseline="0" noProof="0" dirty="0">
              <a:ln>
                <a:noFill/>
              </a:ln>
              <a:solidFill>
                <a:schemeClr val="tx1">
                  <a:lumMod val="95000"/>
                  <a:lumOff val="5000"/>
                </a:schemeClr>
              </a:solidFill>
              <a:effectLst/>
              <a:uLnTx/>
              <a:uFillTx/>
              <a:latin typeface="Helvetica" pitchFamily="2" charset="0"/>
              <a:cs typeface="Helvetica" pitchFamily="2" charset="0"/>
            </a:endParaRPr>
          </a:p>
          <a:p>
            <a:pPr>
              <a:lnSpc>
                <a:spcPct val="90000"/>
              </a:lnSpc>
              <a:spcBef>
                <a:spcPts val="1000"/>
              </a:spcBef>
              <a:defRPr/>
            </a:pPr>
            <a:endParaRPr lang="nb-NO" dirty="0">
              <a:solidFill>
                <a:srgbClr val="0D0D0D"/>
              </a:solidFill>
              <a:latin typeface="Calibri" panose="020F0502020204030204"/>
              <a:ea typeface="Calibri"/>
              <a:cs typeface="Calibri"/>
            </a:endParaRP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6</a:t>
            </a:fld>
            <a:endParaRPr lang="nb-NO"/>
          </a:p>
        </p:txBody>
      </p:sp>
    </p:spTree>
    <p:extLst>
      <p:ext uri="{BB962C8B-B14F-4D97-AF65-F5344CB8AC3E}">
        <p14:creationId xmlns:p14="http://schemas.microsoft.com/office/powerpoint/2010/main" val="4113649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r>
              <a:rPr lang="nb-NO" dirty="0"/>
              <a:t>De to førstnevnte spørsmålene er hentet fra Studiebarometeret. Det blir interessant å se tallene fra fjorårets studiebarometer presentert nå i februar. </a:t>
            </a:r>
          </a:p>
          <a:p>
            <a:r>
              <a:rPr lang="nb-NO" dirty="0"/>
              <a:t>Det er nyttig å se Kandidatundersøkelsen og studiebarometeret opp mot hverandre. </a:t>
            </a:r>
          </a:p>
          <a:p>
            <a:endParaRPr lang="nb-NO" dirty="0"/>
          </a:p>
          <a:p>
            <a:r>
              <a:rPr lang="nb-NO" dirty="0"/>
              <a:t>Stort fall i opplevelse av at utdanningen deres var relevant inn i deres nåværende jobb. 76% svarer enig eller helt enig i 2022. Tilsvarende 87% i 2019.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i="1" kern="0" dirty="0"/>
              <a:t>«Totalt sett, hvor relevant opplever du at utdanningen er i nåværende jobb? Med relevant tenker vi på hvor mye av det du har lært gjennom utdanningen din som du bruker direkte eller indirekte i jobbsituasjonen din.» </a:t>
            </a:r>
          </a:p>
          <a:p>
            <a:endParaRPr lang="nb-NO" dirty="0"/>
          </a:p>
          <a:p>
            <a:r>
              <a:rPr lang="nb-NO" dirty="0"/>
              <a:t>Endret </a:t>
            </a:r>
            <a:r>
              <a:rPr lang="nb-NO" dirty="0" err="1"/>
              <a:t>spm</a:t>
            </a:r>
            <a:r>
              <a:rPr lang="nb-NO" dirty="0"/>
              <a:t> formulering fra 2019 kan ha en effekt. For høye forventninger til inngang i arbeidsmarkedet. </a:t>
            </a:r>
          </a:p>
          <a:p>
            <a:r>
              <a:rPr lang="nb-NO" dirty="0"/>
              <a:t>Stramt arbeidsmarked kan være en annen forklaringsfaktor. </a:t>
            </a:r>
          </a:p>
        </p:txBody>
      </p:sp>
      <p:sp>
        <p:nvSpPr>
          <p:cNvPr id="4" name="Plassholder for lysbildenummer 3"/>
          <p:cNvSpPr>
            <a:spLocks noGrp="1"/>
          </p:cNvSpPr>
          <p:nvPr>
            <p:ph type="sldNum" sz="quarter" idx="5"/>
          </p:nvPr>
        </p:nvSpPr>
        <p:spPr/>
        <p:txBody>
          <a:bodyPr/>
          <a:lstStyle/>
          <a:p>
            <a:fld id="{2651C3D1-CC51-4AA8-AC09-BCAD146ECA21}" type="slidenum">
              <a:rPr lang="nb-NO" smtClean="0"/>
              <a:t>7</a:t>
            </a:fld>
            <a:endParaRPr lang="nb-NO"/>
          </a:p>
        </p:txBody>
      </p:sp>
    </p:spTree>
    <p:extLst>
      <p:ext uri="{BB962C8B-B14F-4D97-AF65-F5344CB8AC3E}">
        <p14:creationId xmlns:p14="http://schemas.microsoft.com/office/powerpoint/2010/main" val="2645714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9EB0C-A7E0-34B0-8AEC-6410F1BBB39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A348B63-0450-0D4A-19AA-7DCD915F244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9AA3F8A-0ABA-C640-2288-FB7AE3DB9ADB}"/>
              </a:ext>
            </a:extLst>
          </p:cNvPr>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dirty="0">
                <a:solidFill>
                  <a:srgbClr val="0D0D0D"/>
                </a:solidFill>
                <a:latin typeface="Calibri"/>
                <a:ea typeface="Calibri"/>
                <a:cs typeface="Calibri"/>
              </a:rPr>
              <a:t>Viktigheten av studentaktive læringsformer</a:t>
            </a:r>
            <a:r>
              <a:rPr lang="nb-NO" sz="1200" dirty="0">
                <a:solidFill>
                  <a:schemeClr val="tx1">
                    <a:lumMod val="95000"/>
                    <a:lumOff val="5000"/>
                  </a:schemeClr>
                </a:solidFill>
                <a:latin typeface="Helvetica"/>
                <a:cs typeface="Helvetica"/>
              </a:rPr>
              <a:t>  «gjøre og øve for å lære»</a:t>
            </a:r>
            <a:endParaRPr lang="nb-NO" dirty="0">
              <a:solidFill>
                <a:srgbClr val="0D0D0D"/>
              </a:solidFill>
              <a:latin typeface="Calibri"/>
              <a:ea typeface="Calibri"/>
              <a:cs typeface="Calibri"/>
            </a:endParaRP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dirty="0">
                <a:solidFill>
                  <a:srgbClr val="0D0D0D"/>
                </a:solidFill>
                <a:latin typeface="Helvetica"/>
                <a:cs typeface="Helvetica"/>
              </a:rPr>
              <a:t>S</a:t>
            </a:r>
            <a:r>
              <a:rPr lang="nb-NO" dirty="0">
                <a:latin typeface="Helvetica"/>
                <a:cs typeface="Helvetica"/>
              </a:rPr>
              <a:t>tudentene får øve på å bruke kompetansen i samarbeid med arbeidslivet </a:t>
            </a: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noProof="0" dirty="0">
                <a:latin typeface="Helvetica"/>
                <a:cs typeface="Helvetica"/>
              </a:rPr>
              <a:t>God måte å øve på fagteoretiske ferdigheter, trene på generiske ferdigheter. Øve på å anvende fagteori i arbeidslivsrelevante settinger. </a:t>
            </a: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noProof="0" dirty="0">
                <a:latin typeface="Helvetica"/>
                <a:cs typeface="Helvetica"/>
              </a:rPr>
              <a:t>Viktig i prosessen med å bli bevisst på hvordan kompetansen kan brukes. </a:t>
            </a: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noProof="0" dirty="0">
                <a:latin typeface="Helvetica"/>
                <a:cs typeface="Helvetica"/>
              </a:rPr>
              <a:t>Noen fagområder er gode på dette, for eksempel de rammeplanstyrte som har obligatorisk praksis mm. </a:t>
            </a: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noProof="0" dirty="0">
                <a:latin typeface="Helvetica"/>
                <a:cs typeface="Helvetica"/>
              </a:rPr>
              <a:t>For andre vil det være viktig å øke omfanget av samarbeid med arbeidslivet alt fra arbeidslivsrelevante caser som løses og gjerne også presenteres for oppdragsgiver av studentene alene eller i grupper, oppgavesamarbeid med arbeidslivet, praksis/</a:t>
            </a:r>
            <a:r>
              <a:rPr lang="nb-NO" noProof="0" dirty="0" err="1">
                <a:latin typeface="Helvetica"/>
                <a:cs typeface="Helvetica"/>
              </a:rPr>
              <a:t>internship</a:t>
            </a:r>
            <a:r>
              <a:rPr lang="nb-NO" noProof="0" dirty="0">
                <a:latin typeface="Helvetica"/>
                <a:cs typeface="Helvetica"/>
              </a:rPr>
              <a:t> mm. </a:t>
            </a: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endParaRPr lang="nb-NO" noProof="0" dirty="0">
              <a:latin typeface="Helvetica"/>
              <a:cs typeface="Helvetica"/>
            </a:endParaRPr>
          </a:p>
          <a:p>
            <a:pPr marL="457200" marR="0" lvl="1" indent="0" algn="l" defTabSz="914400" rtl="0" eaLnBrk="1" fontAlgn="auto" latinLnBrk="0" hangingPunct="1">
              <a:lnSpc>
                <a:spcPct val="100000"/>
              </a:lnSpc>
              <a:spcBef>
                <a:spcPts val="0"/>
              </a:spcBef>
              <a:spcAft>
                <a:spcPts val="0"/>
              </a:spcAft>
              <a:buClrTx/>
              <a:buSzTx/>
              <a:buFont typeface="Courier New" panose="020B0604020202020204" pitchFamily="34" charset="0"/>
              <a:buNone/>
              <a:tabLst/>
              <a:defRPr/>
            </a:pPr>
            <a:r>
              <a:rPr lang="nb-NO" noProof="0" dirty="0">
                <a:latin typeface="Helvetica"/>
                <a:cs typeface="Helvetica"/>
              </a:rPr>
              <a:t>Alle læringsaktiviteter har potensiale for å bevisstgjøre studentene bedre på studienes arbeidslivsrelevans. Alt fra at representanter fra arbeidslivet bidrar inn i undervisningsopplegg for å synliggjøre relevansen, at de viser fram se hva du har i vente, arbeidslivsdager, karrierearrangementer, samarbeid med arbeidslivet gjennom studietiden. Refleksjonsøvelser i tilknytning til de ulike </a:t>
            </a:r>
            <a:r>
              <a:rPr lang="nb-NO" noProof="0" dirty="0" err="1">
                <a:latin typeface="Helvetica"/>
                <a:cs typeface="Helvetica"/>
              </a:rPr>
              <a:t>læringsaktivitene</a:t>
            </a:r>
            <a:r>
              <a:rPr lang="nb-NO" noProof="0" dirty="0">
                <a:latin typeface="Helvetica"/>
                <a:cs typeface="Helvetica"/>
              </a:rPr>
              <a:t> er et nyttig verktøy for å skape økt bevissthet. Hva lærte jeg av dette. Hvordan kan jeg bruke dette videre. </a:t>
            </a:r>
          </a:p>
          <a:p>
            <a:pPr lvl="1">
              <a:buFont typeface="Courier New" panose="020B0604020202020204" pitchFamily="34" charset="0"/>
              <a:buNone/>
            </a:pPr>
            <a:endParaRPr lang="nb-NO" dirty="0">
              <a:solidFill>
                <a:srgbClr val="0D0D0D"/>
              </a:solidFill>
              <a:latin typeface="Calibri"/>
              <a:ea typeface="Calibri"/>
              <a:cs typeface="Calibri"/>
            </a:endParaRPr>
          </a:p>
        </p:txBody>
      </p:sp>
      <p:sp>
        <p:nvSpPr>
          <p:cNvPr id="4" name="Plassholder for lysbildenummer 3">
            <a:extLst>
              <a:ext uri="{FF2B5EF4-FFF2-40B4-BE49-F238E27FC236}">
                <a16:creationId xmlns:a16="http://schemas.microsoft.com/office/drawing/2014/main" id="{C7D303AE-7F48-881A-E07A-AFB10EA2AA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BEB604-C9F2-B44F-BBD0-B423C6B3A9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6496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C7F19-0C4E-526F-E36A-46C96E24C7C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8700312-7383-34E9-6D4F-390670842AE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911B1D0-B8D1-4592-CC73-29973F83CFF0}"/>
              </a:ext>
            </a:extLst>
          </p:cNvPr>
          <p:cNvSpPr>
            <a:spLocks noGrp="1"/>
          </p:cNvSpPr>
          <p:nvPr>
            <p:ph type="body" idx="1"/>
          </p:nvPr>
        </p:nvSpPr>
        <p:spPr/>
        <p:txBody>
          <a:bodyPr/>
          <a:lstStyle/>
          <a:p>
            <a:pPr>
              <a:defRPr/>
            </a:pPr>
            <a:r>
              <a:rPr lang="nb-NO" sz="2800" b="0" i="0" dirty="0">
                <a:solidFill>
                  <a:srgbClr val="474747"/>
                </a:solidFill>
                <a:effectLst/>
                <a:latin typeface="Arial" panose="020B0604020202020204" pitchFamily="34" charset="0"/>
              </a:rPr>
              <a:t>Det er ikke nok å fortelle om, oversette relevansen for studentene i undervisningsopplegget. Undervisningsopplegget må i enda større grad enn i dag være varierte, gjennom å også trekke studentene ut av campus, ut i arbeidslivet, og arbeidslivet tettere inn på campus. Studentene </a:t>
            </a:r>
            <a:r>
              <a:rPr lang="nb-NO" sz="2800" b="0" i="0" dirty="0" err="1">
                <a:solidFill>
                  <a:srgbClr val="474747"/>
                </a:solidFill>
                <a:effectLst/>
                <a:latin typeface="Arial" panose="020B0604020202020204" pitchFamily="34" charset="0"/>
              </a:rPr>
              <a:t>måselv</a:t>
            </a:r>
            <a:r>
              <a:rPr lang="nb-NO" sz="2800" b="0" i="0" dirty="0">
                <a:solidFill>
                  <a:srgbClr val="474747"/>
                </a:solidFill>
                <a:effectLst/>
                <a:latin typeface="Arial" panose="020B0604020202020204" pitchFamily="34" charset="0"/>
              </a:rPr>
              <a:t> observere, erfare relevansen gjennom å bli involvert, å få anvende kompetansen sin på reelle caser sammen med arbeidslivet. Og at det er først når de to innsatsområdene brukes i sammenheng at vi virkelig lykkes med å styrke arbeidslivsrelevansen. </a:t>
            </a:r>
          </a:p>
          <a:p>
            <a:pPr>
              <a:defRPr/>
            </a:pPr>
            <a:endParaRPr lang="nb-NO" sz="2800" b="0" i="0" dirty="0">
              <a:solidFill>
                <a:srgbClr val="474747"/>
              </a:solidFill>
              <a:effectLst/>
              <a:latin typeface="Arial" panose="020B0604020202020204" pitchFamily="34" charset="0"/>
              <a:cs typeface="Helvetica"/>
            </a:endParaRPr>
          </a:p>
          <a:p>
            <a:pPr>
              <a:defRPr/>
            </a:pPr>
            <a:r>
              <a:rPr lang="nb-NO" sz="2800" dirty="0">
                <a:solidFill>
                  <a:srgbClr val="C00000"/>
                </a:solidFill>
                <a:latin typeface="Helvetica"/>
                <a:cs typeface="Helvetica"/>
              </a:rPr>
              <a:t>Arbeidslivsrelevans: «Det er ikke nok å fortelle om det, studentene må erfare, oppleve eller observere relevansen selv» </a:t>
            </a:r>
            <a:endParaRPr lang="nb-NO" sz="2800" dirty="0">
              <a:latin typeface="Helvetica"/>
              <a:cs typeface="Helvetica"/>
            </a:endParaRPr>
          </a:p>
          <a:p>
            <a:pPr>
              <a:defRPr/>
            </a:pPr>
            <a:r>
              <a:rPr lang="nb-NO" sz="1800" dirty="0">
                <a:latin typeface="Calibri" panose="020F0502020204030204" pitchFamily="34" charset="0"/>
                <a:ea typeface="Calibri" panose="020F0502020204030204" pitchFamily="34" charset="0"/>
                <a:cs typeface="Calibri"/>
              </a:rPr>
              <a:t>Sitat lånt fra UiO – SV fakultetet </a:t>
            </a:r>
          </a:p>
          <a:p>
            <a:pPr>
              <a:defRPr/>
            </a:pPr>
            <a:r>
              <a:rPr lang="nb-NO" sz="1800" dirty="0">
                <a:latin typeface="Calibri" panose="020F0502020204030204" pitchFamily="34" charset="0"/>
                <a:ea typeface="Calibri" panose="020F0502020204030204" pitchFamily="34" charset="0"/>
                <a:cs typeface="Calibri"/>
              </a:rPr>
              <a:t>Rapport om samfunns- og arbeidslivsrelevante studier. Av Barbro </a:t>
            </a:r>
            <a:r>
              <a:rPr lang="nb-NO" sz="1800" dirty="0" err="1">
                <a:latin typeface="Calibri" panose="020F0502020204030204" pitchFamily="34" charset="0"/>
                <a:ea typeface="Calibri" panose="020F0502020204030204" pitchFamily="34" charset="0"/>
                <a:cs typeface="Calibri"/>
              </a:rPr>
              <a:t>Kolbjørnsrud</a:t>
            </a:r>
            <a:r>
              <a:rPr lang="nb-NO" sz="1800" dirty="0">
                <a:latin typeface="Calibri" panose="020F0502020204030204" pitchFamily="34" charset="0"/>
                <a:ea typeface="Calibri" panose="020F0502020204030204" pitchFamily="34" charset="0"/>
                <a:cs typeface="Calibri"/>
              </a:rPr>
              <a:t>, Arbeidslivskoordinator 2021 </a:t>
            </a:r>
          </a:p>
          <a:p>
            <a:pPr>
              <a:defRPr/>
            </a:pPr>
            <a:endParaRPr lang="nb-NO" sz="1800" dirty="0">
              <a:solidFill>
                <a:srgbClr val="C00000"/>
              </a:solidFill>
              <a:latin typeface="Calibri" panose="020F0502020204030204" pitchFamily="34" charset="0"/>
              <a:cs typeface="Calibri"/>
            </a:endParaRPr>
          </a:p>
          <a:p>
            <a:pPr>
              <a:defRPr/>
            </a:pPr>
            <a:r>
              <a:rPr lang="nb-NO" sz="1800" dirty="0">
                <a:solidFill>
                  <a:srgbClr val="C00000"/>
                </a:solidFill>
                <a:latin typeface="Helvetica"/>
                <a:cs typeface="Helvetica"/>
              </a:rPr>
              <a:t>«Fortell meg og jeg glemmer, Vis meg og jeg husker, Involver meg og jeg lærer» Benjamin Franklin </a:t>
            </a:r>
          </a:p>
          <a:p>
            <a:pPr>
              <a:defRPr/>
            </a:pPr>
            <a:endParaRPr lang="nb-NO" sz="1800" dirty="0">
              <a:latin typeface="Calibri" panose="020F0502020204030204" pitchFamily="34" charset="0"/>
              <a:ea typeface="Calibri" panose="020F0502020204030204" pitchFamily="34" charset="0"/>
              <a:cs typeface="Calibri"/>
            </a:endParaRPr>
          </a:p>
        </p:txBody>
      </p:sp>
      <p:sp>
        <p:nvSpPr>
          <p:cNvPr id="4" name="Plassholder for lysbildenummer 3">
            <a:extLst>
              <a:ext uri="{FF2B5EF4-FFF2-40B4-BE49-F238E27FC236}">
                <a16:creationId xmlns:a16="http://schemas.microsoft.com/office/drawing/2014/main" id="{CEB14F83-59DA-0DFC-7FE5-AAB8F364A0D4}"/>
              </a:ext>
            </a:extLst>
          </p:cNvPr>
          <p:cNvSpPr>
            <a:spLocks noGrp="1"/>
          </p:cNvSpPr>
          <p:nvPr>
            <p:ph type="sldNum" sz="quarter" idx="5"/>
          </p:nvPr>
        </p:nvSpPr>
        <p:spPr/>
        <p:txBody>
          <a:bodyPr/>
          <a:lstStyle/>
          <a:p>
            <a:fld id="{1EBEB604-C9F2-B44F-BBD0-B423C6B3A96A}" type="slidenum">
              <a:rPr lang="nb-NO" smtClean="0"/>
              <a:t>9</a:t>
            </a:fld>
            <a:endParaRPr lang="nb-NO"/>
          </a:p>
        </p:txBody>
      </p:sp>
    </p:spTree>
    <p:extLst>
      <p:ext uri="{BB962C8B-B14F-4D97-AF65-F5344CB8AC3E}">
        <p14:creationId xmlns:p14="http://schemas.microsoft.com/office/powerpoint/2010/main" val="2612608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AA3D6-E632-8E0A-5600-041CFC1D80C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58ABAAA-EC87-F17A-5AE7-934DE35ECD1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122B2A2-DD01-F946-410E-BDD39E6F53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cs typeface="Calibri"/>
              </a:rPr>
              <a:t>Det som gjør begrepet så komplekst er at det varierer fra fagfelt til fagfelt hva som er relevant. Særlig på det fagspesifikke og hvordan våre kompetanser kan supplere og utfylle hverandre i arbeids- og samfunnslivet. </a:t>
            </a:r>
          </a:p>
          <a:p>
            <a:endParaRPr lang="nb-NO" dirty="0">
              <a:ea typeface="Calibri" panose="020F0502020204030204"/>
              <a:cs typeface="Calibri" panose="020F0502020204030204"/>
            </a:endParaRPr>
          </a:p>
          <a:p>
            <a:r>
              <a:rPr lang="nb-NO" dirty="0">
                <a:ea typeface="Calibri" panose="020F0502020204030204"/>
                <a:cs typeface="Calibri" panose="020F0502020204030204"/>
              </a:rPr>
              <a:t>Hva er det som gjør deres kandidater attraktive og relevante for arbeidslivet?</a:t>
            </a:r>
          </a:p>
          <a:p>
            <a:r>
              <a:rPr lang="nb-NO" dirty="0">
                <a:ea typeface="Calibri" panose="020F0502020204030204"/>
                <a:cs typeface="Calibri" panose="020F0502020204030204"/>
              </a:rPr>
              <a:t>Hvilke kompetanser er det de tar med seg fra deres studie, emner og læringsaktiviteter? </a:t>
            </a:r>
          </a:p>
        </p:txBody>
      </p:sp>
      <p:sp>
        <p:nvSpPr>
          <p:cNvPr id="4" name="Plassholder for lysbildenummer 3">
            <a:extLst>
              <a:ext uri="{FF2B5EF4-FFF2-40B4-BE49-F238E27FC236}">
                <a16:creationId xmlns:a16="http://schemas.microsoft.com/office/drawing/2014/main" id="{ED1D9ACD-C5C2-EDB7-6737-50EA8B7A71D3}"/>
              </a:ext>
            </a:extLst>
          </p:cNvPr>
          <p:cNvSpPr>
            <a:spLocks noGrp="1"/>
          </p:cNvSpPr>
          <p:nvPr>
            <p:ph type="sldNum" sz="quarter" idx="5"/>
          </p:nvPr>
        </p:nvSpPr>
        <p:spPr/>
        <p:txBody>
          <a:bodyPr/>
          <a:lstStyle/>
          <a:p>
            <a:fld id="{0D8AF2C2-29A2-40BF-8EC4-E12949530A3D}" type="slidenum">
              <a:rPr lang="nb-NO" smtClean="0"/>
              <a:t>10</a:t>
            </a:fld>
            <a:endParaRPr lang="nb-NO"/>
          </a:p>
        </p:txBody>
      </p:sp>
    </p:spTree>
    <p:extLst>
      <p:ext uri="{BB962C8B-B14F-4D97-AF65-F5344CB8AC3E}">
        <p14:creationId xmlns:p14="http://schemas.microsoft.com/office/powerpoint/2010/main" val="4228475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noProof="0" dirty="0"/>
              <a:t>Verktøy for å hjelpe våre studenter å kommunisere bredden av kompetansene de utvikler gjennom studieløpet og hvordan disse er attraktive for arbeids – og samfunnslivet. Dette handler om karrierelæring/karrierebevissthet – og dette bør være integrert I hele studentreisen fra første semester og fram til de går ut i arbeidslivet. Målet er å bygge “</a:t>
            </a:r>
            <a:r>
              <a:rPr lang="nb-NO" noProof="0" dirty="0" err="1"/>
              <a:t>Employability</a:t>
            </a:r>
            <a:r>
              <a:rPr lang="nb-NO" noProof="0" dirty="0"/>
              <a:t> skills” for å gjøre dem attraktive for arbeidslivet. </a:t>
            </a:r>
          </a:p>
          <a:p>
            <a:pPr>
              <a:defRPr/>
            </a:pPr>
            <a:endParaRPr lang="nb-NO" noProof="0" dirty="0"/>
          </a:p>
          <a:p>
            <a:pPr>
              <a:defRPr/>
            </a:pPr>
            <a:r>
              <a:rPr lang="nb-NO" noProof="0" dirty="0"/>
              <a:t>Snakk om og oversett/tydeliggjør relevansen i læringsaktiviteter, emner, studiet som helhet – la det være en rød tråd gjennom studentreisen hos oss, helt fra først semester og fram til de skal over til arbeidslivet. Det er en viktig del av karrierelæringen. </a:t>
            </a:r>
          </a:p>
          <a:p>
            <a:pPr>
              <a:defRPr/>
            </a:pPr>
            <a:endParaRPr lang="nb-NO" noProof="0" dirty="0"/>
          </a:p>
          <a:p>
            <a:pPr>
              <a:defRPr/>
            </a:pPr>
            <a:r>
              <a:rPr lang="nb-NO" noProof="0" dirty="0"/>
              <a:t>Samtidig er det ikke nok å bare snakke om relevansen, studentene må erfare relevansen, og reflektere over relevansen for deres egen kompetanse og karriereutvikling. </a:t>
            </a:r>
          </a:p>
          <a:p>
            <a:pPr>
              <a:defRPr/>
            </a:pPr>
            <a:endParaRPr lang="nb-NO" noProof="0" dirty="0"/>
          </a:p>
          <a:p>
            <a:pPr>
              <a:defRPr/>
            </a:pPr>
            <a:r>
              <a:rPr lang="nb-NO" noProof="0" dirty="0"/>
              <a:t>Refleksjonsøvelser kan gjøres individuelt, I grupper, i workshoper, som refleksjonsnotater og  refleksjonsoppgaver på passende steder i studieløpet, </a:t>
            </a:r>
            <a:r>
              <a:rPr lang="nb-NO" noProof="0" dirty="0" err="1"/>
              <a:t>feks</a:t>
            </a:r>
            <a:r>
              <a:rPr lang="nb-NO" noProof="0" dirty="0"/>
              <a:t> midtveisevaluering, praksis/</a:t>
            </a:r>
            <a:r>
              <a:rPr lang="nb-NO" noProof="0" dirty="0" err="1"/>
              <a:t>internship</a:t>
            </a:r>
            <a:r>
              <a:rPr lang="nb-NO" noProof="0" dirty="0"/>
              <a:t> og i etterkant av læringsaktiviteter, emner, ved semesterslutt mm. Å oppfordre dem tidlig I studieløpet til å utforme enn personlig karriereutviklingsplan kan være lurt. </a:t>
            </a:r>
          </a:p>
          <a:p>
            <a:pPr>
              <a:defRPr/>
            </a:pPr>
            <a:endParaRPr lang="nb-NO" noProof="0" dirty="0"/>
          </a:p>
          <a:p>
            <a:pPr>
              <a:defRPr/>
            </a:pPr>
            <a:r>
              <a:rPr lang="nb-NO" noProof="0" dirty="0"/>
              <a:t>Det er et stort potensiale i Alumninettverket vårt som rollemodeller, døråpnere for samarbeid og som bidragsytere for at nåværende studenter får en større forståelse for studieprogrammets videre relevans for arbeids – og samfunnsliv. </a:t>
            </a:r>
          </a:p>
          <a:p>
            <a:pPr>
              <a:defRPr/>
            </a:pPr>
            <a:endParaRPr lang="en-US" dirty="0"/>
          </a:p>
          <a:p>
            <a:pPr>
              <a:defRPr/>
            </a:pPr>
            <a:endParaRPr lang="nb-NO" b="1"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12</a:t>
            </a:fld>
            <a:endParaRPr lang="nb-NO"/>
          </a:p>
        </p:txBody>
      </p:sp>
    </p:spTree>
    <p:extLst>
      <p:ext uri="{BB962C8B-B14F-4D97-AF65-F5344CB8AC3E}">
        <p14:creationId xmlns:p14="http://schemas.microsoft.com/office/powerpoint/2010/main" val="2804599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2DF7B-DFE1-B189-196F-FC7919F0EBA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D217475-29E5-3E94-B2C8-F52BFAE24D7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21B923E-0029-14A6-5320-D158E15AF661}"/>
              </a:ext>
            </a:extLst>
          </p:cNvPr>
          <p:cNvSpPr>
            <a:spLocks noGrp="1"/>
          </p:cNvSpPr>
          <p:nvPr>
            <p:ph type="body" idx="1"/>
          </p:nvPr>
        </p:nvSpPr>
        <p:spPr/>
        <p:txBody>
          <a:bodyPr/>
          <a:lstStyle/>
          <a:p>
            <a:pPr>
              <a:defRPr/>
            </a:pPr>
            <a:endParaRPr lang="nb-NO" b="1" dirty="0">
              <a:ea typeface="Calibri"/>
              <a:cs typeface="Calibri"/>
            </a:endParaRPr>
          </a:p>
        </p:txBody>
      </p:sp>
      <p:sp>
        <p:nvSpPr>
          <p:cNvPr id="4" name="Plassholder for lysbildenummer 3">
            <a:extLst>
              <a:ext uri="{FF2B5EF4-FFF2-40B4-BE49-F238E27FC236}">
                <a16:creationId xmlns:a16="http://schemas.microsoft.com/office/drawing/2014/main" id="{A40A6367-A31A-AB6B-50A0-518BD3C729F3}"/>
              </a:ext>
            </a:extLst>
          </p:cNvPr>
          <p:cNvSpPr>
            <a:spLocks noGrp="1"/>
          </p:cNvSpPr>
          <p:nvPr>
            <p:ph type="sldNum" sz="quarter" idx="5"/>
          </p:nvPr>
        </p:nvSpPr>
        <p:spPr/>
        <p:txBody>
          <a:bodyPr/>
          <a:lstStyle/>
          <a:p>
            <a:fld id="{1EBEB604-C9F2-B44F-BBD0-B423C6B3A96A}" type="slidenum">
              <a:rPr lang="nb-NO" smtClean="0"/>
              <a:t>13</a:t>
            </a:fld>
            <a:endParaRPr lang="nb-NO"/>
          </a:p>
        </p:txBody>
      </p:sp>
    </p:spTree>
    <p:extLst>
      <p:ext uri="{BB962C8B-B14F-4D97-AF65-F5344CB8AC3E}">
        <p14:creationId xmlns:p14="http://schemas.microsoft.com/office/powerpoint/2010/main" val="2186043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A9838-4885-C053-7528-D501B2CFEE4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0520121-3ED8-B521-C18D-96AFE964A95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B7CC4EA-F898-AAD1-763C-855E0A37FD24}"/>
              </a:ext>
            </a:extLst>
          </p:cNvPr>
          <p:cNvSpPr>
            <a:spLocks noGrp="1"/>
          </p:cNvSpPr>
          <p:nvPr>
            <p:ph type="body" idx="1"/>
          </p:nvPr>
        </p:nvSpPr>
        <p:spPr/>
        <p:txBody>
          <a:bodyPr/>
          <a:lstStyle/>
          <a:p>
            <a:r>
              <a:rPr lang="nb-NO" dirty="0"/>
              <a:t>Å integrere karrierelæring i undervisning er inspirert fra </a:t>
            </a:r>
            <a:r>
              <a:rPr lang="nb-NO" dirty="0" err="1"/>
              <a:t>Syddansk</a:t>
            </a:r>
            <a:r>
              <a:rPr lang="nb-NO" dirty="0"/>
              <a:t> universitet: </a:t>
            </a:r>
          </a:p>
          <a:p>
            <a:r>
              <a:rPr lang="nb-NO" dirty="0"/>
              <a:t>https://veilederforum.no/artikler/metode-og-verktoy/career-management-skills-en-integrert-del-av-undervisningen</a:t>
            </a:r>
          </a:p>
          <a:p>
            <a:endParaRPr lang="nb-NO" dirty="0"/>
          </a:p>
          <a:p>
            <a:endParaRPr lang="nb-NO" dirty="0"/>
          </a:p>
          <a:p>
            <a:r>
              <a:rPr lang="nb-NO" dirty="0" err="1"/>
              <a:t>OsloMet</a:t>
            </a:r>
            <a:r>
              <a:rPr lang="nb-NO" dirty="0"/>
              <a:t> tar også utgangspunkt i kvalitetsrammeverk for karriereveiledning </a:t>
            </a:r>
          </a:p>
          <a:p>
            <a:r>
              <a:rPr lang="nb-NO" dirty="0"/>
              <a:t>https://hkdir.no/kvalitet-i-karriereveiledning/karrierekompetanse</a:t>
            </a:r>
          </a:p>
        </p:txBody>
      </p:sp>
      <p:sp>
        <p:nvSpPr>
          <p:cNvPr id="4" name="Plassholder for lysbildenummer 3">
            <a:extLst>
              <a:ext uri="{FF2B5EF4-FFF2-40B4-BE49-F238E27FC236}">
                <a16:creationId xmlns:a16="http://schemas.microsoft.com/office/drawing/2014/main" id="{7393B128-BDF5-2685-C3A7-0E30EF68D3D7}"/>
              </a:ext>
            </a:extLst>
          </p:cNvPr>
          <p:cNvSpPr>
            <a:spLocks noGrp="1"/>
          </p:cNvSpPr>
          <p:nvPr>
            <p:ph type="sldNum" sz="quarter" idx="5"/>
          </p:nvPr>
        </p:nvSpPr>
        <p:spPr/>
        <p:txBody>
          <a:bodyPr/>
          <a:lstStyle/>
          <a:p>
            <a:fld id="{1EBEB604-C9F2-B44F-BBD0-B423C6B3A96A}" type="slidenum">
              <a:rPr lang="nb-NO" smtClean="0"/>
              <a:t>15</a:t>
            </a:fld>
            <a:endParaRPr lang="nb-NO"/>
          </a:p>
        </p:txBody>
      </p:sp>
    </p:spTree>
    <p:extLst>
      <p:ext uri="{BB962C8B-B14F-4D97-AF65-F5344CB8AC3E}">
        <p14:creationId xmlns:p14="http://schemas.microsoft.com/office/powerpoint/2010/main" val="3095331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Lenkene i rammen er klikkbare. Se gjerne mer detaljer om emnene. </a:t>
            </a:r>
          </a:p>
          <a:p>
            <a:r>
              <a:rPr lang="nb-NO" dirty="0"/>
              <a:t>Emnene er ganske generiske og de ville være spennende å se om UIA kunne fått til et samarbeid om å dele og videreutvikle digitale karrierelæringsmoduler sammen med UiO</a:t>
            </a:r>
          </a:p>
        </p:txBody>
      </p:sp>
      <p:sp>
        <p:nvSpPr>
          <p:cNvPr id="4" name="Plassholder for lysbildenummer 3"/>
          <p:cNvSpPr>
            <a:spLocks noGrp="1"/>
          </p:cNvSpPr>
          <p:nvPr>
            <p:ph type="sldNum" sz="quarter" idx="5"/>
          </p:nvPr>
        </p:nvSpPr>
        <p:spPr/>
        <p:txBody>
          <a:bodyPr/>
          <a:lstStyle/>
          <a:p>
            <a:fld id="{1EBEB604-C9F2-B44F-BBD0-B423C6B3A96A}" type="slidenum">
              <a:rPr lang="nb-NO" smtClean="0"/>
              <a:t>16</a:t>
            </a:fld>
            <a:endParaRPr lang="nb-NO"/>
          </a:p>
        </p:txBody>
      </p:sp>
    </p:spTree>
    <p:extLst>
      <p:ext uri="{BB962C8B-B14F-4D97-AF65-F5344CB8AC3E}">
        <p14:creationId xmlns:p14="http://schemas.microsoft.com/office/powerpoint/2010/main" val="3052605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024F4-117E-6C07-F2E1-A83694C6FA2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A4930EB-C080-00B9-A43C-1B7E7DB526C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4235AEC-CFE4-D2B1-80A4-646D06655336}"/>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CDC8A570-DCF0-0ED9-D4C6-18A7BF967338}"/>
              </a:ext>
            </a:extLst>
          </p:cNvPr>
          <p:cNvSpPr>
            <a:spLocks noGrp="1"/>
          </p:cNvSpPr>
          <p:nvPr>
            <p:ph type="sldNum" sz="quarter" idx="5"/>
          </p:nvPr>
        </p:nvSpPr>
        <p:spPr/>
        <p:txBody>
          <a:bodyPr/>
          <a:lstStyle/>
          <a:p>
            <a:fld id="{1EBEB604-C9F2-B44F-BBD0-B423C6B3A96A}" type="slidenum">
              <a:rPr lang="nb-NO" smtClean="0"/>
              <a:t>17</a:t>
            </a:fld>
            <a:endParaRPr lang="nb-NO"/>
          </a:p>
        </p:txBody>
      </p:sp>
    </p:spTree>
    <p:extLst>
      <p:ext uri="{BB962C8B-B14F-4D97-AF65-F5344CB8AC3E}">
        <p14:creationId xmlns:p14="http://schemas.microsoft.com/office/powerpoint/2010/main" val="3631376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EB8B0-E300-C6F7-E61B-4FC57A9EA77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4CD8954-DB4E-B627-A2F1-4AB5327A5C4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1A7682D-CF14-8207-FFD4-EC63D126660E}"/>
              </a:ext>
            </a:extLst>
          </p:cNvPr>
          <p:cNvSpPr>
            <a:spLocks noGrp="1"/>
          </p:cNvSpPr>
          <p:nvPr>
            <p:ph type="body" idx="1"/>
          </p:nvPr>
        </p:nvSpPr>
        <p:spPr/>
        <p:txBody>
          <a:bodyPr/>
          <a:lstStyle/>
          <a:p>
            <a:pPr>
              <a:defRPr/>
            </a:pPr>
            <a:r>
              <a:rPr lang="nb-NO" b="1" dirty="0">
                <a:cs typeface="Calibri"/>
              </a:rPr>
              <a:t>Hvem har ansvar for hva? </a:t>
            </a:r>
          </a:p>
          <a:p>
            <a:pPr>
              <a:defRPr/>
            </a:pPr>
            <a:endParaRPr lang="nb-NO" b="1" dirty="0">
              <a:cs typeface="Calibri"/>
            </a:endParaRPr>
          </a:p>
          <a:p>
            <a:pPr algn="l" rtl="0" fontAlgn="base">
              <a:buNone/>
            </a:pPr>
            <a:r>
              <a:rPr lang="nb-NO" b="1" i="0" u="none" strike="noStrike" dirty="0">
                <a:solidFill>
                  <a:srgbClr val="000000"/>
                </a:solidFill>
                <a:effectLst/>
                <a:latin typeface="Calibri" panose="020F0502020204030204" pitchFamily="34" charset="0"/>
              </a:rPr>
              <a:t>Både instituttleder og studieprogramlederrollen</a:t>
            </a:r>
            <a:r>
              <a:rPr lang="nb-NO" b="0" i="0" u="none" strike="noStrike" dirty="0">
                <a:solidFill>
                  <a:srgbClr val="000000"/>
                </a:solidFill>
                <a:effectLst/>
                <a:latin typeface="Calibri" panose="020F0502020204030204" pitchFamily="34" charset="0"/>
              </a:rPr>
              <a:t> er sentrale i arbeidet med å styrke studienes arbeidslivsrelevans gjennom strategiske beslutninger på institutt og studieprogramnivå. </a:t>
            </a:r>
            <a:r>
              <a:rPr lang="nb-NO" b="0" i="0">
                <a:solidFill>
                  <a:srgbClr val="444444"/>
                </a:solidFill>
                <a:effectLst/>
                <a:latin typeface="Calibri" panose="020F0502020204030204" pitchFamily="34" charset="0"/>
              </a:rPr>
              <a:t>​De </a:t>
            </a:r>
            <a:r>
              <a:rPr lang="nb-NO" b="0" i="0" u="none" strike="noStrike">
                <a:solidFill>
                  <a:srgbClr val="000000"/>
                </a:solidFill>
                <a:effectLst/>
                <a:latin typeface="Calibri" panose="020F0502020204030204" pitchFamily="34" charset="0"/>
              </a:rPr>
              <a:t>har </a:t>
            </a:r>
            <a:r>
              <a:rPr lang="nb-NO" b="0" i="0" u="none" strike="noStrike" dirty="0">
                <a:solidFill>
                  <a:srgbClr val="000000"/>
                </a:solidFill>
                <a:effectLst/>
                <a:latin typeface="Calibri" panose="020F0502020204030204" pitchFamily="34" charset="0"/>
              </a:rPr>
              <a:t>ansvar for studietilbudets faglige innhold, profil og relevans for arbeids- og samfunnslivet. Rollene er viktig som en pådriver for et godt læringsmiljø og bidra til at studieprogrammet har studentaktive og varierte undervisnings-, lærings- og vurderingsformer som sikrer at læringsutbytte oppnås. Dette utformes i samarbeid med </a:t>
            </a:r>
            <a:r>
              <a:rPr lang="nb-NO" b="0" i="0" u="none" strike="noStrike" dirty="0" err="1">
                <a:solidFill>
                  <a:srgbClr val="000000"/>
                </a:solidFill>
                <a:effectLst/>
                <a:latin typeface="Calibri" panose="020F0502020204030204" pitchFamily="34" charset="0"/>
              </a:rPr>
              <a:t>emneansvarlige</a:t>
            </a:r>
            <a:r>
              <a:rPr lang="nb-NO" b="0" i="0" u="none" strike="noStrike" dirty="0">
                <a:solidFill>
                  <a:srgbClr val="000000"/>
                </a:solidFill>
                <a:effectLst/>
                <a:latin typeface="Calibri" panose="020F0502020204030204" pitchFamily="34" charset="0"/>
              </a:rPr>
              <a:t> og øvrige faglærere, studenter og teknisk-administrativt ansatte. </a:t>
            </a:r>
            <a:endParaRPr lang="nb-NO" b="0" i="0" dirty="0">
              <a:solidFill>
                <a:srgbClr val="444444"/>
              </a:solidFill>
              <a:effectLst/>
              <a:latin typeface="Calibri" panose="020F0502020204030204" pitchFamily="34" charset="0"/>
            </a:endParaRPr>
          </a:p>
          <a:p>
            <a:pPr>
              <a:defRPr/>
            </a:pPr>
            <a:endParaRPr lang="nb-NO" b="0" dirty="0">
              <a:ea typeface="Calibri"/>
              <a:cs typeface="Calibri"/>
            </a:endParaRPr>
          </a:p>
          <a:p>
            <a:pPr>
              <a:defRPr/>
            </a:pPr>
            <a:r>
              <a:rPr lang="nb-NO" b="0" dirty="0">
                <a:ea typeface="Calibri"/>
                <a:cs typeface="Calibri"/>
              </a:rPr>
              <a:t>https://www.uia.no/om-uia/organisasjon/instrukser-mandat-og-funksjonsbeskrivelser/instruks-for-instituttleder.html</a:t>
            </a:r>
          </a:p>
          <a:p>
            <a:pPr>
              <a:defRPr/>
            </a:pPr>
            <a:r>
              <a:rPr lang="nb-NO" b="0" dirty="0">
                <a:ea typeface="Calibri"/>
                <a:cs typeface="Calibri"/>
              </a:rPr>
              <a:t>https://www.uia.no/om-uia/organisasjon/instrukser-mandat-og-funksjonsbeskrivelser/mandat-for-studieprogramleder-ph.d.-programleder.html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cs typeface="Calibri"/>
            </a:endParaRPr>
          </a:p>
          <a:p>
            <a:pPr>
              <a:defRPr/>
            </a:pPr>
            <a:endParaRPr lang="nb-NO" b="1" dirty="0"/>
          </a:p>
          <a:p>
            <a:pPr>
              <a:defRPr/>
            </a:pPr>
            <a:r>
              <a:rPr lang="nb-NO" b="1" dirty="0"/>
              <a:t>Studenten selv også en sentral rolle </a:t>
            </a:r>
            <a:r>
              <a:rPr lang="nb-NO" dirty="0"/>
              <a:t>Viktig å </a:t>
            </a:r>
            <a:r>
              <a:rPr lang="nb-NO" dirty="0" err="1"/>
              <a:t>ansvarliggjøre</a:t>
            </a:r>
            <a:r>
              <a:rPr lang="nb-NO" dirty="0"/>
              <a:t> dem, gi verktøy for at de kan bli mer aktiv i egen læringsprosess </a:t>
            </a:r>
            <a:r>
              <a:rPr lang="nb-NO" sz="1700" dirty="0"/>
              <a:t>–</a:t>
            </a:r>
            <a:r>
              <a:rPr lang="nb-NO" sz="1700" b="1" dirty="0">
                <a:solidFill>
                  <a:srgbClr val="000000"/>
                </a:solidFill>
                <a:latin typeface="Calibri"/>
                <a:cs typeface="Calibri"/>
              </a:rPr>
              <a:t>lære studenten å kartlegge/forstå sin egen kompetanse</a:t>
            </a:r>
            <a:r>
              <a:rPr lang="nb-NO" sz="1700" dirty="0">
                <a:solidFill>
                  <a:srgbClr val="000000"/>
                </a:solidFill>
                <a:latin typeface="Calibri"/>
                <a:cs typeface="Calibri"/>
              </a:rPr>
              <a:t> for å lettere kunne matche seg mot arbeidslivet – </a:t>
            </a:r>
            <a:endParaRPr lang="nb-NO" sz="1700" dirty="0">
              <a:solidFill>
                <a:srgbClr val="000000"/>
              </a:solidFill>
              <a:latin typeface="Calibri"/>
              <a:ea typeface="Calibri"/>
              <a:cs typeface="Calibri"/>
            </a:endParaRPr>
          </a:p>
          <a:p>
            <a:pPr>
              <a:defRPr/>
            </a:pPr>
            <a:r>
              <a:rPr lang="nb-NO" sz="1700" dirty="0">
                <a:solidFill>
                  <a:srgbClr val="000000"/>
                </a:solidFill>
                <a:latin typeface="Calibri"/>
                <a:cs typeface="Calibri"/>
              </a:rPr>
              <a:t>studieprogrammet og dere som jobber der har der ansvar for å tilrettelegge for studenten utforske muligheter for å øke læringsutbyttet gjennom å anvende kompetansen i samfunns- og arbeidslivet så tidlig som mulig i studieløpet, karriereutforskning – hva kan jeg hva vil jeg bli? Tilrettelegge undervisningsopplegg (undervisningsfri) for at de kan delta på store karrierearrangementer, </a:t>
            </a:r>
            <a:r>
              <a:rPr lang="nb-NO" sz="1700" dirty="0" err="1">
                <a:solidFill>
                  <a:srgbClr val="000000"/>
                </a:solidFill>
                <a:latin typeface="Calibri"/>
                <a:cs typeface="Calibri"/>
              </a:rPr>
              <a:t>karriereuka</a:t>
            </a:r>
            <a:r>
              <a:rPr lang="nb-NO" sz="1700" dirty="0">
                <a:solidFill>
                  <a:srgbClr val="000000"/>
                </a:solidFill>
                <a:latin typeface="Calibri"/>
                <a:cs typeface="Calibri"/>
              </a:rPr>
              <a:t> </a:t>
            </a:r>
            <a:r>
              <a:rPr lang="nb-NO" sz="1700" dirty="0" err="1">
                <a:solidFill>
                  <a:srgbClr val="000000"/>
                </a:solidFill>
                <a:latin typeface="Calibri"/>
                <a:cs typeface="Calibri"/>
              </a:rPr>
              <a:t>etc</a:t>
            </a:r>
            <a:r>
              <a:rPr lang="nb-NO" sz="1700" dirty="0">
                <a:solidFill>
                  <a:srgbClr val="000000"/>
                </a:solidFill>
                <a:latin typeface="Calibri"/>
                <a:cs typeface="Calibri"/>
              </a:rPr>
              <a:t> arrangert sentralt for eksempel.   </a:t>
            </a:r>
            <a:endParaRPr lang="nb-NO" sz="1700"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p>
          <a:p>
            <a:r>
              <a:rPr lang="nb-NO" sz="1800" b="1" dirty="0"/>
              <a:t>Studieveiledere </a:t>
            </a:r>
            <a:br>
              <a:rPr lang="nb-NO" sz="1800" dirty="0">
                <a:cs typeface="+mn-lt"/>
              </a:rPr>
            </a:br>
            <a:r>
              <a:rPr lang="nb-NO" sz="1800" dirty="0"/>
              <a:t>Sentral på FAK/LU  bevisstgjøre, veilede og motivere studentene til å ta gode studievalg, </a:t>
            </a:r>
            <a:endParaRPr lang="nb-NO" sz="1800" dirty="0">
              <a:ea typeface="Calibri"/>
              <a:cs typeface="Calibri"/>
            </a:endParaRPr>
          </a:p>
          <a:p>
            <a:r>
              <a:rPr lang="nb-NO" sz="1800" dirty="0"/>
              <a:t>Studievalg og karriere er tett forbundet – </a:t>
            </a:r>
            <a:r>
              <a:rPr lang="nb-NO" sz="1800" dirty="0" err="1"/>
              <a:t>ref</a:t>
            </a:r>
            <a:r>
              <a:rPr lang="nb-NO" sz="1800" dirty="0"/>
              <a:t> karrierelæring gjennom hele studieløpet. </a:t>
            </a:r>
            <a:endParaRPr lang="nb-NO" sz="1800" dirty="0">
              <a:ea typeface="Calibri"/>
              <a:cs typeface="Calibri"/>
            </a:endParaRPr>
          </a:p>
          <a:p>
            <a:r>
              <a:rPr lang="nb-NO" sz="1800" dirty="0"/>
              <a:t>Er de godt nok rustet i dag også som karriereveiledere? Kan være sentrale for å få integrert karrierelæring bedre ute på fakultetene og ut til større omfang av studenter.  </a:t>
            </a:r>
            <a:endParaRPr lang="nb-NO" sz="1800" dirty="0">
              <a:ea typeface="Calibri"/>
              <a:cs typeface="Calibri"/>
            </a:endParaRPr>
          </a:p>
          <a:p>
            <a:r>
              <a:rPr lang="nb-NO" sz="1800" dirty="0"/>
              <a:t>I tråd med kompetansestandardene vi så innledningsvis? </a:t>
            </a:r>
            <a:endParaRPr lang="nb-NO" sz="1800" dirty="0">
              <a:ea typeface="Calibri"/>
              <a:cs typeface="Calibri"/>
            </a:endParaRPr>
          </a:p>
          <a:p>
            <a:r>
              <a:rPr lang="nb-NO" sz="1800" dirty="0"/>
              <a:t>Opplæringsmodul studieveiledere fra UiA karriere?. Ikke bare studieveileder men også karriereveileder? </a:t>
            </a:r>
            <a:endParaRPr lang="nb-NO" sz="1700" dirty="0">
              <a:solidFill>
                <a:srgbClr val="000000"/>
              </a:solidFill>
              <a:latin typeface="Calibri"/>
              <a:cs typeface="Calibri"/>
            </a:endParaRPr>
          </a:p>
          <a:p>
            <a:endParaRPr lang="nb-NO"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cs typeface="Calibri"/>
              </a:rPr>
              <a:t>Faglærer/foreleser. Kunstfag pekte på denne rollen som særlig sentral. Har ofte mange hatter samtidig også studieveilederhatten ofte. </a:t>
            </a:r>
            <a:r>
              <a:rPr lang="nb-NO" dirty="0">
                <a:cs typeface="Calibri"/>
              </a:rPr>
              <a:t>Møter studentene jevnlig i undervisningssetting. De som har aller mest kontakt med </a:t>
            </a:r>
            <a:r>
              <a:rPr lang="nb-NO" dirty="0" err="1">
                <a:cs typeface="Calibri"/>
              </a:rPr>
              <a:t>studetene</a:t>
            </a:r>
            <a:r>
              <a:rPr lang="nb-NO" dirty="0">
                <a:cs typeface="Calibri"/>
              </a:rPr>
              <a:t>. Er de flinke nok til å synliggjøre arbeidslivsrelevansen inn innhold, læringsformer for studentene? </a:t>
            </a:r>
            <a:endParaRPr lang="nb-NO"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Forteller/eksemplifiserer de hvordan innhold og  læringsformene, vurderingsformer på studiet gir relevant kompetanse for videre jobb og karrier og bidra til refleksjon om læringsmål, læringsaktivitetene dere har lagt opp til i studieprogramdesignet. Hva kan studentene nå? </a:t>
            </a:r>
            <a:r>
              <a:rPr lang="nb-NO" sz="1200" dirty="0" err="1"/>
              <a:t>Integrerere</a:t>
            </a:r>
            <a:r>
              <a:rPr lang="nb-NO" sz="1200" dirty="0"/>
              <a:t> det mer? «Karrierelæring på timeplanen» som vi har sett noen andre universitet jobbe med. </a:t>
            </a:r>
            <a:endParaRPr lang="nb-NO" sz="1200"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dirty="0">
                <a:cs typeface="Calibri"/>
              </a:rPr>
              <a:t>Arbeidsgivere </a:t>
            </a:r>
            <a:r>
              <a:rPr lang="nb-NO" sz="1200" b="0" dirty="0">
                <a:cs typeface="Calibri"/>
              </a:rPr>
              <a:t>har en svært sentral rolle inn i rollen som gjesteforelesere, som leverandører av reelle caser studentene kan løse og presentere, som samarbeidspart der studentene kan skrive oppgave, gjennomføre bedriftsbesøk, jobbskygging, praksis </a:t>
            </a:r>
            <a:r>
              <a:rPr lang="nb-NO" sz="1200" b="0" dirty="0" err="1">
                <a:cs typeface="Calibri"/>
              </a:rPr>
              <a:t>internshipopphold</a:t>
            </a:r>
            <a:r>
              <a:rPr lang="nb-NO" sz="1200" b="0" dirty="0">
                <a:cs typeface="Calibri"/>
              </a:rPr>
              <a:t> osv. </a:t>
            </a:r>
            <a:endParaRPr lang="nb-NO" b="0" dirty="0">
              <a:ea typeface="Calibri"/>
              <a:cs typeface="Calibri"/>
            </a:endParaRPr>
          </a:p>
          <a:p>
            <a:r>
              <a:rPr lang="nb-NO" dirty="0"/>
              <a:t>er det et stort potensiale for eksempel i å bruke våre ferske alumner mye mer både som rollemodeller for å synliggjøre hvordan studiene er relevante for nåværende studenter.  Og som døråpnere inn til samarbeid med arbeidslivet i studieprogramutvikling, i undervisning og for studentsamarbeid med arbeidslivet. </a:t>
            </a:r>
            <a:endParaRPr lang="nb-NO" dirty="0">
              <a:ea typeface="Calibri"/>
              <a:cs typeface="Calibri"/>
            </a:endParaRPr>
          </a:p>
          <a:p>
            <a:endParaRPr lang="nb-NO" dirty="0"/>
          </a:p>
          <a:p>
            <a:r>
              <a:rPr lang="nb-NO" b="1" dirty="0"/>
              <a:t>Linjeforeninger </a:t>
            </a:r>
            <a:r>
              <a:rPr lang="nb-NO" dirty="0"/>
              <a:t>Viktig støtte for studentenes karrierebevissthet - bedriftspresentasjoner, arrangerer karrieredager/</a:t>
            </a:r>
            <a:r>
              <a:rPr lang="nb-NO" dirty="0" err="1"/>
              <a:t>Karriereuka</a:t>
            </a:r>
            <a:r>
              <a:rPr lang="nb-NO" dirty="0"/>
              <a:t>, næringslivskonferanser </a:t>
            </a:r>
            <a:r>
              <a:rPr lang="nb-NO" dirty="0" err="1"/>
              <a:t>etc</a:t>
            </a:r>
            <a:r>
              <a:rPr lang="nb-NO" dirty="0"/>
              <a:t>, motivere til å øke læringsutbyttet gjennom studietiden i samarbeid med arbeidslivet. Bevisstgjøre på mulighetene som finnes for å få mest mulig utav studietiden. </a:t>
            </a:r>
            <a:endParaRPr lang="nb-NO" dirty="0">
              <a:ea typeface="Calibri"/>
              <a:cs typeface="Calibri"/>
            </a:endParaRPr>
          </a:p>
          <a:p>
            <a:endParaRPr lang="nb-NO" b="0" dirty="0"/>
          </a:p>
        </p:txBody>
      </p:sp>
      <p:sp>
        <p:nvSpPr>
          <p:cNvPr id="4" name="Plassholder for lysbildenummer 3">
            <a:extLst>
              <a:ext uri="{FF2B5EF4-FFF2-40B4-BE49-F238E27FC236}">
                <a16:creationId xmlns:a16="http://schemas.microsoft.com/office/drawing/2014/main" id="{99EC109A-70D9-3E6D-AF16-25D04BA03FCB}"/>
              </a:ext>
            </a:extLst>
          </p:cNvPr>
          <p:cNvSpPr>
            <a:spLocks noGrp="1"/>
          </p:cNvSpPr>
          <p:nvPr>
            <p:ph type="sldNum" sz="quarter" idx="5"/>
          </p:nvPr>
        </p:nvSpPr>
        <p:spPr/>
        <p:txBody>
          <a:bodyPr/>
          <a:lstStyle/>
          <a:p>
            <a:fld id="{1EBEB604-C9F2-B44F-BBD0-B423C6B3A96A}" type="slidenum">
              <a:rPr lang="nb-NO" smtClean="0"/>
              <a:t>18</a:t>
            </a:fld>
            <a:endParaRPr lang="nb-NO"/>
          </a:p>
        </p:txBody>
      </p:sp>
    </p:spTree>
    <p:extLst>
      <p:ext uri="{BB962C8B-B14F-4D97-AF65-F5344CB8AC3E}">
        <p14:creationId xmlns:p14="http://schemas.microsoft.com/office/powerpoint/2010/main" val="3547778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Hvordan kan vi gjøre våre studenter </a:t>
            </a:r>
            <a:r>
              <a:rPr lang="nb-NO" b="1" dirty="0"/>
              <a:t>mer bevisst på relevansen av de ulike læringsaktivitetene, fagene, studieprogrammene, og hvordan de kan bruke kompetansene de utvikler i videre jobb og karriere? </a:t>
            </a:r>
          </a:p>
          <a:p>
            <a:endParaRPr lang="nb-NO" dirty="0"/>
          </a:p>
          <a:p>
            <a:r>
              <a:rPr lang="nb-NO" b="1" dirty="0"/>
              <a:t>Alle oss som møter studentene har en rolle i dette. </a:t>
            </a:r>
            <a:r>
              <a:rPr lang="nb-NO" dirty="0"/>
              <a:t>Alle fakultetene, du som studieprogramleder, faglærere, studierådgivere, deres alumner, arbeidslivet selv, oss på UiA karriere. </a:t>
            </a:r>
          </a:p>
          <a:p>
            <a:endParaRPr lang="nb-NO" dirty="0"/>
          </a:p>
          <a:p>
            <a:r>
              <a:rPr lang="nb-NO" dirty="0"/>
              <a:t>Det er viktig å bygge broer fra teori gjennom å </a:t>
            </a:r>
            <a:r>
              <a:rPr lang="nb-NO" b="1" dirty="0"/>
              <a:t>tydeliggjøre</a:t>
            </a:r>
            <a:r>
              <a:rPr lang="nb-NO" dirty="0"/>
              <a:t>/</a:t>
            </a:r>
            <a:r>
              <a:rPr lang="nb-NO" b="1" dirty="0"/>
              <a:t>oversette</a:t>
            </a:r>
            <a:r>
              <a:rPr lang="nb-NO" dirty="0"/>
              <a:t> hva relevansen for videre jobb og karriere er, slik du ser det.</a:t>
            </a:r>
          </a:p>
          <a:p>
            <a:r>
              <a:rPr lang="nb-NO" dirty="0"/>
              <a:t>Og også </a:t>
            </a:r>
            <a:r>
              <a:rPr lang="nb-NO" b="1" dirty="0"/>
              <a:t>utfordre </a:t>
            </a:r>
            <a:r>
              <a:rPr lang="nb-NO" dirty="0"/>
              <a:t>studentene til å bygge deres egen bevissthet om relevansen for deres personlige kompetanseutvikling, og trene dem til å kommunisere deres kompetanser og hvordan de er attraktive inn i deres videre jobb og karriere.</a:t>
            </a:r>
          </a:p>
        </p:txBody>
      </p:sp>
      <p:sp>
        <p:nvSpPr>
          <p:cNvPr id="4" name="Plassholder for lysbildenummer 3"/>
          <p:cNvSpPr>
            <a:spLocks noGrp="1"/>
          </p:cNvSpPr>
          <p:nvPr>
            <p:ph type="sldNum" sz="quarter" idx="5"/>
          </p:nvPr>
        </p:nvSpPr>
        <p:spPr/>
        <p:txBody>
          <a:bodyPr/>
          <a:lstStyle/>
          <a:p>
            <a:fld id="{1EBEB604-C9F2-B44F-BBD0-B423C6B3A96A}" type="slidenum">
              <a:rPr lang="nb-NO" smtClean="0"/>
              <a:t>19</a:t>
            </a:fld>
            <a:endParaRPr lang="nb-NO"/>
          </a:p>
        </p:txBody>
      </p:sp>
    </p:spTree>
    <p:extLst>
      <p:ext uri="{BB962C8B-B14F-4D97-AF65-F5344CB8AC3E}">
        <p14:creationId xmlns:p14="http://schemas.microsoft.com/office/powerpoint/2010/main" val="2862655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DE6BD-FA5C-1919-8930-C3EFB2D9441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93883F8-274A-81DB-0FC3-49325D71D62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75CF059-4951-4423-1293-24DB533FC128}"/>
              </a:ext>
            </a:extLst>
          </p:cNvPr>
          <p:cNvSpPr>
            <a:spLocks noGrp="1"/>
          </p:cNvSpPr>
          <p:nvPr>
            <p:ph type="body" idx="1"/>
          </p:nvPr>
        </p:nvSpPr>
        <p:spPr/>
        <p:txBody>
          <a:bodyPr/>
          <a:lstStyle/>
          <a:p>
            <a:r>
              <a:rPr lang="nb-NO" sz="1200">
                <a:latin typeface="Helvetica"/>
                <a:cs typeface="Helvetica"/>
              </a:rPr>
              <a:t>Hvordan bygge bro mellom teori + praksis + refleksjon rundt studienes relevans? </a:t>
            </a:r>
          </a:p>
          <a:p>
            <a:r>
              <a:rPr lang="nb-NO" sz="1200" b="0">
                <a:latin typeface="Helvetica"/>
                <a:cs typeface="Helvetica"/>
              </a:rPr>
              <a:t>Hvordan oversette hvordan det de lærer er relevant for arbeids og samfunnslivet? </a:t>
            </a:r>
          </a:p>
          <a:p>
            <a:r>
              <a:rPr lang="nb-NO" sz="1200" b="0">
                <a:latin typeface="Helvetica"/>
                <a:cs typeface="Helvetica"/>
              </a:rPr>
              <a:t>Eventuelt hva trenger dere hjelp til på dette området for å lykkes bedre?</a:t>
            </a:r>
            <a:endParaRPr lang="nb-NO" b="0"/>
          </a:p>
        </p:txBody>
      </p:sp>
      <p:sp>
        <p:nvSpPr>
          <p:cNvPr id="4" name="Plassholder for lysbildenummer 3">
            <a:extLst>
              <a:ext uri="{FF2B5EF4-FFF2-40B4-BE49-F238E27FC236}">
                <a16:creationId xmlns:a16="http://schemas.microsoft.com/office/drawing/2014/main" id="{FC0BDC95-7EF3-4100-C11C-E78CE9D44F2A}"/>
              </a:ext>
            </a:extLst>
          </p:cNvPr>
          <p:cNvSpPr>
            <a:spLocks noGrp="1"/>
          </p:cNvSpPr>
          <p:nvPr>
            <p:ph type="sldNum" sz="quarter" idx="5"/>
          </p:nvPr>
        </p:nvSpPr>
        <p:spPr/>
        <p:txBody>
          <a:bodyPr/>
          <a:lstStyle/>
          <a:p>
            <a:fld id="{1EBEB604-C9F2-B44F-BBD0-B423C6B3A96A}" type="slidenum">
              <a:rPr lang="nb-NO" smtClean="0"/>
              <a:t>20</a:t>
            </a:fld>
            <a:endParaRPr lang="nb-NO"/>
          </a:p>
        </p:txBody>
      </p:sp>
    </p:spTree>
    <p:extLst>
      <p:ext uri="{BB962C8B-B14F-4D97-AF65-F5344CB8AC3E}">
        <p14:creationId xmlns:p14="http://schemas.microsoft.com/office/powerpoint/2010/main" val="331657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b="0" i="0">
              <a:solidFill>
                <a:srgbClr val="444444"/>
              </a:solidFill>
              <a:effectLst/>
              <a:latin typeface="Arial" panose="020B0604020202020204" pitchFamily="34" charset="0"/>
              <a:cs typeface="Arial"/>
            </a:endParaRPr>
          </a:p>
          <a:p>
            <a:endParaRPr lang="nb-NO"/>
          </a:p>
        </p:txBody>
      </p:sp>
      <p:sp>
        <p:nvSpPr>
          <p:cNvPr id="4" name="Plassholder for lysbildenummer 3"/>
          <p:cNvSpPr>
            <a:spLocks noGrp="1"/>
          </p:cNvSpPr>
          <p:nvPr>
            <p:ph type="sldNum" sz="quarter" idx="5"/>
          </p:nvPr>
        </p:nvSpPr>
        <p:spPr/>
        <p:txBody>
          <a:bodyPr/>
          <a:lstStyle/>
          <a:p>
            <a:fld id="{1EBEB604-C9F2-B44F-BBD0-B423C6B3A96A}" type="slidenum">
              <a:rPr lang="nb-NO" smtClean="0"/>
              <a:t>21</a:t>
            </a:fld>
            <a:endParaRPr lang="nb-NO"/>
          </a:p>
        </p:txBody>
      </p:sp>
    </p:spTree>
    <p:extLst>
      <p:ext uri="{BB962C8B-B14F-4D97-AF65-F5344CB8AC3E}">
        <p14:creationId xmlns:p14="http://schemas.microsoft.com/office/powerpoint/2010/main" val="1636665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086D3-D463-E73B-2703-2E31BEA90DE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C306896-997C-0A29-9066-7C2CA9EB297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928426E-0779-B05E-FE86-A79C1F9357D7}"/>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1CAF3BE5-8E9B-E148-5A5C-977F20C53C74}"/>
              </a:ext>
            </a:extLst>
          </p:cNvPr>
          <p:cNvSpPr>
            <a:spLocks noGrp="1"/>
          </p:cNvSpPr>
          <p:nvPr>
            <p:ph type="sldNum" sz="quarter" idx="5"/>
          </p:nvPr>
        </p:nvSpPr>
        <p:spPr/>
        <p:txBody>
          <a:bodyPr/>
          <a:lstStyle/>
          <a:p>
            <a:fld id="{1EBEB604-C9F2-B44F-BBD0-B423C6B3A96A}" type="slidenum">
              <a:rPr lang="nb-NO" smtClean="0"/>
              <a:t>22</a:t>
            </a:fld>
            <a:endParaRPr lang="nb-NO"/>
          </a:p>
        </p:txBody>
      </p:sp>
    </p:spTree>
    <p:extLst>
      <p:ext uri="{BB962C8B-B14F-4D97-AF65-F5344CB8AC3E}">
        <p14:creationId xmlns:p14="http://schemas.microsoft.com/office/powerpoint/2010/main" val="25129179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a:cs typeface="Calibri"/>
            </a:endParaRPr>
          </a:p>
          <a:p>
            <a:pPr>
              <a:defRPr/>
            </a:pPr>
            <a:r>
              <a:rPr lang="nb-NO" dirty="0">
                <a:cs typeface="Calibri" panose="020F0502020204030204"/>
              </a:rPr>
              <a:t>Studieprogramleder har en særlig sentral rolle i arbeidet med å sikre/styrke arbeidslivsrelevansen. </a:t>
            </a:r>
          </a:p>
          <a:p>
            <a:r>
              <a:rPr lang="nb-NO" dirty="0">
                <a:cs typeface="Calibri" panose="020F0502020204030204"/>
              </a:rPr>
              <a:t>Hvordan kan studieprogramlederne i kraft av deres rolle ansvar bidra til dette innsatsområdet - bevisstgjøring av hvordan studiene er relevante? </a:t>
            </a:r>
          </a:p>
          <a:p>
            <a:r>
              <a:rPr lang="nb-NO" dirty="0">
                <a:cs typeface="Calibri" panose="020F0502020204030204"/>
              </a:rPr>
              <a:t>Totrinnsrakett – for å bevisstgjøre studentene – Hvilke nøkkelroller </a:t>
            </a:r>
            <a:r>
              <a:rPr lang="nb-NO" dirty="0" err="1">
                <a:cs typeface="Calibri" panose="020F0502020204030204"/>
              </a:rPr>
              <a:t>teach</a:t>
            </a:r>
            <a:r>
              <a:rPr lang="nb-NO" dirty="0">
                <a:cs typeface="Calibri" panose="020F0502020204030204"/>
              </a:rPr>
              <a:t> </a:t>
            </a:r>
            <a:r>
              <a:rPr lang="nb-NO" dirty="0" err="1">
                <a:cs typeface="Calibri" panose="020F0502020204030204"/>
              </a:rPr>
              <a:t>the</a:t>
            </a:r>
            <a:r>
              <a:rPr lang="nb-NO" dirty="0">
                <a:cs typeface="Calibri" panose="020F0502020204030204"/>
              </a:rPr>
              <a:t> </a:t>
            </a:r>
            <a:r>
              <a:rPr lang="nb-NO" dirty="0" err="1">
                <a:cs typeface="Calibri" panose="020F0502020204030204"/>
              </a:rPr>
              <a:t>teachers</a:t>
            </a:r>
            <a:r>
              <a:rPr lang="nb-NO" dirty="0">
                <a:cs typeface="Calibri" panose="020F0502020204030204"/>
              </a:rPr>
              <a:t>.. Gi verktøy for å ruste dem betre for hvordan de kan trekke bevisstgjøring av relevansen inn i undervisningsopplegget, koble til det læringsutbyttebeskrivelser etc. </a:t>
            </a:r>
            <a:endParaRPr lang="nb-NO" dirty="0"/>
          </a:p>
          <a:p>
            <a:endParaRPr lang="nb-NO">
              <a:cs typeface="Calibri"/>
            </a:endParaRPr>
          </a:p>
          <a:p>
            <a:r>
              <a:rPr lang="nb-NO" dirty="0">
                <a:cs typeface="Calibri"/>
              </a:rPr>
              <a:t>Kobling til de øvrige rollene som er sentrale – tett kontakt med </a:t>
            </a:r>
            <a:r>
              <a:rPr lang="nb-NO" dirty="0" err="1">
                <a:cs typeface="Calibri"/>
              </a:rPr>
              <a:t>emneansvarlige</a:t>
            </a:r>
            <a:r>
              <a:rPr lang="nb-NO" dirty="0">
                <a:cs typeface="Calibri"/>
              </a:rPr>
              <a:t>. </a:t>
            </a:r>
          </a:p>
          <a:p>
            <a:r>
              <a:rPr lang="nb-NO" dirty="0">
                <a:cs typeface="Calibri"/>
              </a:rPr>
              <a:t>Leder faglærermøtene. (Faglærere kanskje den som har størst kontaktflate med studentene. Store muligheter for å bevisstgjøre </a:t>
            </a:r>
          </a:p>
          <a:p>
            <a:r>
              <a:rPr lang="nb-NO" dirty="0">
                <a:cs typeface="Calibri"/>
              </a:rPr>
              <a:t>Fakultetsvise studieprogramledersamlinger</a:t>
            </a:r>
          </a:p>
          <a:p>
            <a:endParaRPr lang="nb-NO">
              <a:cs typeface="Calibri"/>
            </a:endParaRPr>
          </a:p>
          <a:p>
            <a:endParaRPr lang="nb-NO">
              <a:cs typeface="Calibri"/>
            </a:endParaRPr>
          </a:p>
          <a:p>
            <a:endParaRPr lang="nb-NO">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23</a:t>
            </a:fld>
            <a:endParaRPr lang="nb-NO"/>
          </a:p>
        </p:txBody>
      </p:sp>
    </p:spTree>
    <p:extLst>
      <p:ext uri="{BB962C8B-B14F-4D97-AF65-F5344CB8AC3E}">
        <p14:creationId xmlns:p14="http://schemas.microsoft.com/office/powerpoint/2010/main" val="607878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0E0F9-6499-7FCC-A700-0A31D693BBE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14FE274-44DE-0572-EBBC-5DBDA7F0289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D3903DC-1D41-8241-C740-44675C6A056D}"/>
              </a:ext>
            </a:extLst>
          </p:cNvPr>
          <p:cNvSpPr>
            <a:spLocks noGrp="1"/>
          </p:cNvSpPr>
          <p:nvPr>
            <p:ph type="body" idx="1"/>
          </p:nvPr>
        </p:nvSpPr>
        <p:spPr/>
        <p:txBody>
          <a:bodyPr/>
          <a:lstStyle/>
          <a:p>
            <a:r>
              <a:rPr lang="nb-NO" b="1" dirty="0"/>
              <a:t>Idemyldring på definert tema </a:t>
            </a:r>
          </a:p>
          <a:p>
            <a:r>
              <a:rPr lang="nb-NO" b="1" dirty="0"/>
              <a:t>Individuelt og på gruppebord </a:t>
            </a:r>
          </a:p>
        </p:txBody>
      </p:sp>
      <p:sp>
        <p:nvSpPr>
          <p:cNvPr id="4" name="Plassholder for lysbildenummer 3">
            <a:extLst>
              <a:ext uri="{FF2B5EF4-FFF2-40B4-BE49-F238E27FC236}">
                <a16:creationId xmlns:a16="http://schemas.microsoft.com/office/drawing/2014/main" id="{5ACE9F10-E658-3B52-3B5E-DBE908505DB8}"/>
              </a:ext>
            </a:extLst>
          </p:cNvPr>
          <p:cNvSpPr>
            <a:spLocks noGrp="1"/>
          </p:cNvSpPr>
          <p:nvPr>
            <p:ph type="sldNum" sz="quarter" idx="5"/>
          </p:nvPr>
        </p:nvSpPr>
        <p:spPr/>
        <p:txBody>
          <a:bodyPr/>
          <a:lstStyle/>
          <a:p>
            <a:fld id="{1EBEB604-C9F2-B44F-BBD0-B423C6B3A96A}" type="slidenum">
              <a:rPr lang="nb-NO" smtClean="0"/>
              <a:t>24</a:t>
            </a:fld>
            <a:endParaRPr lang="nb-NO"/>
          </a:p>
        </p:txBody>
      </p:sp>
    </p:spTree>
    <p:extLst>
      <p:ext uri="{BB962C8B-B14F-4D97-AF65-F5344CB8AC3E}">
        <p14:creationId xmlns:p14="http://schemas.microsoft.com/office/powerpoint/2010/main" val="20740732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E41E7-1C56-434B-DEEE-CBFF0F13C62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D5BED2E-01C2-7F7C-FE61-D5ADC0C1DC5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8B9EBF2-0093-A79F-F162-27CE1BE3864A}"/>
              </a:ext>
            </a:extLst>
          </p:cNvPr>
          <p:cNvSpPr>
            <a:spLocks noGrp="1"/>
          </p:cNvSpPr>
          <p:nvPr>
            <p:ph type="body" idx="1"/>
          </p:nvPr>
        </p:nvSpPr>
        <p:spPr/>
        <p:txBody>
          <a:bodyPr/>
          <a:lstStyle/>
          <a:p>
            <a:pPr>
              <a:defRPr/>
            </a:pPr>
            <a:r>
              <a:rPr lang="nb-NO">
                <a:ea typeface="Calibri"/>
                <a:cs typeface="Calibri"/>
              </a:rPr>
              <a:t>Hjelpespørsmål for prioritering</a:t>
            </a:r>
            <a:endParaRPr lang="nb-NO"/>
          </a:p>
          <a:p>
            <a:pPr marL="171450" indent="-171450">
              <a:lnSpc>
                <a:spcPct val="150000"/>
              </a:lnSpc>
              <a:spcBef>
                <a:spcPts val="1000"/>
              </a:spcBef>
              <a:buFont typeface="Arial"/>
              <a:buChar char="•"/>
              <a:defRPr/>
            </a:pPr>
            <a:r>
              <a:rPr lang="nb-NO"/>
              <a:t>Hva er mest kritisk å få på plass først?</a:t>
            </a:r>
            <a:endParaRPr lang="en-US"/>
          </a:p>
          <a:p>
            <a:pPr marL="171450" indent="-171450">
              <a:lnSpc>
                <a:spcPct val="150000"/>
              </a:lnSpc>
              <a:spcBef>
                <a:spcPts val="1000"/>
              </a:spcBef>
              <a:buFont typeface="Arial"/>
              <a:buChar char="•"/>
              <a:defRPr/>
            </a:pPr>
            <a:r>
              <a:rPr lang="nb-NO"/>
              <a:t>Hva er enklest å gjennomføre?</a:t>
            </a:r>
            <a:endParaRPr lang="en-US"/>
          </a:p>
          <a:p>
            <a:pPr marL="171450" indent="-171450">
              <a:lnSpc>
                <a:spcPct val="150000"/>
              </a:lnSpc>
              <a:spcBef>
                <a:spcPts val="1000"/>
              </a:spcBef>
              <a:buFont typeface="Arial"/>
              <a:buChar char="•"/>
              <a:defRPr/>
            </a:pPr>
            <a:r>
              <a:rPr lang="nb-NO"/>
              <a:t>Hva gir størst effekt?</a:t>
            </a:r>
            <a:endParaRPr lang="nb-NO">
              <a:ea typeface="Calibri"/>
              <a:cs typeface="Calibri"/>
            </a:endParaRPr>
          </a:p>
          <a:p>
            <a:pPr marL="171450" indent="-171450">
              <a:lnSpc>
                <a:spcPct val="150000"/>
              </a:lnSpc>
              <a:spcBef>
                <a:spcPts val="1000"/>
              </a:spcBef>
              <a:buFont typeface="Arial"/>
              <a:buChar char="•"/>
              <a:defRPr/>
            </a:pPr>
            <a:r>
              <a:rPr lang="nb-NO"/>
              <a:t>Hva er realistisk </a:t>
            </a:r>
            <a:endParaRPr lang="nb-NO">
              <a:ea typeface="Calibri"/>
              <a:cs typeface="Calibri"/>
            </a:endParaRPr>
          </a:p>
          <a:p>
            <a:pPr>
              <a:defRPr/>
            </a:pPr>
            <a:endParaRPr lang="nb-NO">
              <a:ea typeface="Calibri"/>
              <a:cs typeface="Calibri"/>
            </a:endParaRPr>
          </a:p>
          <a:p>
            <a:pPr>
              <a:defRPr/>
            </a:pPr>
            <a:r>
              <a:rPr lang="nb-NO"/>
              <a:t>Hvilke tiltak mener dere bør prioriteres, men som dere trenger hjelp fra – av andre roller. </a:t>
            </a:r>
            <a:endParaRPr lang="nb-NO">
              <a:ea typeface="Calibri"/>
              <a:cs typeface="Calibri"/>
            </a:endParaRPr>
          </a:p>
          <a:p>
            <a:pPr>
              <a:defRPr/>
            </a:pPr>
            <a:r>
              <a:rPr lang="nb-NO"/>
              <a:t>Hvem bør involveres?</a:t>
            </a:r>
            <a:endParaRPr lang="nb-NO">
              <a:ea typeface="Calibri"/>
              <a:cs typeface="Calibri"/>
            </a:endParaRPr>
          </a:p>
        </p:txBody>
      </p:sp>
      <p:sp>
        <p:nvSpPr>
          <p:cNvPr id="4" name="Plassholder for lysbildenummer 3">
            <a:extLst>
              <a:ext uri="{FF2B5EF4-FFF2-40B4-BE49-F238E27FC236}">
                <a16:creationId xmlns:a16="http://schemas.microsoft.com/office/drawing/2014/main" id="{CD2D522D-89BE-996F-FE00-5418BD582556}"/>
              </a:ext>
            </a:extLst>
          </p:cNvPr>
          <p:cNvSpPr>
            <a:spLocks noGrp="1"/>
          </p:cNvSpPr>
          <p:nvPr>
            <p:ph type="sldNum" sz="quarter" idx="5"/>
          </p:nvPr>
        </p:nvSpPr>
        <p:spPr/>
        <p:txBody>
          <a:bodyPr/>
          <a:lstStyle/>
          <a:p>
            <a:fld id="{1EBEB604-C9F2-B44F-BBD0-B423C6B3A96A}" type="slidenum">
              <a:rPr lang="nb-NO" smtClean="0"/>
              <a:t>25</a:t>
            </a:fld>
            <a:endParaRPr lang="nb-NO"/>
          </a:p>
        </p:txBody>
      </p:sp>
    </p:spTree>
    <p:extLst>
      <p:ext uri="{BB962C8B-B14F-4D97-AF65-F5344CB8AC3E}">
        <p14:creationId xmlns:p14="http://schemas.microsoft.com/office/powerpoint/2010/main" val="9094021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b="1" dirty="0">
                <a:ea typeface="Calibri"/>
                <a:cs typeface="Calibri"/>
              </a:rPr>
              <a:t>MAL – Ved fysisk workshop – </a:t>
            </a:r>
            <a:r>
              <a:rPr lang="nb-NO" b="1" dirty="0" err="1">
                <a:ea typeface="Calibri"/>
                <a:cs typeface="Calibri"/>
              </a:rPr>
              <a:t>Print</a:t>
            </a:r>
            <a:r>
              <a:rPr lang="nb-NO" b="1" dirty="0">
                <a:ea typeface="Calibri"/>
                <a:cs typeface="Calibri"/>
              </a:rPr>
              <a:t> A0 format </a:t>
            </a:r>
            <a:endParaRPr lang="nb-NO" b="1" dirty="0"/>
          </a:p>
          <a:p>
            <a:pPr>
              <a:defRPr/>
            </a:pPr>
            <a:r>
              <a:rPr lang="nb-NO" dirty="0">
                <a:ea typeface="Calibri"/>
                <a:cs typeface="Calibri"/>
              </a:rPr>
              <a:t>Hjelpespørsmål for prioritering</a:t>
            </a:r>
          </a:p>
          <a:p>
            <a:pPr marL="171450" indent="-171450">
              <a:lnSpc>
                <a:spcPct val="150000"/>
              </a:lnSpc>
              <a:spcBef>
                <a:spcPts val="1000"/>
              </a:spcBef>
              <a:buFont typeface="Arial"/>
              <a:buChar char="•"/>
              <a:defRPr/>
            </a:pPr>
            <a:r>
              <a:rPr lang="nb-NO" dirty="0"/>
              <a:t>Hva er mest kritisk å få på plass først?</a:t>
            </a:r>
            <a:endParaRPr lang="en-US" dirty="0"/>
          </a:p>
          <a:p>
            <a:pPr marL="171450" indent="-171450">
              <a:lnSpc>
                <a:spcPct val="150000"/>
              </a:lnSpc>
              <a:spcBef>
                <a:spcPts val="1000"/>
              </a:spcBef>
              <a:buFont typeface="Arial"/>
              <a:buChar char="•"/>
              <a:defRPr/>
            </a:pPr>
            <a:r>
              <a:rPr lang="nb-NO" dirty="0"/>
              <a:t>Hva er enklest å gjennomføre?</a:t>
            </a:r>
            <a:endParaRPr lang="en-US" dirty="0"/>
          </a:p>
          <a:p>
            <a:pPr marL="171450" indent="-171450">
              <a:lnSpc>
                <a:spcPct val="150000"/>
              </a:lnSpc>
              <a:spcBef>
                <a:spcPts val="1000"/>
              </a:spcBef>
              <a:buFont typeface="Arial"/>
              <a:buChar char="•"/>
              <a:defRPr/>
            </a:pPr>
            <a:r>
              <a:rPr lang="nb-NO" dirty="0"/>
              <a:t>Hva gir størst effekt?</a:t>
            </a:r>
            <a:endParaRPr lang="nb-NO" dirty="0">
              <a:ea typeface="Calibri"/>
              <a:cs typeface="Calibri"/>
            </a:endParaRPr>
          </a:p>
          <a:p>
            <a:pPr marL="171450" indent="-171450">
              <a:lnSpc>
                <a:spcPct val="150000"/>
              </a:lnSpc>
              <a:spcBef>
                <a:spcPts val="1000"/>
              </a:spcBef>
              <a:buFont typeface="Arial"/>
              <a:buChar char="•"/>
              <a:defRPr/>
            </a:pPr>
            <a:r>
              <a:rPr lang="nb-NO" dirty="0"/>
              <a:t>Hva er realistisk </a:t>
            </a:r>
            <a:endParaRPr lang="nb-NO" dirty="0">
              <a:ea typeface="Calibri"/>
              <a:cs typeface="Calibri"/>
            </a:endParaRPr>
          </a:p>
          <a:p>
            <a:pPr>
              <a:defRPr/>
            </a:pPr>
            <a:endParaRPr lang="nb-NO" dirty="0">
              <a:ea typeface="Calibri"/>
              <a:cs typeface="Calibri"/>
            </a:endParaRPr>
          </a:p>
          <a:p>
            <a:pPr>
              <a:defRPr/>
            </a:pPr>
            <a:r>
              <a:rPr lang="nb-NO" dirty="0"/>
              <a:t>Hvilke tiltak mener dere bør prioriteres, men som dere trenger hjelp fra – av andre roller. </a:t>
            </a:r>
            <a:endParaRPr lang="nb-NO" dirty="0">
              <a:ea typeface="Calibri"/>
              <a:cs typeface="Calibri"/>
            </a:endParaRPr>
          </a:p>
          <a:p>
            <a:pPr>
              <a:defRPr/>
            </a:pPr>
            <a:r>
              <a:rPr lang="nb-NO" dirty="0"/>
              <a:t>Hvem bør involveres?</a:t>
            </a: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26</a:t>
            </a:fld>
            <a:endParaRPr lang="nb-NO"/>
          </a:p>
        </p:txBody>
      </p:sp>
    </p:spTree>
    <p:extLst>
      <p:ext uri="{BB962C8B-B14F-4D97-AF65-F5344CB8AC3E}">
        <p14:creationId xmlns:p14="http://schemas.microsoft.com/office/powerpoint/2010/main" val="40701066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b="1" dirty="0"/>
              <a:t>Hvilke tiltak mener dere bør prioriteres </a:t>
            </a:r>
          </a:p>
          <a:p>
            <a:pPr>
              <a:defRPr/>
            </a:pPr>
            <a:endParaRPr lang="nb-NO" dirty="0">
              <a:ea typeface="Calibri"/>
              <a:cs typeface="Calibri"/>
            </a:endParaRPr>
          </a:p>
          <a:p>
            <a:pPr>
              <a:defRPr/>
            </a:pPr>
            <a:r>
              <a:rPr lang="nb-NO" dirty="0">
                <a:ea typeface="Calibri"/>
                <a:cs typeface="Calibri"/>
              </a:rPr>
              <a:t>Hjelpespørsmål for prioritering</a:t>
            </a:r>
            <a:endParaRPr lang="nb-NO" dirty="0"/>
          </a:p>
          <a:p>
            <a:pPr marL="171450" indent="-171450">
              <a:lnSpc>
                <a:spcPct val="150000"/>
              </a:lnSpc>
              <a:spcBef>
                <a:spcPts val="1000"/>
              </a:spcBef>
              <a:buFont typeface="Arial"/>
              <a:buChar char="•"/>
              <a:defRPr/>
            </a:pPr>
            <a:r>
              <a:rPr lang="nb-NO" dirty="0"/>
              <a:t>Hva er mest kritisk å få på plass først?</a:t>
            </a:r>
            <a:endParaRPr lang="en-US" dirty="0"/>
          </a:p>
          <a:p>
            <a:pPr marL="171450" indent="-171450">
              <a:lnSpc>
                <a:spcPct val="150000"/>
              </a:lnSpc>
              <a:spcBef>
                <a:spcPts val="1000"/>
              </a:spcBef>
              <a:buFont typeface="Arial"/>
              <a:buChar char="•"/>
              <a:defRPr/>
            </a:pPr>
            <a:r>
              <a:rPr lang="nb-NO" dirty="0"/>
              <a:t>Hva er enklest å gjennomføre?</a:t>
            </a:r>
            <a:endParaRPr lang="en-US" dirty="0"/>
          </a:p>
          <a:p>
            <a:pPr marL="171450" indent="-171450">
              <a:lnSpc>
                <a:spcPct val="150000"/>
              </a:lnSpc>
              <a:spcBef>
                <a:spcPts val="1000"/>
              </a:spcBef>
              <a:buFont typeface="Arial"/>
              <a:buChar char="•"/>
              <a:defRPr/>
            </a:pPr>
            <a:r>
              <a:rPr lang="nb-NO" dirty="0"/>
              <a:t>Hva gir størst effekt?</a:t>
            </a:r>
            <a:endParaRPr lang="nb-NO" dirty="0">
              <a:ea typeface="Calibri"/>
              <a:cs typeface="Calibri"/>
            </a:endParaRPr>
          </a:p>
          <a:p>
            <a:pPr marL="171450" indent="-171450">
              <a:lnSpc>
                <a:spcPct val="150000"/>
              </a:lnSpc>
              <a:spcBef>
                <a:spcPts val="1000"/>
              </a:spcBef>
              <a:buFont typeface="Arial"/>
              <a:buChar char="•"/>
              <a:defRPr/>
            </a:pPr>
            <a:r>
              <a:rPr lang="nb-NO" dirty="0"/>
              <a:t>Hva er realistisk å få til for eksempel innen 3 år?</a:t>
            </a:r>
            <a:endParaRPr lang="nb-NO" dirty="0">
              <a:ea typeface="Calibri"/>
              <a:cs typeface="Calibri"/>
            </a:endParaRPr>
          </a:p>
          <a:p>
            <a:pPr>
              <a:defRPr/>
            </a:pP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27</a:t>
            </a:fld>
            <a:endParaRPr lang="nb-NO"/>
          </a:p>
        </p:txBody>
      </p:sp>
    </p:spTree>
    <p:extLst>
      <p:ext uri="{BB962C8B-B14F-4D97-AF65-F5344CB8AC3E}">
        <p14:creationId xmlns:p14="http://schemas.microsoft.com/office/powerpoint/2010/main" val="3034692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Print</a:t>
            </a:r>
            <a:r>
              <a:rPr lang="nb-NO" dirty="0"/>
              <a:t> gjerne i A4 tykke ark</a:t>
            </a:r>
          </a:p>
          <a:p>
            <a:r>
              <a:rPr lang="nb-NO" dirty="0"/>
              <a:t>Basert på post it lapper plukk ut de beste ideene og konkretiser dem enda mer </a:t>
            </a:r>
          </a:p>
          <a:p>
            <a:r>
              <a:rPr lang="nb-NO" dirty="0">
                <a:ea typeface="Calibri"/>
                <a:cs typeface="Calibri"/>
              </a:rPr>
              <a:t>De beste forslagene kan gjerne presenteres i plenum </a:t>
            </a:r>
          </a:p>
          <a:p>
            <a:r>
              <a:rPr lang="nb-NO" dirty="0">
                <a:ea typeface="Calibri"/>
                <a:cs typeface="Calibri"/>
              </a:rPr>
              <a:t>Enten med disse tiltaksarkene eller en </a:t>
            </a:r>
            <a:r>
              <a:rPr lang="nb-NO" dirty="0" err="1">
                <a:ea typeface="Calibri"/>
                <a:cs typeface="Calibri"/>
              </a:rPr>
              <a:t>Mentiavstemning</a:t>
            </a:r>
            <a:r>
              <a:rPr lang="nb-NO" dirty="0">
                <a:ea typeface="Calibri"/>
                <a:cs typeface="Calibri"/>
              </a:rPr>
              <a:t> </a:t>
            </a:r>
            <a:r>
              <a:rPr lang="nb-NO" dirty="0" err="1">
                <a:ea typeface="Calibri"/>
                <a:cs typeface="Calibri"/>
              </a:rPr>
              <a:t>foreksempel</a:t>
            </a:r>
          </a:p>
        </p:txBody>
      </p:sp>
      <p:sp>
        <p:nvSpPr>
          <p:cNvPr id="4" name="Plassholder for lysbildenummer 3"/>
          <p:cNvSpPr>
            <a:spLocks noGrp="1"/>
          </p:cNvSpPr>
          <p:nvPr>
            <p:ph type="sldNum" sz="quarter" idx="5"/>
          </p:nvPr>
        </p:nvSpPr>
        <p:spPr/>
        <p:txBody>
          <a:bodyPr/>
          <a:lstStyle/>
          <a:p>
            <a:fld id="{1EBEB604-C9F2-B44F-BBD0-B423C6B3A96A}" type="slidenum">
              <a:rPr lang="nb-NO" smtClean="0"/>
              <a:t>28</a:t>
            </a:fld>
            <a:endParaRPr lang="nb-NO"/>
          </a:p>
        </p:txBody>
      </p:sp>
    </p:spTree>
    <p:extLst>
      <p:ext uri="{BB962C8B-B14F-4D97-AF65-F5344CB8AC3E}">
        <p14:creationId xmlns:p14="http://schemas.microsoft.com/office/powerpoint/2010/main" val="38692088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F0240-FFF3-4F40-588A-A5E8BF9B685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C691B0B-E00A-25F5-3620-AC7744A7E6C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1A4A21C-BA5F-EB1D-6A1A-B148519323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ea typeface="Calibri" panose="020F0502020204030204"/>
              <a:cs typeface="Calibri" panose="020F0502020204030204"/>
            </a:endParaRPr>
          </a:p>
        </p:txBody>
      </p:sp>
      <p:sp>
        <p:nvSpPr>
          <p:cNvPr id="4" name="Plassholder for lysbildenummer 3">
            <a:extLst>
              <a:ext uri="{FF2B5EF4-FFF2-40B4-BE49-F238E27FC236}">
                <a16:creationId xmlns:a16="http://schemas.microsoft.com/office/drawing/2014/main" id="{FA1C46D8-934E-AF6E-E16C-2E67EF82C7A0}"/>
              </a:ext>
            </a:extLst>
          </p:cNvPr>
          <p:cNvSpPr>
            <a:spLocks noGrp="1"/>
          </p:cNvSpPr>
          <p:nvPr>
            <p:ph type="sldNum" sz="quarter" idx="5"/>
          </p:nvPr>
        </p:nvSpPr>
        <p:spPr/>
        <p:txBody>
          <a:bodyPr/>
          <a:lstStyle/>
          <a:p>
            <a:fld id="{0D8AF2C2-29A2-40BF-8EC4-E12949530A3D}" type="slidenum">
              <a:rPr lang="nb-NO" smtClean="0"/>
              <a:t>29</a:t>
            </a:fld>
            <a:endParaRPr lang="nb-NO"/>
          </a:p>
        </p:txBody>
      </p:sp>
    </p:spTree>
    <p:extLst>
      <p:ext uri="{BB962C8B-B14F-4D97-AF65-F5344CB8AC3E}">
        <p14:creationId xmlns:p14="http://schemas.microsoft.com/office/powerpoint/2010/main" val="41617620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AA1A6-97BF-7DC9-A411-E3F193AB734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225688C-4915-1500-4D9B-69D9B540625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3EAE8AD-FB97-0A3D-ED0D-31011F2FBCF8}"/>
              </a:ext>
            </a:extLst>
          </p:cNvPr>
          <p:cNvSpPr>
            <a:spLocks noGrp="1"/>
          </p:cNvSpPr>
          <p:nvPr>
            <p:ph type="body" idx="1"/>
          </p:nvPr>
        </p:nvSpPr>
        <p:spPr/>
        <p:txBody>
          <a:bodyPr/>
          <a:lstStyle/>
          <a:p>
            <a:pPr>
              <a:defRPr/>
            </a:pPr>
            <a:endParaRPr lang="nb-NO" b="1" dirty="0">
              <a:ea typeface="Calibri"/>
              <a:cs typeface="Calibri"/>
            </a:endParaRPr>
          </a:p>
        </p:txBody>
      </p:sp>
      <p:sp>
        <p:nvSpPr>
          <p:cNvPr id="4" name="Plassholder for lysbildenummer 3">
            <a:extLst>
              <a:ext uri="{FF2B5EF4-FFF2-40B4-BE49-F238E27FC236}">
                <a16:creationId xmlns:a16="http://schemas.microsoft.com/office/drawing/2014/main" id="{FB9A219F-FB53-6195-7077-C3F6C8105876}"/>
              </a:ext>
            </a:extLst>
          </p:cNvPr>
          <p:cNvSpPr>
            <a:spLocks noGrp="1"/>
          </p:cNvSpPr>
          <p:nvPr>
            <p:ph type="sldNum" sz="quarter" idx="5"/>
          </p:nvPr>
        </p:nvSpPr>
        <p:spPr/>
        <p:txBody>
          <a:bodyPr/>
          <a:lstStyle/>
          <a:p>
            <a:fld id="{1EBEB604-C9F2-B44F-BBD0-B423C6B3A96A}" type="slidenum">
              <a:rPr lang="nb-NO" smtClean="0"/>
              <a:t>30</a:t>
            </a:fld>
            <a:endParaRPr lang="nb-NO"/>
          </a:p>
        </p:txBody>
      </p:sp>
    </p:spTree>
    <p:extLst>
      <p:ext uri="{BB962C8B-B14F-4D97-AF65-F5344CB8AC3E}">
        <p14:creationId xmlns:p14="http://schemas.microsoft.com/office/powerpoint/2010/main" val="3960272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a:t>Disse får du bare vurdere om du vil bruke eller ei Marit</a:t>
            </a:r>
          </a:p>
          <a:p>
            <a:pPr>
              <a:defRPr/>
            </a:pPr>
            <a:r>
              <a:rPr lang="nb-NO" b="0" i="0">
                <a:solidFill>
                  <a:srgbClr val="000000"/>
                </a:solidFill>
                <a:effectLst/>
                <a:latin typeface="Calibri"/>
                <a:cs typeface="Calibri"/>
              </a:rPr>
              <a:t>Hvordan sikrer vi videre forankring/igangsetting av disse tiltakene</a:t>
            </a:r>
            <a:endParaRPr lang="nb-NO">
              <a:latin typeface="Calibri"/>
              <a:cs typeface="Calibri"/>
            </a:endParaRPr>
          </a:p>
          <a:p>
            <a:pPr>
              <a:defRPr/>
            </a:pPr>
            <a:r>
              <a:rPr lang="nb-NO" b="0" i="0">
                <a:solidFill>
                  <a:srgbClr val="000000"/>
                </a:solidFill>
                <a:effectLst/>
                <a:latin typeface="Calibri"/>
                <a:cs typeface="Calibri"/>
              </a:rPr>
              <a:t>Hvem må involveres?</a:t>
            </a:r>
            <a:endParaRPr lang="nb-NO" b="0">
              <a:latin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31</a:t>
            </a:fld>
            <a:endParaRPr lang="nb-NO"/>
          </a:p>
        </p:txBody>
      </p:sp>
    </p:spTree>
    <p:extLst>
      <p:ext uri="{BB962C8B-B14F-4D97-AF65-F5344CB8AC3E}">
        <p14:creationId xmlns:p14="http://schemas.microsoft.com/office/powerpoint/2010/main" val="28353510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93B13-93B3-E8FA-DA86-6227D750000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2EE71B6-CDAF-465A-B6D8-270D98A1765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A5462C5-E108-4A56-383A-D84989CF4552}"/>
              </a:ext>
            </a:extLst>
          </p:cNvPr>
          <p:cNvSpPr>
            <a:spLocks noGrp="1"/>
          </p:cNvSpPr>
          <p:nvPr>
            <p:ph type="body" idx="1"/>
          </p:nvPr>
        </p:nvSpPr>
        <p:spPr/>
        <p:txBody>
          <a:bodyPr/>
          <a:lstStyle/>
          <a:p>
            <a:pPr algn="ctr"/>
            <a:endParaRPr lang="nb-NO" sz="2000" noProof="0" dirty="0">
              <a:solidFill>
                <a:srgbClr val="C00000"/>
              </a:solidFill>
              <a:cs typeface="Helvetica"/>
            </a:endParaRPr>
          </a:p>
        </p:txBody>
      </p:sp>
      <p:sp>
        <p:nvSpPr>
          <p:cNvPr id="4" name="Plassholder for lysbildenummer 3">
            <a:extLst>
              <a:ext uri="{FF2B5EF4-FFF2-40B4-BE49-F238E27FC236}">
                <a16:creationId xmlns:a16="http://schemas.microsoft.com/office/drawing/2014/main" id="{B299E1E6-D8CF-40C7-A6C9-8969AC66BC4F}"/>
              </a:ext>
            </a:extLst>
          </p:cNvPr>
          <p:cNvSpPr>
            <a:spLocks noGrp="1"/>
          </p:cNvSpPr>
          <p:nvPr>
            <p:ph type="sldNum" sz="quarter" idx="5"/>
          </p:nvPr>
        </p:nvSpPr>
        <p:spPr/>
        <p:txBody>
          <a:bodyPr/>
          <a:lstStyle/>
          <a:p>
            <a:fld id="{1EBEB604-C9F2-B44F-BBD0-B423C6B3A96A}" type="slidenum">
              <a:rPr lang="nb-NO" smtClean="0"/>
              <a:t>32</a:t>
            </a:fld>
            <a:endParaRPr lang="nb-NO"/>
          </a:p>
        </p:txBody>
      </p:sp>
    </p:spTree>
    <p:extLst>
      <p:ext uri="{BB962C8B-B14F-4D97-AF65-F5344CB8AC3E}">
        <p14:creationId xmlns:p14="http://schemas.microsoft.com/office/powerpoint/2010/main" val="28106816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7C789-4C2D-25BE-05DC-9EE5736DCAD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CEC8A5C-1F35-1C6D-DE2C-7B88C7BBCC4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9A204DB-512C-02EB-EA68-2C5372722CC4}"/>
              </a:ext>
            </a:extLst>
          </p:cNvPr>
          <p:cNvSpPr>
            <a:spLocks noGrp="1"/>
          </p:cNvSpPr>
          <p:nvPr>
            <p:ph type="body" idx="1"/>
          </p:nvPr>
        </p:nvSpPr>
        <p:spPr/>
        <p:txBody>
          <a:bodyPr/>
          <a:lstStyle/>
          <a:p>
            <a:r>
              <a:rPr lang="nb-NO" b="1" dirty="0"/>
              <a:t>Egner seg best for studieprogramleder i planleggingsarbeid</a:t>
            </a:r>
          </a:p>
          <a:p>
            <a:r>
              <a:rPr lang="nb-NO" b="1" dirty="0"/>
              <a:t>Her er et prosesshjul/en vifte med ulike innfallsvinkler </a:t>
            </a:r>
          </a:p>
          <a:p>
            <a:r>
              <a:rPr lang="nb-NO" b="1" dirty="0"/>
              <a:t>Strategiske spørsmål i arbeidet med å skape økt bevissthet</a:t>
            </a:r>
          </a:p>
          <a:p>
            <a:r>
              <a:rPr lang="nb-NO" b="1" dirty="0"/>
              <a:t>Muligheter/innfallsvinkler til å jobbe med dette.  </a:t>
            </a:r>
          </a:p>
          <a:p>
            <a:r>
              <a:rPr lang="nb-NO" b="1" dirty="0"/>
              <a:t>Vurder å ta bort tallene så det ikke blir så låst rekkefølge på dette </a:t>
            </a:r>
          </a:p>
          <a:p>
            <a:endParaRPr lang="en-US"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Lag </a:t>
            </a:r>
            <a:r>
              <a:rPr lang="en-US" b="1" dirty="0" err="1">
                <a:cs typeface="Calibri"/>
              </a:rPr>
              <a:t>underslider</a:t>
            </a:r>
            <a:r>
              <a:rPr lang="en-US" b="1" dirty="0">
                <a:cs typeface="Calibri"/>
              </a:rPr>
              <a:t> </a:t>
            </a:r>
            <a:r>
              <a:rPr lang="en-US" b="1" dirty="0" err="1">
                <a:cs typeface="Calibri"/>
              </a:rPr>
              <a:t>åpne</a:t>
            </a:r>
            <a:r>
              <a:rPr lang="en-US" b="1" dirty="0">
                <a:cs typeface="Calibri"/>
              </a:rPr>
              <a:t> </a:t>
            </a:r>
            <a:r>
              <a:rPr lang="en-US" b="1" dirty="0" err="1">
                <a:cs typeface="Calibri"/>
              </a:rPr>
              <a:t>lukkepunkt</a:t>
            </a:r>
            <a:r>
              <a:rPr lang="en-US" b="1" dirty="0">
                <a:cs typeface="Calibri"/>
              </a:rPr>
              <a:t> for alle </a:t>
            </a:r>
            <a:r>
              <a:rPr lang="en-US" b="1" dirty="0" err="1">
                <a:cs typeface="Calibri"/>
              </a:rPr>
              <a:t>disse</a:t>
            </a:r>
            <a:r>
              <a:rPr lang="en-US" b="1" dirty="0">
                <a:cs typeface="Calibri"/>
              </a:rPr>
              <a:t> </a:t>
            </a:r>
            <a:r>
              <a:rPr lang="en-US" b="1" dirty="0" err="1">
                <a:cs typeface="Calibri"/>
              </a:rPr>
              <a:t>på</a:t>
            </a:r>
            <a:r>
              <a:rPr lang="en-US" b="1" dirty="0">
                <a:cs typeface="Calibri"/>
              </a:rPr>
              <a:t> </a:t>
            </a:r>
            <a:r>
              <a:rPr lang="en-US" b="1" dirty="0" err="1">
                <a:cs typeface="Calibri"/>
              </a:rPr>
              <a:t>nettsiden</a:t>
            </a:r>
            <a:r>
              <a:rPr lang="en-US" b="1" dirty="0">
                <a:cs typeface="Calibri"/>
              </a:rPr>
              <a:t>/</a:t>
            </a:r>
            <a:r>
              <a:rPr lang="en-US" b="1" dirty="0" err="1">
                <a:cs typeface="Calibri"/>
              </a:rPr>
              <a:t>og</a:t>
            </a:r>
            <a:r>
              <a:rPr lang="en-US" b="1" dirty="0">
                <a:cs typeface="Calibri"/>
              </a:rPr>
              <a:t> </a:t>
            </a:r>
            <a:r>
              <a:rPr lang="en-US" b="1" dirty="0" err="1">
                <a:cs typeface="Calibri"/>
              </a:rPr>
              <a:t>lage</a:t>
            </a:r>
            <a:r>
              <a:rPr lang="en-US" b="1" dirty="0">
                <a:cs typeface="Calibri"/>
              </a:rPr>
              <a:t> </a:t>
            </a:r>
            <a:r>
              <a:rPr lang="en-US" b="1" dirty="0" err="1">
                <a:cs typeface="Calibri"/>
              </a:rPr>
              <a:t>slidekit</a:t>
            </a:r>
            <a:r>
              <a:rPr lang="en-US" b="1" dirty="0">
                <a:cs typeface="Calibri"/>
              </a:rPr>
              <a:t> med </a:t>
            </a:r>
            <a:r>
              <a:rPr lang="en-US" b="1" dirty="0" err="1">
                <a:cs typeface="Calibri"/>
              </a:rPr>
              <a:t>samme</a:t>
            </a:r>
            <a:r>
              <a:rPr lang="en-US" b="1" dirty="0">
                <a:cs typeface="Calibri"/>
              </a:rPr>
              <a:t> </a:t>
            </a:r>
            <a:r>
              <a:rPr lang="en-US" b="1" dirty="0" err="1">
                <a:cs typeface="Calibri"/>
              </a:rPr>
              <a:t>informasjon</a:t>
            </a:r>
            <a:r>
              <a:rPr lang="en-US" b="1" dirty="0">
                <a:cs typeface="Calibri"/>
              </a:rPr>
              <a:t>:</a:t>
            </a:r>
          </a:p>
          <a:p>
            <a:r>
              <a:rPr lang="en-US" b="1" dirty="0">
                <a:cs typeface="Calibri"/>
              </a:rPr>
              <a:t>1 </a:t>
            </a:r>
            <a:r>
              <a:rPr lang="nb-NO" b="1" dirty="0">
                <a:cs typeface="Calibri"/>
              </a:rPr>
              <a:t>På agendaen i planleggings- og utviklingsarbeid (Studieråd/faglærermøter </a:t>
            </a:r>
            <a:r>
              <a:rPr lang="nb-NO" b="1" dirty="0" err="1">
                <a:cs typeface="Calibri"/>
              </a:rPr>
              <a:t>etc</a:t>
            </a:r>
            <a:r>
              <a:rPr lang="nb-NO" b="1" dirty="0">
                <a:cs typeface="Calibri"/>
              </a:rPr>
              <a:t>) </a:t>
            </a:r>
            <a:r>
              <a:rPr lang="nb-NO" b="0" dirty="0">
                <a:cs typeface="Calibri"/>
              </a:rPr>
              <a:t>Involver potensielle arbeidsgivere for de aktuelle fagfeltene, ta med tidligere studenter (Alumner), nåværende studenter (</a:t>
            </a:r>
            <a:r>
              <a:rPr lang="nb-NO" b="0" dirty="0" err="1">
                <a:cs typeface="Calibri"/>
              </a:rPr>
              <a:t>ref</a:t>
            </a:r>
            <a:r>
              <a:rPr lang="nb-NO" b="0" dirty="0">
                <a:cs typeface="Calibri"/>
              </a:rPr>
              <a:t> studentenes universitet)</a:t>
            </a:r>
          </a:p>
          <a:p>
            <a:r>
              <a:rPr lang="nb-NO" b="1" dirty="0">
                <a:cs typeface="Calibri"/>
              </a:rPr>
              <a:t>2</a:t>
            </a:r>
            <a:r>
              <a:rPr lang="nb-NO" dirty="0">
                <a:cs typeface="Calibri"/>
              </a:rPr>
              <a:t> </a:t>
            </a:r>
            <a:r>
              <a:rPr lang="nb-NO" b="1" dirty="0">
                <a:cs typeface="Calibri"/>
              </a:rPr>
              <a:t>Hvilke verktøy og erfaringer kan vi la oss inspirere av i arbeidet? </a:t>
            </a:r>
            <a:r>
              <a:rPr lang="nb-NO" b="0" dirty="0">
                <a:cs typeface="Calibri"/>
              </a:rPr>
              <a:t>Digital ressursside?/idebank, verktøykasse for de ulike rollene, maler og annet støttemateriale for å spille hverandre gode. </a:t>
            </a:r>
            <a:endParaRPr lang="nb-NO" dirty="0">
              <a:cs typeface="Calibri"/>
            </a:endParaRPr>
          </a:p>
          <a:p>
            <a:r>
              <a:rPr lang="nb-NO" b="1" dirty="0">
                <a:cs typeface="Calibri"/>
              </a:rPr>
              <a:t>3 Hvordan få relevans bedre fram i markedsføring av studiet? </a:t>
            </a:r>
            <a:r>
              <a:rPr lang="nb-NO" b="0" dirty="0">
                <a:cs typeface="Calibri"/>
              </a:rPr>
              <a:t>Hvordan kan dere synliggjøre/</a:t>
            </a:r>
            <a:r>
              <a:rPr lang="nb-NO" b="0" dirty="0" err="1">
                <a:cs typeface="Calibri"/>
              </a:rPr>
              <a:t>tydeligjøre</a:t>
            </a:r>
            <a:r>
              <a:rPr lang="nb-NO" b="0" dirty="0">
                <a:cs typeface="Calibri"/>
              </a:rPr>
              <a:t> studienes relevans for arbeids- og samfunnslivet på nettsider, i studie- og emneplaner, (se </a:t>
            </a:r>
            <a:r>
              <a:rPr lang="nb-NO" b="0" dirty="0" err="1">
                <a:cs typeface="Calibri"/>
              </a:rPr>
              <a:t>malverk</a:t>
            </a:r>
            <a:r>
              <a:rPr lang="nb-NO" b="0" dirty="0">
                <a:cs typeface="Calibri"/>
              </a:rPr>
              <a:t>), hvordan kan dette gjøres gjennom studieprogrammets ambassadører? Hvilke typer kompetanser får kandidatene deres som gjør dem attraktive for arbeids og samfunnsliv. På hvilke måter/hvilke læringsformer bruker dere for å trene på å anvende og bli bevisst på disse kompetansene? </a:t>
            </a:r>
          </a:p>
          <a:p>
            <a:r>
              <a:rPr lang="nb-NO" b="1" dirty="0">
                <a:cs typeface="Calibri"/>
              </a:rPr>
              <a:t>4 Hvem har ansvar for hva i arbeidet? </a:t>
            </a:r>
            <a:r>
              <a:rPr lang="nb-NO" b="0" dirty="0">
                <a:cs typeface="Calibri"/>
              </a:rPr>
              <a:t>Hvilke roller har hvilket ansvar i arbeidet med å skape økt bevissthet om studienes relevans? (studieprogramleder, </a:t>
            </a:r>
            <a:r>
              <a:rPr lang="nb-NO" b="0" dirty="0" err="1">
                <a:cs typeface="Calibri"/>
              </a:rPr>
              <a:t>emneansvarlig</a:t>
            </a:r>
            <a:r>
              <a:rPr lang="nb-NO" b="0" dirty="0">
                <a:cs typeface="Calibri"/>
              </a:rPr>
              <a:t>, faglærer, studieveileder/(karriereveileder), UiA karriere, Kommunikasjonsavdelingen, </a:t>
            </a:r>
            <a:r>
              <a:rPr lang="nb-NO" b="0" dirty="0" err="1">
                <a:cs typeface="Calibri"/>
              </a:rPr>
              <a:t>Alumnier</a:t>
            </a:r>
            <a:r>
              <a:rPr lang="nb-NO" b="0" dirty="0">
                <a:cs typeface="Calibri"/>
              </a:rPr>
              <a:t>? Studentdrevne arenaer linjeforeninger mm, Potensielle arbeidsgivere mm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cs typeface="Calibri"/>
              </a:rPr>
              <a:t>5 Hvordan kan de ulike rollene synliggjøre/oversette studiets relevans og videre anvendelse? </a:t>
            </a:r>
            <a:r>
              <a:rPr lang="nb-NO" b="0" dirty="0">
                <a:cs typeface="Calibri"/>
              </a:rPr>
              <a:t>Hvordan kan de ulike rollene av ansatte synliggjøre og hjelpe å oversette hvordan det studentene lærer av fagkompetanse, og ferdigheter kan brukes i videre jobb, karriere og liv generelt? Hva kan studieprogramleder gjøre, </a:t>
            </a:r>
            <a:r>
              <a:rPr lang="nb-NO" b="0" dirty="0" err="1">
                <a:cs typeface="Calibri"/>
              </a:rPr>
              <a:t>emneansvarlig</a:t>
            </a:r>
            <a:r>
              <a:rPr lang="nb-NO" b="0" dirty="0">
                <a:cs typeface="Calibri"/>
              </a:rPr>
              <a:t>, faglærers rolle? Arbeidslivsrepresentanter/alumner i undervisningsopplegg som døråpner inn til samarbeid og bevisstgjøring på kompetanse, </a:t>
            </a:r>
            <a:r>
              <a:rPr lang="nb-NO" dirty="0"/>
              <a:t>Alumner: «hvordan var min vei ut i arbeidslivet», «Hvordan brukes kompetansen fra studiene i videre jobb og karriere»</a:t>
            </a:r>
          </a:p>
          <a:p>
            <a:r>
              <a:rPr lang="nb-NO" b="0" dirty="0">
                <a:cs typeface="Calibri"/>
              </a:rPr>
              <a:t>studieveileder/karriereveileder, UiA karrieres digitale og fysiske tjenester, Kommunikasjonsavdelingen, studentdrevne arenaer mm. </a:t>
            </a:r>
            <a:r>
              <a:rPr lang="nb-NO" dirty="0"/>
              <a:t>Arbeidsgivere: hva ser vi etter når vi rekrutterer (mer enn bare vitnemålet betyr noe, superskills (21 </a:t>
            </a:r>
            <a:r>
              <a:rPr lang="nb-NO" dirty="0" err="1"/>
              <a:t>st</a:t>
            </a:r>
            <a:r>
              <a:rPr lang="nb-NO" dirty="0"/>
              <a:t> skills, hva er viktigst), hire for </a:t>
            </a:r>
            <a:r>
              <a:rPr lang="nb-NO" dirty="0" err="1"/>
              <a:t>attitude</a:t>
            </a:r>
            <a:r>
              <a:rPr lang="nb-NO" dirty="0"/>
              <a:t>, </a:t>
            </a:r>
            <a:r>
              <a:rPr lang="nb-NO" dirty="0" err="1"/>
              <a:t>train</a:t>
            </a:r>
            <a:r>
              <a:rPr lang="nb-NO" dirty="0"/>
              <a:t> for skills)</a:t>
            </a:r>
            <a:endParaRPr lang="nb-NO" b="0" dirty="0">
              <a:cs typeface="Calibri"/>
            </a:endParaRPr>
          </a:p>
          <a:p>
            <a:r>
              <a:rPr lang="nb-NO" b="1" dirty="0">
                <a:cs typeface="Calibri"/>
              </a:rPr>
              <a:t>6 Hvordan få høyere deltagelse på arbeidslivsarrangement/samarbeid med arbeidslivet?</a:t>
            </a:r>
            <a:r>
              <a:rPr lang="nb-NO" b="0" dirty="0">
                <a:cs typeface="Calibri"/>
              </a:rPr>
              <a:t> Deltagelse på arbeidslivarrangementer, karrieredager, arrangert av UiA eller andre aktører, fagforeninger, arbeidslivet selv er en viktig arena for å skape bevissthet om potensielle arbeidsplasser, oppgaver og nettverksbygging for å få til samarbeid. Økt bruk av varierte studentaktive læringsformer er en effektiv måte å trene på å anvende faglig innhold og synliggjøre relevansen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cs typeface="Calibri"/>
              </a:rPr>
              <a:t>7 Hvordan utfordre studentene til egen karriereutforskning, refleksjon? </a:t>
            </a:r>
            <a:r>
              <a:rPr lang="nb-NO" b="0" dirty="0">
                <a:cs typeface="Calibri"/>
              </a:rPr>
              <a:t>Definere mål, karriereutviklingsplan, ta bevisste valg, hvordan bruke studietiden til å lære mest mulig, vinkle den inn mot hvem er jeg, hva liker jeg, hva kan jeg? Hvordan kan jeg bruke kompetansen, det jeg har lært på de ulike emnene, gjennom de ulike læringsformene som gjør med attraktiv når jeg jeg skal over i arbeidslivet?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cs typeface="Calibri"/>
              </a:rPr>
              <a:t>8 Hvordan synliggjøre og ta i bruk digitale veiledningsressurser, kurs, seminarer for studenter? </a:t>
            </a:r>
            <a:r>
              <a:rPr lang="nb-NO" b="0" dirty="0">
                <a:cs typeface="Calibri"/>
              </a:rPr>
              <a:t>Stort potensiale i å nå flere studenter ved å ta i bruk digitale verktøy i større skala enn nå. Det er også mer effektivt som et tidlig tiltak for bevisstgjøring. Digitale karrierelæringsemner på tvers av studier i canvas (ala UiO finn din framtid?)Digitalisere innhold fra fysisk kurs som egner seg for et slikt format/kanal: «Bli bevisst dine kompetanser intro», «hvordan trene på å sette ord på dine kompetanser intro – </a:t>
            </a:r>
            <a:r>
              <a:rPr lang="nb-NO" b="0" dirty="0" err="1">
                <a:cs typeface="Calibri"/>
              </a:rPr>
              <a:t>teaser</a:t>
            </a:r>
            <a:r>
              <a:rPr lang="nb-NO" b="0" dirty="0">
                <a:cs typeface="Calibri"/>
              </a:rPr>
              <a:t> til fysiske workshoper» «Veien videre kurs», «</a:t>
            </a:r>
            <a:r>
              <a:rPr lang="nb-NO" b="0" dirty="0" err="1">
                <a:cs typeface="Calibri"/>
              </a:rPr>
              <a:t>linkedinkurs</a:t>
            </a:r>
            <a:r>
              <a:rPr lang="nb-NO" b="0" dirty="0">
                <a:cs typeface="Calibri"/>
              </a:rPr>
              <a:t>», «søknad, cv, jobbintervju», «</a:t>
            </a:r>
            <a:r>
              <a:rPr lang="nb-NO" dirty="0"/>
              <a:t>mulighet for videre studier/</a:t>
            </a:r>
            <a:r>
              <a:rPr lang="nb-NO" dirty="0" err="1"/>
              <a:t>phd</a:t>
            </a:r>
            <a:r>
              <a:rPr lang="nb-NO" dirty="0"/>
              <a:t>»</a:t>
            </a:r>
            <a:r>
              <a:rPr lang="nb-NO" b="0" dirty="0">
                <a:cs typeface="Calibri"/>
              </a:rPr>
              <a:t> mm. Innholdet samles på UiA.no/student. Kommunisere dette ut til studentene klasseromsturne, sosiale medier. Kan studentambassadører, Studentassistenter på UiA karriere ha en rolle i å få dette ut til studentene? Hvor finner dere disse ressursene vis/</a:t>
            </a:r>
            <a:r>
              <a:rPr lang="nb-NO" b="0" dirty="0" err="1">
                <a:cs typeface="Calibri"/>
              </a:rPr>
              <a:t>demostrere</a:t>
            </a:r>
            <a:r>
              <a:rPr lang="nb-NO" b="0" dirty="0">
                <a:cs typeface="Calibri"/>
              </a:rPr>
              <a:t> nettressurser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cs typeface="Calibri"/>
              </a:rPr>
              <a:t>9 Fysiske workshoper for mange studenter?</a:t>
            </a:r>
            <a:r>
              <a:rPr lang="nb-NO" b="0" dirty="0">
                <a:cs typeface="Calibri"/>
              </a:rPr>
              <a:t> Ikke alt innhold egner seg til digitale kurs, seminarer. Rendyrk konsepter og utvikle fysiske workshoper som åpnes for mange studenter samtidig for effektivt å nå ut til flere i å skape refleksjon om kompetanser, trening i å formidle kompetanser mm. Forberede på samarbeid med arbeidslivet, evaluere samarbeid med arbeidslivet – «hva lærte jeg av dette» «Hva kan jeg nå?» for økt bevissthet om </a:t>
            </a:r>
            <a:r>
              <a:rPr lang="nb-NO" b="0" dirty="0" err="1">
                <a:cs typeface="Calibri"/>
              </a:rPr>
              <a:t>komptanser</a:t>
            </a:r>
            <a:r>
              <a:rPr lang="nb-NO" b="0" dirty="0">
                <a:cs typeface="Calibri"/>
              </a:rPr>
              <a:t> mm. «Hvordan sette ord på kompetansene»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cs typeface="Calibri"/>
              </a:rPr>
              <a:t>10 Hvem har behov for individuell veiledning og støtte for å bli bevisst kompetanser, gjøre seg attraktiv for arbeidslivet? </a:t>
            </a:r>
            <a:r>
              <a:rPr lang="nb-NO" b="0" dirty="0">
                <a:cs typeface="Calibri"/>
              </a:rPr>
              <a:t>Det er knapphet på ressurser til individuell veiledning. </a:t>
            </a:r>
            <a:r>
              <a:rPr lang="nb-NO" b="0" dirty="0" err="1">
                <a:cs typeface="Calibri"/>
              </a:rPr>
              <a:t>Priorier</a:t>
            </a:r>
            <a:r>
              <a:rPr lang="nb-NO" b="0" dirty="0">
                <a:cs typeface="Calibri"/>
              </a:rPr>
              <a:t> dette inn mot særlige fagfelt, enkeltstudenter som er ekstra sårbare, som ser ut til å ha større utfordringer i overgang fra studier til arbeidsliv. For eksempel ikke rammeplanstyrt framfor rammeplanstyrt osv.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cs typeface="Calibri"/>
              </a:rPr>
              <a:t>11 Hvordan er utviklingen i arbeidet – Lykkes vi? </a:t>
            </a:r>
            <a:r>
              <a:rPr lang="nb-NO" b="0" dirty="0">
                <a:cs typeface="Calibri"/>
              </a:rPr>
              <a:t>Følge utviklingen gjennom definerte </a:t>
            </a:r>
            <a:r>
              <a:rPr lang="nb-NO" b="0" dirty="0" err="1">
                <a:cs typeface="Calibri"/>
              </a:rPr>
              <a:t>måleparametre</a:t>
            </a:r>
            <a:r>
              <a:rPr lang="nb-NO" b="0" dirty="0">
                <a:cs typeface="Calibri"/>
              </a:rPr>
              <a:t>, og innsikt fra aktuelle undersøkelser til studenter, emneevalueringer, studiebarometeret, kandidatundersøkelser, arbeidsgiverundersøkelser mm. Justere dersom ikke får ønsket effekt av de avgjørelsen og tiltakene som er iverksatt.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cs typeface="Calibri"/>
              </a:rPr>
              <a:t>12 Hvordan kan vi dele suksesshistorier? </a:t>
            </a:r>
            <a:r>
              <a:rPr lang="nb-NO" b="0" dirty="0">
                <a:cs typeface="Calibri"/>
              </a:rPr>
              <a:t>Digital ressursside/Idebank, Erfaringsutveksling på tvers faglærermøter – hvordan lykkes vi i dag? Hospitering, </a:t>
            </a:r>
            <a:r>
              <a:rPr lang="nb-NO" b="0" dirty="0" err="1">
                <a:cs typeface="Calibri"/>
              </a:rPr>
              <a:t>kollegaveildning</a:t>
            </a:r>
            <a:r>
              <a:rPr lang="nb-NO" b="0" dirty="0">
                <a:cs typeface="Calibri"/>
              </a:rPr>
              <a:t>, </a:t>
            </a:r>
            <a:r>
              <a:rPr lang="nb-NO" b="0" dirty="0" err="1">
                <a:cs typeface="Calibri"/>
              </a:rPr>
              <a:t>mentoring</a:t>
            </a:r>
            <a:r>
              <a:rPr lang="nb-NO" b="0" dirty="0">
                <a:cs typeface="Calibri"/>
              </a:rPr>
              <a:t> som </a:t>
            </a:r>
            <a:r>
              <a:rPr lang="nb-NO" b="0" dirty="0" err="1">
                <a:cs typeface="Calibri"/>
              </a:rPr>
              <a:t>onboarding</a:t>
            </a:r>
            <a:r>
              <a:rPr lang="nb-NO" b="0" dirty="0">
                <a:cs typeface="Calibri"/>
              </a:rPr>
              <a:t> av nye instituttledere, studieprogramledere? Samlinger for ulike roller på fakultetsnivå, på tvers av fakulteter, erfaringsdeling i sektoren mm?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cs typeface="Calibri"/>
            </a:endParaRPr>
          </a:p>
          <a:p>
            <a:r>
              <a:rPr lang="nb-NO" b="1" dirty="0"/>
              <a:t>Til flere av disse punktene utvikles workshopmateriale: </a:t>
            </a:r>
          </a:p>
          <a:p>
            <a:r>
              <a:rPr lang="nb-NO" b="0" dirty="0" err="1"/>
              <a:t>Generellt</a:t>
            </a:r>
            <a:r>
              <a:rPr lang="nb-NO" b="0" dirty="0"/>
              <a:t> workshopmateriale: Hvor er dette studieprogrammets styrker og utfordringer</a:t>
            </a:r>
          </a:p>
          <a:p>
            <a:r>
              <a:rPr lang="nb-NO" b="0" dirty="0"/>
              <a:t>Hva kan konkret gjøres? </a:t>
            </a:r>
          </a:p>
          <a:p>
            <a:r>
              <a:rPr lang="nb-NO" dirty="0"/>
              <a:t>Hva må prioriteres først? </a:t>
            </a:r>
          </a:p>
          <a:p>
            <a:r>
              <a:rPr lang="nb-NO" dirty="0" err="1"/>
              <a:t>Lavthengende</a:t>
            </a:r>
            <a:r>
              <a:rPr lang="nb-NO" dirty="0"/>
              <a:t> frukt, hva kan vi få til uten at det er for ressurskrevende, men som likevel gir en god effekt? </a:t>
            </a:r>
          </a:p>
          <a:p>
            <a:r>
              <a:rPr lang="nb-NO" dirty="0"/>
              <a:t>Ta utgangspunkt i evalueringer og dialog med tidligere studenter, nåværende studenter og potensielle arbeidsgivere</a:t>
            </a:r>
            <a:endParaRPr lang="nb-NO" dirty="0">
              <a:cs typeface="Calibri"/>
            </a:endParaRPr>
          </a:p>
          <a:p>
            <a:r>
              <a:rPr lang="nb-NO" dirty="0"/>
              <a:t>Definer og iverksett tiltak der det gir størst effekt med enklest mulig midler. </a:t>
            </a:r>
          </a:p>
          <a:p>
            <a:r>
              <a:rPr lang="nb-NO" dirty="0">
                <a:cs typeface="Calibri"/>
              </a:rPr>
              <a:t>Hva må gjøres?</a:t>
            </a:r>
          </a:p>
          <a:p>
            <a:r>
              <a:rPr lang="nb-NO" dirty="0">
                <a:cs typeface="Calibri"/>
              </a:rPr>
              <a:t>Hvem har ansvar for hva?</a:t>
            </a:r>
          </a:p>
          <a:p>
            <a:r>
              <a:rPr lang="nb-NO" dirty="0">
                <a:cs typeface="Calibri"/>
              </a:rPr>
              <a:t>Hvordan får vi forankret foreslåtte tiltak og kommet i gang med konkret forbedringsarbeid?</a:t>
            </a:r>
          </a:p>
          <a:p>
            <a:r>
              <a:rPr lang="nb-NO" dirty="0">
                <a:cs typeface="Calibri"/>
              </a:rPr>
              <a:t>Om å «binde seg til masten» for etterfølgende arbeid med å pilotere implementer, skalere, </a:t>
            </a:r>
          </a:p>
          <a:p>
            <a:pPr>
              <a:defRPr/>
            </a:pPr>
            <a:endParaRPr lang="nb-NO" dirty="0">
              <a:cs typeface="Calibri"/>
            </a:endParaRPr>
          </a:p>
          <a:p>
            <a:pPr>
              <a:defRPr/>
            </a:pPr>
            <a:r>
              <a:rPr lang="nb-NO" b="1" dirty="0">
                <a:cs typeface="Calibri"/>
              </a:rPr>
              <a:t>Utdypende om rollene: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cs typeface="Calibri"/>
              </a:rPr>
              <a:t>Studieprogramledere </a:t>
            </a:r>
            <a:r>
              <a:rPr lang="nb-NO" dirty="0">
                <a:cs typeface="Calibri"/>
              </a:rPr>
              <a:t>Synliggjøre arbeidslivsrelevans/hvordan kompetansen kan anvendes i arbeidslivet enda mer i studie/emnebeskrivelser</a:t>
            </a:r>
            <a:endParaRPr lang="nb-NO" dirty="0"/>
          </a:p>
          <a:p>
            <a:pPr>
              <a:defRPr/>
            </a:pPr>
            <a:endParaRPr lang="nb-NO"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Forelesere, veiledere </a:t>
            </a:r>
            <a:r>
              <a:rPr lang="nb-NO" dirty="0"/>
              <a:t>forteller/eksemplifiserer hvordan innhold og  læringsformene på studiet gir relevant kompetanse for videre jobb og karriere. </a:t>
            </a:r>
            <a:r>
              <a:rPr lang="nb-NO" dirty="0" err="1"/>
              <a:t>Integrerere</a:t>
            </a:r>
            <a:r>
              <a:rPr lang="nb-NO" dirty="0"/>
              <a:t> det mer? «Karrierelæring på timeplanen»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Administrative/studieveiledere </a:t>
            </a:r>
            <a:r>
              <a:rPr lang="nb-NO" dirty="0"/>
              <a:t>veilede i veivalg, synliggjøre muligheter, vise til verktøy for studentenes egen </a:t>
            </a:r>
            <a:r>
              <a:rPr lang="nb-NO" dirty="0" err="1"/>
              <a:t>karriereutforsknig</a:t>
            </a:r>
            <a:r>
              <a:rPr lang="nb-NO" dirty="0"/>
              <a:t>, motivere </a:t>
            </a:r>
            <a:r>
              <a:rPr lang="nb-NO" dirty="0" err="1"/>
              <a:t>tilå</a:t>
            </a:r>
            <a:r>
              <a:rPr lang="nb-NO" dirty="0"/>
              <a:t> bruke verktøy og nettverk for videre karriereutforskning, deltagelse på arrangementer, deltidsjobb mm. </a:t>
            </a:r>
          </a:p>
          <a:p>
            <a:r>
              <a:rPr lang="nb-NO" dirty="0"/>
              <a:t>sentral rolle på FAK/LU  bevisstgjøre, veilede og motivere studentene til å forberede på jobb/karriere i studieløpet. Er de godt nok rustet i dag også som karriereveiledere? I tråd med kometansestandardene vi så innledningsvis? </a:t>
            </a:r>
          </a:p>
          <a:p>
            <a:r>
              <a:rPr lang="nb-NO" dirty="0"/>
              <a:t>Opplæringsmodul studieveiledere fra UiA karriere?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Ansvarliggjøre</a:t>
            </a:r>
            <a:r>
              <a:rPr lang="nb-NO" b="1" dirty="0"/>
              <a:t> studentene</a:t>
            </a:r>
            <a:r>
              <a:rPr lang="nb-NO" dirty="0"/>
              <a:t>/og tilrettelegge for at studentene utforsker muligheter for å øke læringsutbytte gjennom å anvende kompetansen i samfunns- og arbeidslivet så tidlig som mulig i studieløpet.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Tilrettelegge for at de kan delta på store karrierearrangementer, </a:t>
            </a:r>
            <a:r>
              <a:rPr lang="nb-NO" dirty="0" err="1"/>
              <a:t>Karriereuka</a:t>
            </a:r>
            <a:r>
              <a:rPr lang="nb-NO" dirty="0"/>
              <a:t> osv. </a:t>
            </a:r>
            <a:br>
              <a:rPr lang="nb-NO" dirty="0"/>
            </a:b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UiA karriere </a:t>
            </a:r>
            <a:r>
              <a:rPr lang="nb-NO" dirty="0"/>
              <a:t>– Kurs/workshops bevisstgjøre studenter om kompetansen sin – (</a:t>
            </a:r>
            <a:r>
              <a:rPr lang="nb-NO" dirty="0" err="1"/>
              <a:t>NTNUKarriere</a:t>
            </a:r>
            <a:r>
              <a:rPr lang="nb-NO" dirty="0"/>
              <a:t>  via alle </a:t>
            </a:r>
            <a:r>
              <a:rPr lang="nb-NO" dirty="0" err="1"/>
              <a:t>alle</a:t>
            </a:r>
            <a:r>
              <a:rPr lang="nb-NO" dirty="0"/>
              <a:t> </a:t>
            </a:r>
            <a:r>
              <a:rPr lang="nb-NO" dirty="0" err="1"/>
              <a:t>studieprogrmledere</a:t>
            </a:r>
            <a:r>
              <a:rPr lang="nb-NO" dirty="0"/>
              <a:t> inviterte seg ut til studentene for workshops– fikk enorm respons. </a:t>
            </a:r>
            <a:endParaRPr lang="en-US"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p:txBody>
      </p:sp>
      <p:sp>
        <p:nvSpPr>
          <p:cNvPr id="4" name="Plassholder for lysbildenummer 3">
            <a:extLst>
              <a:ext uri="{FF2B5EF4-FFF2-40B4-BE49-F238E27FC236}">
                <a16:creationId xmlns:a16="http://schemas.microsoft.com/office/drawing/2014/main" id="{FFC44BDD-031F-097A-42F5-D8CE55498934}"/>
              </a:ext>
            </a:extLst>
          </p:cNvPr>
          <p:cNvSpPr>
            <a:spLocks noGrp="1"/>
          </p:cNvSpPr>
          <p:nvPr>
            <p:ph type="sldNum" sz="quarter" idx="5"/>
          </p:nvPr>
        </p:nvSpPr>
        <p:spPr/>
        <p:txBody>
          <a:bodyPr/>
          <a:lstStyle/>
          <a:p>
            <a:fld id="{1EBEB604-C9F2-B44F-BBD0-B423C6B3A96A}" type="slidenum">
              <a:rPr lang="nb-NO" smtClean="0"/>
              <a:t>33</a:t>
            </a:fld>
            <a:endParaRPr lang="nb-NO"/>
          </a:p>
        </p:txBody>
      </p:sp>
    </p:spTree>
    <p:extLst>
      <p:ext uri="{BB962C8B-B14F-4D97-AF65-F5344CB8AC3E}">
        <p14:creationId xmlns:p14="http://schemas.microsoft.com/office/powerpoint/2010/main" val="19677750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2A954-3C4B-9DF8-9CDF-56B9D0B54AC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CC73DEC-77E2-7680-8FE6-A905D1E11B4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8871F16-6ED4-472F-F317-4D142AD11287}"/>
              </a:ext>
            </a:extLst>
          </p:cNvPr>
          <p:cNvSpPr>
            <a:spLocks noGrp="1"/>
          </p:cNvSpPr>
          <p:nvPr>
            <p:ph type="body" idx="1"/>
          </p:nvPr>
        </p:nvSpPr>
        <p:spPr/>
        <p:txBody>
          <a:bodyPr/>
          <a:lstStyle/>
          <a:p>
            <a:endParaRPr lang="nb-NO" b="1" dirty="0">
              <a:cs typeface="Calibri"/>
            </a:endParaRPr>
          </a:p>
          <a:p>
            <a:pPr>
              <a:defRPr/>
            </a:pPr>
            <a:r>
              <a:rPr lang="nb-NO" dirty="0">
                <a:cs typeface="Calibri" panose="020F0502020204030204"/>
              </a:rPr>
              <a:t>Studieprogramleder har en særlig sentral rolle i arbeidet med å sikre/styrke arbeidslivsrelevansen. </a:t>
            </a:r>
          </a:p>
          <a:p>
            <a:r>
              <a:rPr lang="nb-NO" dirty="0">
                <a:cs typeface="Calibri" panose="020F0502020204030204"/>
              </a:rPr>
              <a:t>Hvordan kan studieprogramlederne i kraft av deres rolle ansvar bidra til dette innsatsområdet - bevisstgjøring av hvordan studiene er relevante? </a:t>
            </a:r>
          </a:p>
          <a:p>
            <a:r>
              <a:rPr lang="nb-NO" dirty="0">
                <a:cs typeface="Calibri" panose="020F0502020204030204"/>
              </a:rPr>
              <a:t>Totrinnsrakett – for å bevisstgjøre studentene – Hvilke nøkkelroller </a:t>
            </a:r>
            <a:r>
              <a:rPr lang="nb-NO" dirty="0" err="1">
                <a:cs typeface="Calibri" panose="020F0502020204030204"/>
              </a:rPr>
              <a:t>teach</a:t>
            </a:r>
            <a:r>
              <a:rPr lang="nb-NO" dirty="0">
                <a:cs typeface="Calibri" panose="020F0502020204030204"/>
              </a:rPr>
              <a:t> </a:t>
            </a:r>
            <a:r>
              <a:rPr lang="nb-NO" dirty="0" err="1">
                <a:cs typeface="Calibri" panose="020F0502020204030204"/>
              </a:rPr>
              <a:t>the</a:t>
            </a:r>
            <a:r>
              <a:rPr lang="nb-NO" dirty="0">
                <a:cs typeface="Calibri" panose="020F0502020204030204"/>
              </a:rPr>
              <a:t> </a:t>
            </a:r>
            <a:r>
              <a:rPr lang="nb-NO" dirty="0" err="1">
                <a:cs typeface="Calibri" panose="020F0502020204030204"/>
              </a:rPr>
              <a:t>teachers</a:t>
            </a:r>
            <a:r>
              <a:rPr lang="nb-NO" dirty="0">
                <a:cs typeface="Calibri" panose="020F0502020204030204"/>
              </a:rPr>
              <a:t>.. Gi verktøy for å ruste dem betre for hvordan de kan trekke bevisstgjøring av relevansen inn i undervisningsopplegget, koble til det læringsutbyttebeskrivelser etc. </a:t>
            </a:r>
            <a:endParaRPr lang="nb-NO" dirty="0"/>
          </a:p>
          <a:p>
            <a:endParaRPr lang="nb-NO" dirty="0">
              <a:cs typeface="Calibri"/>
            </a:endParaRPr>
          </a:p>
          <a:p>
            <a:r>
              <a:rPr lang="nb-NO" dirty="0">
                <a:cs typeface="Calibri"/>
              </a:rPr>
              <a:t>Kobling til de øvrige rollene som er sentrale – tett kontakt med </a:t>
            </a:r>
            <a:r>
              <a:rPr lang="nb-NO" dirty="0" err="1">
                <a:cs typeface="Calibri"/>
              </a:rPr>
              <a:t>emneansvarlige</a:t>
            </a:r>
            <a:r>
              <a:rPr lang="nb-NO" dirty="0">
                <a:cs typeface="Calibri"/>
              </a:rPr>
              <a:t>. </a:t>
            </a:r>
          </a:p>
          <a:p>
            <a:r>
              <a:rPr lang="nb-NO" dirty="0">
                <a:cs typeface="Calibri"/>
              </a:rPr>
              <a:t>Leder faglærermøtene. (Faglærere kanskje den som har størst kontaktflate med studentene. Store muligheter for å bevisstgjøre </a:t>
            </a:r>
          </a:p>
          <a:p>
            <a:r>
              <a:rPr lang="nb-NO" dirty="0">
                <a:cs typeface="Calibri"/>
              </a:rPr>
              <a:t>Fakultetsvise studieprogramledersamlinger</a:t>
            </a:r>
          </a:p>
          <a:p>
            <a:endParaRPr lang="nb-NO" dirty="0">
              <a:cs typeface="Calibri"/>
            </a:endParaRPr>
          </a:p>
          <a:p>
            <a:endParaRPr lang="nb-NO" dirty="0">
              <a:cs typeface="Calibri"/>
            </a:endParaRPr>
          </a:p>
          <a:p>
            <a:endParaRPr lang="nb-NO" dirty="0">
              <a:cs typeface="Calibri"/>
            </a:endParaRPr>
          </a:p>
        </p:txBody>
      </p:sp>
      <p:sp>
        <p:nvSpPr>
          <p:cNvPr id="4" name="Plassholder for lysbildenummer 3">
            <a:extLst>
              <a:ext uri="{FF2B5EF4-FFF2-40B4-BE49-F238E27FC236}">
                <a16:creationId xmlns:a16="http://schemas.microsoft.com/office/drawing/2014/main" id="{241A5318-4161-E386-AB0B-7391BA2F646E}"/>
              </a:ext>
            </a:extLst>
          </p:cNvPr>
          <p:cNvSpPr>
            <a:spLocks noGrp="1"/>
          </p:cNvSpPr>
          <p:nvPr>
            <p:ph type="sldNum" sz="quarter" idx="5"/>
          </p:nvPr>
        </p:nvSpPr>
        <p:spPr/>
        <p:txBody>
          <a:bodyPr/>
          <a:lstStyle/>
          <a:p>
            <a:fld id="{1EBEB604-C9F2-B44F-BBD0-B423C6B3A96A}" type="slidenum">
              <a:rPr lang="nb-NO" smtClean="0"/>
              <a:t>34</a:t>
            </a:fld>
            <a:endParaRPr lang="nb-NO"/>
          </a:p>
        </p:txBody>
      </p:sp>
    </p:spTree>
    <p:extLst>
      <p:ext uri="{BB962C8B-B14F-4D97-AF65-F5344CB8AC3E}">
        <p14:creationId xmlns:p14="http://schemas.microsoft.com/office/powerpoint/2010/main" val="30676731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99BC2-83FA-0454-5F8D-4FC9579051D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B9AC535-884E-ADCE-E41F-8859EBF5B1D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0CEA51C-9985-B2F6-BB75-044A1EF99DCE}"/>
              </a:ext>
            </a:extLst>
          </p:cNvPr>
          <p:cNvSpPr>
            <a:spLocks noGrp="1"/>
          </p:cNvSpPr>
          <p:nvPr>
            <p:ph type="body" idx="1"/>
          </p:nvPr>
        </p:nvSpPr>
        <p:spPr/>
        <p:txBody>
          <a:bodyPr/>
          <a:lstStyle/>
          <a:p>
            <a:endParaRPr lang="nb-NO" sz="1800" dirty="0">
              <a:effectLst/>
              <a:latin typeface="Aptos"/>
              <a:ea typeface="Aptos" panose="020B0004020202020204" pitchFamily="34" charset="0"/>
              <a:cs typeface="Aptos" panose="020B0004020202020204" pitchFamily="34" charset="0"/>
            </a:endParaRPr>
          </a:p>
        </p:txBody>
      </p:sp>
      <p:sp>
        <p:nvSpPr>
          <p:cNvPr id="4" name="Plassholder for lysbildenummer 3">
            <a:extLst>
              <a:ext uri="{FF2B5EF4-FFF2-40B4-BE49-F238E27FC236}">
                <a16:creationId xmlns:a16="http://schemas.microsoft.com/office/drawing/2014/main" id="{65CD292A-90BC-62A1-EE9E-3D7ED75D2090}"/>
              </a:ext>
            </a:extLst>
          </p:cNvPr>
          <p:cNvSpPr>
            <a:spLocks noGrp="1"/>
          </p:cNvSpPr>
          <p:nvPr>
            <p:ph type="sldNum" sz="quarter" idx="5"/>
          </p:nvPr>
        </p:nvSpPr>
        <p:spPr/>
        <p:txBody>
          <a:bodyPr/>
          <a:lstStyle/>
          <a:p>
            <a:fld id="{1EBEB604-C9F2-B44F-BBD0-B423C6B3A96A}" type="slidenum">
              <a:rPr lang="nb-NO" smtClean="0"/>
              <a:t>35</a:t>
            </a:fld>
            <a:endParaRPr lang="nb-NO"/>
          </a:p>
        </p:txBody>
      </p:sp>
    </p:spTree>
    <p:extLst>
      <p:ext uri="{BB962C8B-B14F-4D97-AF65-F5344CB8AC3E}">
        <p14:creationId xmlns:p14="http://schemas.microsoft.com/office/powerpoint/2010/main" val="9960443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36</a:t>
            </a:fld>
            <a:endParaRPr lang="nb-NO"/>
          </a:p>
        </p:txBody>
      </p:sp>
    </p:spTree>
    <p:extLst>
      <p:ext uri="{BB962C8B-B14F-4D97-AF65-F5344CB8AC3E}">
        <p14:creationId xmlns:p14="http://schemas.microsoft.com/office/powerpoint/2010/main" val="24988650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ød logo">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513328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3502569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ogo på rød bakgrunn">
    <p:bg>
      <p:bgPr>
        <a:solidFill>
          <a:srgbClr val="D2002B"/>
        </a:solidFill>
        <a:effectLst/>
      </p:bgPr>
    </p:bg>
    <p:spTree>
      <p:nvGrpSpPr>
        <p:cNvPr id="1" name=""/>
        <p:cNvGrpSpPr/>
        <p:nvPr/>
      </p:nvGrpSpPr>
      <p:grpSpPr>
        <a:xfrm>
          <a:off x="0" y="0"/>
          <a:ext cx="0" cy="0"/>
          <a:chOff x="0" y="0"/>
          <a:chExt cx="0" cy="0"/>
        </a:xfrm>
      </p:grpSpPr>
      <p:pic>
        <p:nvPicPr>
          <p:cNvPr id="4" name="Bilde 3" descr="Et bilde som inneholder tegning&#10;&#10;Automatisk generert beskrivelse">
            <a:extLst>
              <a:ext uri="{FF2B5EF4-FFF2-40B4-BE49-F238E27FC236}">
                <a16:creationId xmlns:a16="http://schemas.microsoft.com/office/drawing/2014/main" id="{2553CEAE-3B2B-EC4C-A4D3-CC85C555EF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2084" y="2949993"/>
            <a:ext cx="4887832" cy="958015"/>
          </a:xfrm>
          <a:prstGeom prst="rect">
            <a:avLst/>
          </a:prstGeom>
        </p:spPr>
      </p:pic>
    </p:spTree>
    <p:extLst>
      <p:ext uri="{BB962C8B-B14F-4D97-AF65-F5344CB8AC3E}">
        <p14:creationId xmlns:p14="http://schemas.microsoft.com/office/powerpoint/2010/main" val="3174608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 logo">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3D1DC64-24A8-7C45-B7B6-71B1E06786B8}"/>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1267202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670052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3560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997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79824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630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15170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471695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77630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164911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206576"/>
            <a:ext cx="703607" cy="294108"/>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are tit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0053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13247415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99362F-002F-4044-8417-B4F3AD8AF2F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E82086D-128E-C345-97F0-F621139B578E}"/>
              </a:ext>
            </a:extLst>
          </p:cNvPr>
          <p:cNvSpPr>
            <a:spLocks noGrp="1"/>
          </p:cNvSpPr>
          <p:nvPr>
            <p:ph type="dt" sz="half" idx="10"/>
          </p:nvPr>
        </p:nvSpPr>
        <p:spPr/>
        <p:txBody>
          <a:bodyPr/>
          <a:lstStyle/>
          <a:p>
            <a:fld id="{21E7E540-12E0-0142-B3A1-922307C80419}" type="datetimeFigureOut">
              <a:rPr lang="nb-NO" smtClean="0"/>
              <a:t>03.06.2025</a:t>
            </a:fld>
            <a:endParaRPr lang="nb-NO"/>
          </a:p>
        </p:txBody>
      </p:sp>
      <p:sp>
        <p:nvSpPr>
          <p:cNvPr id="4" name="Plassholder for bunntekst 3">
            <a:extLst>
              <a:ext uri="{FF2B5EF4-FFF2-40B4-BE49-F238E27FC236}">
                <a16:creationId xmlns:a16="http://schemas.microsoft.com/office/drawing/2014/main" id="{0BF79E26-1808-094D-8700-11314EB6C009}"/>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04FD677-934E-8F49-92C5-4EE3966ACE09}"/>
              </a:ext>
            </a:extLst>
          </p:cNvPr>
          <p:cNvSpPr>
            <a:spLocks noGrp="1"/>
          </p:cNvSpPr>
          <p:nvPr>
            <p:ph type="sldNum" sz="quarter" idx="12"/>
          </p:nvPr>
        </p:nvSpPr>
        <p:spPr/>
        <p:txBody>
          <a:bodyPr/>
          <a:lstStyle/>
          <a:p>
            <a:fld id="{2ABD85B3-03DE-2B44-836E-765862E3C638}" type="slidenum">
              <a:rPr lang="nb-NO" smtClean="0"/>
              <a:t>‹#›</a:t>
            </a:fld>
            <a:endParaRPr lang="nb-NO"/>
          </a:p>
        </p:txBody>
      </p:sp>
    </p:spTree>
    <p:extLst>
      <p:ext uri="{BB962C8B-B14F-4D97-AF65-F5344CB8AC3E}">
        <p14:creationId xmlns:p14="http://schemas.microsoft.com/office/powerpoint/2010/main" val="1876773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pPr lvl="0"/>
            <a:r>
              <a:rPr lang="nb-NO"/>
              <a:t>Klikk for å redigere tekststiler i malen</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981596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lstStyle>
            <a:lvl1pPr algn="r">
              <a:buNone/>
              <a:defRPr lang="nb-NO"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102399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682284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
        <p:nvSpPr>
          <p:cNvPr id="3" name="Plassholder for lysbildenummer 2">
            <a:extLst>
              <a:ext uri="{FF2B5EF4-FFF2-40B4-BE49-F238E27FC236}">
                <a16:creationId xmlns:a16="http://schemas.microsoft.com/office/drawing/2014/main" id="{E354BE82-BAF1-EF49-ACA0-51690D3C1AD0}"/>
              </a:ext>
            </a:extLst>
          </p:cNvPr>
          <p:cNvSpPr>
            <a:spLocks noGrp="1"/>
          </p:cNvSpPr>
          <p:nvPr>
            <p:ph type="sldNum" sz="quarter" idx="11"/>
          </p:nvPr>
        </p:nvSpPr>
        <p:spPr>
          <a:xfrm>
            <a:off x="10951782" y="6356350"/>
            <a:ext cx="1026485" cy="365125"/>
          </a:xfrm>
          <a:prstGeom prst="rect">
            <a:avLst/>
          </a:prstGeom>
        </p:spPr>
        <p:txBody>
          <a:bodyPr/>
          <a:lstStyle/>
          <a:p>
            <a:fld id="{03E5516A-35F4-3245-A018-AAFE14771060}" type="slidenum">
              <a:rPr lang="nb-NO" smtClean="0"/>
              <a:t>‹#›</a:t>
            </a:fld>
            <a:endParaRPr lang="nb-NO"/>
          </a:p>
        </p:txBody>
      </p:sp>
      <p:pic>
        <p:nvPicPr>
          <p:cNvPr id="6" name="Bilde 5" descr="Et bilde som inneholder utklipp&#10;&#10;&#10;&#10;Automatisk generert beskrivelse">
            <a:extLst>
              <a:ext uri="{FF2B5EF4-FFF2-40B4-BE49-F238E27FC236}">
                <a16:creationId xmlns:a16="http://schemas.microsoft.com/office/drawing/2014/main" id="{47A48BDB-0C3B-BF45-AD0F-76281DCE79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8" name="Plassholder for tekst 6">
            <a:extLst>
              <a:ext uri="{FF2B5EF4-FFF2-40B4-BE49-F238E27FC236}">
                <a16:creationId xmlns:a16="http://schemas.microsoft.com/office/drawing/2014/main" id="{8804E78C-DEB7-AE41-A26C-098F3AD92E03}"/>
              </a:ext>
            </a:extLst>
          </p:cNvPr>
          <p:cNvSpPr>
            <a:spLocks noGrp="1"/>
          </p:cNvSpPr>
          <p:nvPr>
            <p:ph type="body" sz="quarter" idx="13"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8797593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8227304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78676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3630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16958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118666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3684874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7173455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36591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679784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0297620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87605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1_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42460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2260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614398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60536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8522191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1_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02106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360718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929630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705819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7987749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0158410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Tomt">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0730021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ogo på mørk bakgrunn">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23152402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ogo on dark background">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5613272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rgbClr val="D2002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descr="Et bilde som inneholder utklipp&#10;&#10;&#10;&#10;Automatisk generert beskrivelse">
            <a:extLst>
              <a:ext uri="{FF2B5EF4-FFF2-40B4-BE49-F238E27FC236}">
                <a16:creationId xmlns:a16="http://schemas.microsoft.com/office/drawing/2014/main" id="{40AC5F36-DAB0-5C45-90DF-CC55D8411D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1121259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apittel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765829"/>
            <a:ext cx="9144000" cy="2387600"/>
          </a:xfrm>
        </p:spPr>
        <p:txBody>
          <a:bodyPr anchor="b"/>
          <a:lstStyle>
            <a:lvl1pPr algn="ct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4039632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995F348C-0220-AA4D-B66A-C9C1EFC2B2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5497909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Punktliste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Tree>
    <p:extLst>
      <p:ext uri="{BB962C8B-B14F-4D97-AF65-F5344CB8AC3E}">
        <p14:creationId xmlns:p14="http://schemas.microsoft.com/office/powerpoint/2010/main" val="40492617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2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baseline="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F6E08E09-E264-9443-98AB-C8A6486B98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02887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797979"/>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79797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lvl1pPr algn="r">
              <a:defRPr>
                <a:solidFill>
                  <a:srgbClr val="F2F3F6"/>
                </a:solidFill>
              </a:defRPr>
            </a:lvl1pPr>
          </a:lstStyle>
          <a:p>
            <a:r>
              <a:rPr lang="nb-NO"/>
              <a:t>Kildehenvisning</a:t>
            </a:r>
          </a:p>
        </p:txBody>
      </p:sp>
      <p:pic>
        <p:nvPicPr>
          <p:cNvPr id="7" name="Bilde 6" descr="Et bilde som inneholder utklipp&#10;&#10;&#10;&#10;Automatisk generert beskrivelse">
            <a:extLst>
              <a:ext uri="{FF2B5EF4-FFF2-40B4-BE49-F238E27FC236}">
                <a16:creationId xmlns:a16="http://schemas.microsoft.com/office/drawing/2014/main" id="{6F05C61F-03A8-3342-A838-91F73842B5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24378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3" y="1825625"/>
            <a:ext cx="4994030" cy="3895237"/>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14414"/>
            <a:ext cx="7315200" cy="365125"/>
          </a:xfrm>
          <a:prstGeom prst="rect">
            <a:avLst/>
          </a:prstGeom>
        </p:spPr>
        <p:txBody>
          <a:bodyPr/>
          <a:lstStyle>
            <a:lvl1pPr algn="r">
              <a:defRPr/>
            </a:lvl1pPr>
          </a:lstStyle>
          <a:p>
            <a:r>
              <a:rPr lang="nb-NO"/>
              <a:t>Kildehenvisning</a:t>
            </a:r>
          </a:p>
        </p:txBody>
      </p:sp>
      <p:sp>
        <p:nvSpPr>
          <p:cNvPr id="6" name="Plassholder for bilde 5">
            <a:extLst>
              <a:ext uri="{FF2B5EF4-FFF2-40B4-BE49-F238E27FC236}">
                <a16:creationId xmlns:a16="http://schemas.microsoft.com/office/drawing/2014/main" id="{1EFC5E8F-8FFF-D146-B8A0-A4B8D30BECCB}"/>
              </a:ext>
            </a:extLst>
          </p:cNvPr>
          <p:cNvSpPr>
            <a:spLocks noGrp="1"/>
          </p:cNvSpPr>
          <p:nvPr>
            <p:ph type="pic" sz="quarter" idx="12"/>
          </p:nvPr>
        </p:nvSpPr>
        <p:spPr>
          <a:xfrm>
            <a:off x="6096000" y="1825625"/>
            <a:ext cx="5257800" cy="3895237"/>
          </a:xfrm>
        </p:spPr>
        <p:txBody>
          <a:bodyPr/>
          <a:lstStyle/>
          <a:p>
            <a:endParaRPr lang="nb-NO"/>
          </a:p>
        </p:txBody>
      </p:sp>
      <p:pic>
        <p:nvPicPr>
          <p:cNvPr id="9" name="Bilde 8" descr="Et bilde som inneholder utklipp&#10;&#10;&#10;&#10;Automatisk generert beskrivelse">
            <a:extLst>
              <a:ext uri="{FF2B5EF4-FFF2-40B4-BE49-F238E27FC236}">
                <a16:creationId xmlns:a16="http://schemas.microsoft.com/office/drawing/2014/main" id="{39096D7A-923D-4341-8EFF-A714749BE0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30923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991312" y="1917700"/>
            <a:ext cx="6486258" cy="2070100"/>
          </a:xfrm>
        </p:spPr>
        <p:txBody>
          <a:bodyPr anchor="b">
            <a:normAutofit/>
          </a:bodyPr>
          <a:lstStyle>
            <a:lvl1pPr marL="0" indent="0">
              <a:buNone/>
              <a:defRPr sz="3600">
                <a:solidFill>
                  <a:schemeClr val="bg1"/>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991312" y="4203700"/>
            <a:ext cx="6486258" cy="482600"/>
          </a:xfrm>
        </p:spPr>
        <p:txBody>
          <a:bodyPr/>
          <a:lstStyle>
            <a:lvl1pPr marL="0" indent="0">
              <a:buNone/>
              <a:defRPr b="1">
                <a:solidFill>
                  <a:schemeClr val="bg1"/>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991312" y="4686300"/>
            <a:ext cx="6486258" cy="482600"/>
          </a:xfrm>
        </p:spPr>
        <p:txBody>
          <a:bodyPr>
            <a:normAutofit/>
          </a:bodyPr>
          <a:lstStyle>
            <a:lvl1pPr marL="0" indent="0">
              <a:buNone/>
              <a:defRPr sz="2000">
                <a:solidFill>
                  <a:schemeClr val="bg1"/>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89791" y="1404938"/>
            <a:ext cx="3810000" cy="4302125"/>
          </a:xfrm>
        </p:spPr>
        <p:txBody>
          <a:bodyPr/>
          <a:lstStyle/>
          <a:p>
            <a:r>
              <a:rPr lang="nb-NO"/>
              <a:t>Bilde av person</a:t>
            </a:r>
          </a:p>
        </p:txBody>
      </p:sp>
      <p:pic>
        <p:nvPicPr>
          <p:cNvPr id="9" name="Bilde 8" descr="Et bilde som inneholder utklipp&#10;&#10;&#10;&#10;Automatisk generert beskrivelse">
            <a:extLst>
              <a:ext uri="{FF2B5EF4-FFF2-40B4-BE49-F238E27FC236}">
                <a16:creationId xmlns:a16="http://schemas.microsoft.com/office/drawing/2014/main" id="{63870086-9647-2149-9887-60DB2D78A6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5129462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Punktliste i to 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pic>
        <p:nvPicPr>
          <p:cNvPr id="8" name="Bilde 7" descr="Et bilde som inneholder utklipp&#10;&#10;&#10;&#10;Automatisk generert beskrivelse">
            <a:extLst>
              <a:ext uri="{FF2B5EF4-FFF2-40B4-BE49-F238E27FC236}">
                <a16:creationId xmlns:a16="http://schemas.microsoft.com/office/drawing/2014/main" id="{0A6FD52D-BF42-7B4D-842D-BD6F562A4B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16752805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pic>
        <p:nvPicPr>
          <p:cNvPr id="8" name="Bilde 7" descr="Et bilde som inneholder utklipp&#10;&#10;&#10;&#10;Automatisk generert beskrivelse">
            <a:extLst>
              <a:ext uri="{FF2B5EF4-FFF2-40B4-BE49-F238E27FC236}">
                <a16:creationId xmlns:a16="http://schemas.microsoft.com/office/drawing/2014/main" id="{8817D405-DD02-1A4E-A048-5ADA2D195E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1578628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37990830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erson">
    <p:bg>
      <p:bgPr>
        <a:solidFill>
          <a:srgbClr val="141E28"/>
        </a:solidFill>
        <a:effectLst/>
      </p:bgPr>
    </p:bg>
    <p:spTree>
      <p:nvGrpSpPr>
        <p:cNvPr id="1" name=""/>
        <p:cNvGrpSpPr/>
        <p:nvPr/>
      </p:nvGrpSpPr>
      <p:grpSpPr>
        <a:xfrm>
          <a:off x="0" y="0"/>
          <a:ext cx="0" cy="0"/>
          <a:chOff x="0" y="0"/>
          <a:chExt cx="0" cy="0"/>
        </a:xfrm>
      </p:grpSpPr>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607410"/>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267" b="1">
                <a:solidFill>
                  <a:schemeClr val="bg1"/>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1" baseline="0">
                <a:solidFill>
                  <a:schemeClr val="bg1">
                    <a:lumMod val="7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3200">
                <a:solidFill>
                  <a:schemeClr val="bg1"/>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chemeClr val="bg1"/>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9" name="Bilde 8" descr="Et bilde som inneholder utklipp&#10;&#10;&#10;&#10;Automatisk generert beskrivelse">
            <a:extLst>
              <a:ext uri="{FF2B5EF4-FFF2-40B4-BE49-F238E27FC236}">
                <a16:creationId xmlns:a16="http://schemas.microsoft.com/office/drawing/2014/main" id="{98E18A76-A0BB-614A-9106-5C1E47C0C8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0658" y="5951218"/>
            <a:ext cx="845435" cy="353393"/>
          </a:xfrm>
          <a:prstGeom prst="rect">
            <a:avLst/>
          </a:prstGeom>
        </p:spPr>
      </p:pic>
    </p:spTree>
    <p:extLst>
      <p:ext uri="{BB962C8B-B14F-4D97-AF65-F5344CB8AC3E}">
        <p14:creationId xmlns:p14="http://schemas.microsoft.com/office/powerpoint/2010/main" val="30278537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4" name="Bilde 3" descr="Et bilde som inneholder utklipp&#10;&#10;&#10;&#10;Automatisk generert beskrivelse">
            <a:extLst>
              <a:ext uri="{FF2B5EF4-FFF2-40B4-BE49-F238E27FC236}">
                <a16:creationId xmlns:a16="http://schemas.microsoft.com/office/drawing/2014/main" id="{61FD7C88-6343-784C-AA84-28EE43BEC3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82086184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6" Type="http://schemas.openxmlformats.org/officeDocument/2006/relationships/theme" Target="../theme/theme2.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0000" tIns="45720" rIns="91440" bIns="45720" rtlCol="0">
            <a:normAutofit/>
          </a:bodyPr>
          <a:lstStyle/>
          <a:p>
            <a:r>
              <a:rPr lang="nb-NO"/>
              <a:t>Rediger tekststiler i malen
Andre nivå
Tredje nivå
Fjerde nivå
Femte nivå</a:t>
            </a:r>
          </a:p>
          <a:p>
            <a:pPr lvl="1"/>
            <a:r>
              <a:rPr lang="nb-NO"/>
              <a:t>Punkt under punktet	</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25947034"/>
      </p:ext>
    </p:extLst>
  </p:cSld>
  <p:clrMap bg1="lt1" tx1="dk1" bg2="lt2" tx2="dk2" accent1="accent1" accent2="accent2" accent3="accent3" accent4="accent4" accent5="accent5" accent6="accent6" hlink="hlink" folHlink="folHlink"/>
  <p:sldLayoutIdLst>
    <p:sldLayoutId id="2147483656" r:id="rId1"/>
    <p:sldLayoutId id="2147483660" r:id="rId2"/>
    <p:sldLayoutId id="2147483687" r:id="rId3"/>
    <p:sldLayoutId id="2147483657" r:id="rId4"/>
    <p:sldLayoutId id="2147483661" r:id="rId5"/>
    <p:sldLayoutId id="2147483649" r:id="rId6"/>
    <p:sldLayoutId id="2147483650" r:id="rId7"/>
    <p:sldLayoutId id="2147483681" r:id="rId8"/>
    <p:sldLayoutId id="2147483659" r:id="rId9"/>
    <p:sldLayoutId id="2147483651" r:id="rId10"/>
    <p:sldLayoutId id="2147483652" r:id="rId11"/>
    <p:sldLayoutId id="2147483654" r:id="rId12"/>
    <p:sldLayoutId id="2147483662" r:id="rId13"/>
    <p:sldLayoutId id="2147483719" r:id="rId14"/>
    <p:sldLayoutId id="2147483815" r:id="rId15"/>
    <p:sldLayoutId id="2147483655" r:id="rId16"/>
    <p:sldLayoutId id="2147483689" r:id="rId17"/>
    <p:sldLayoutId id="2147483694" r:id="rId18"/>
    <p:sldLayoutId id="2147483691" r:id="rId19"/>
    <p:sldLayoutId id="2147483692" r:id="rId20"/>
    <p:sldLayoutId id="2147483688" r:id="rId21"/>
    <p:sldLayoutId id="2147483720" r:id="rId22"/>
    <p:sldLayoutId id="2147483799" r:id="rId23"/>
    <p:sldLayoutId id="2147483800" r:id="rId24"/>
    <p:sldLayoutId id="2147483801" r:id="rId25"/>
    <p:sldLayoutId id="2147483802" r:id="rId26"/>
    <p:sldLayoutId id="2147483803" r:id="rId27"/>
    <p:sldLayoutId id="2147483804" r:id="rId28"/>
    <p:sldLayoutId id="2147483805" r:id="rId29"/>
    <p:sldLayoutId id="2147483710" r:id="rId30"/>
    <p:sldLayoutId id="2147483807" r:id="rId31"/>
    <p:sldLayoutId id="2147483808" r:id="rId32"/>
    <p:sldLayoutId id="2147483809" r:id="rId33"/>
    <p:sldLayoutId id="2147483810" r:id="rId34"/>
    <p:sldLayoutId id="2147483669" r:id="rId35"/>
    <p:sldLayoutId id="2147483670" r:id="rId36"/>
    <p:sldLayoutId id="2147483811" r:id="rId37"/>
    <p:sldLayoutId id="2147483812" r:id="rId38"/>
    <p:sldLayoutId id="2147483717" r:id="rId39"/>
    <p:sldLayoutId id="2147483672" r:id="rId40"/>
    <p:sldLayoutId id="2147483673" r:id="rId41"/>
    <p:sldLayoutId id="2147483792" r:id="rId42"/>
    <p:sldLayoutId id="2147483790" r:id="rId43"/>
    <p:sldLayoutId id="2147483795" r:id="rId44"/>
    <p:sldLayoutId id="2147483816" r:id="rId45"/>
  </p:sldLayoutIdLst>
  <p:txStyles>
    <p:title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41E28"/>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1440" tIns="45720" rIns="91440" bIns="45720" rtlCol="0">
            <a:normAutofit/>
          </a:bodyPr>
          <a:lstStyle/>
          <a:p>
            <a:r>
              <a:rPr lang="nb-NO"/>
              <a:t>Rediger tekststiler i malen
Andre nivå
Tredje nivå
Fjerde nivå
Femte nivå</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85371089"/>
      </p:ext>
    </p:extLst>
  </p:cSld>
  <p:clrMap bg1="lt1" tx1="dk1" bg2="lt2" tx2="dk2" accent1="accent1" accent2="accent2" accent3="accent3" accent4="accent4" accent5="accent5" accent6="accent6" hlink="hlink" folHlink="folHlink"/>
  <p:sldLayoutIdLst>
    <p:sldLayoutId id="2147483668" r:id="rId1"/>
    <p:sldLayoutId id="2147483671" r:id="rId2"/>
    <p:sldLayoutId id="2147483797" r:id="rId3"/>
    <p:sldLayoutId id="2147483814" r:id="rId4"/>
    <p:sldLayoutId id="2147483798" r:id="rId5"/>
    <p:sldLayoutId id="2147483813" r:id="rId6"/>
    <p:sldLayoutId id="2147483682" r:id="rId7"/>
    <p:sldLayoutId id="2147483674" r:id="rId8"/>
    <p:sldLayoutId id="2147483675" r:id="rId9"/>
    <p:sldLayoutId id="2147483676" r:id="rId10"/>
    <p:sldLayoutId id="2147483677" r:id="rId11"/>
    <p:sldLayoutId id="2147483678" r:id="rId12"/>
    <p:sldLayoutId id="2147483806" r:id="rId13"/>
    <p:sldLayoutId id="2147483679" r:id="rId14"/>
    <p:sldLayoutId id="2147483680" r:id="rId15"/>
  </p:sldLayoutIdLst>
  <p:txStyles>
    <p:titleStyle>
      <a:lvl1pPr algn="l" defTabSz="914400" rtl="0" eaLnBrk="1" latinLnBrk="0" hangingPunct="1">
        <a:lnSpc>
          <a:spcPct val="90000"/>
        </a:lnSpc>
        <a:spcBef>
          <a:spcPct val="0"/>
        </a:spcBef>
        <a:buNone/>
        <a:defRPr sz="2400" b="1" i="0" kern="1200">
          <a:solidFill>
            <a:schemeClr val="bg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19.png"/><Relationship Id="rId5" Type="http://schemas.openxmlformats.org/officeDocument/2006/relationships/image" Target="../media/image18.emf"/><Relationship Id="rId4" Type="http://schemas.openxmlformats.org/officeDocument/2006/relationships/image" Target="../media/image17.emf"/></Relationships>
</file>

<file path=ppt/slides/_rels/slide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27.svg"/></Relationships>
</file>

<file path=ppt/slides/_rels/slide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32.svg"/><Relationship Id="rId11" Type="http://schemas.openxmlformats.org/officeDocument/2006/relationships/image" Target="../media/image37.sv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svg"/></Relationships>
</file>

<file path=ppt/slides/_rels/slide1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20.png"/><Relationship Id="rId18" Type="http://schemas.openxmlformats.org/officeDocument/2006/relationships/image" Target="../media/image52.sv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17" Type="http://schemas.openxmlformats.org/officeDocument/2006/relationships/image" Target="../media/image51.png"/><Relationship Id="rId2" Type="http://schemas.openxmlformats.org/officeDocument/2006/relationships/notesSlide" Target="../notesSlides/notesSlide11.xml"/><Relationship Id="rId16" Type="http://schemas.openxmlformats.org/officeDocument/2006/relationships/image" Target="../media/image50.svg"/><Relationship Id="rId1" Type="http://schemas.openxmlformats.org/officeDocument/2006/relationships/slideLayout" Target="../slideLayouts/slideLayout8.xml"/><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49.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 Id="rId14" Type="http://schemas.openxmlformats.org/officeDocument/2006/relationships/image" Target="../media/image21.sv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0.svg"/></Relationships>
</file>

<file path=ppt/slides/_rels/slide14.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www.thigro.no/"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 Id="rId5" Type="http://schemas.openxmlformats.org/officeDocument/2006/relationships/hyperlink" Target="https://hkdir.no/kvalitet-i-karriereveiledning/karrierekompetanse" TargetMode="External"/><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3" Type="http://schemas.openxmlformats.org/officeDocument/2006/relationships/hyperlink" Target="https://www.uio.no/studier/emner/sv/sv/UIOKAR0110/index.html" TargetMode="External"/><Relationship Id="rId7" Type="http://schemas.openxmlformats.org/officeDocument/2006/relationships/hyperlink" Target="https://www.uio.no/studier/emner/sv/sv/UIOKAR0510/index-eng.html" TargetMode="External"/><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hyperlink" Target="https://www.uio.no/studier/emner/sv/sv/UIOKAR0410/index-eng.html" TargetMode="External"/><Relationship Id="rId5" Type="http://schemas.openxmlformats.org/officeDocument/2006/relationships/hyperlink" Target="https://www.uio.no/studier/emner/sv/sv/UIOKAR0310/" TargetMode="External"/><Relationship Id="rId4" Type="http://schemas.openxmlformats.org/officeDocument/2006/relationships/hyperlink" Target="https://www.uio.no/studier/emner/sv/sv/UIOKAR021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png"/><Relationship Id="rId18" Type="http://schemas.openxmlformats.org/officeDocument/2006/relationships/image" Target="../media/image68.png"/><Relationship Id="rId3" Type="http://schemas.openxmlformats.org/officeDocument/2006/relationships/image" Target="../media/image39.png"/><Relationship Id="rId7" Type="http://schemas.openxmlformats.org/officeDocument/2006/relationships/image" Target="../media/image59.png"/><Relationship Id="rId12" Type="http://schemas.openxmlformats.org/officeDocument/2006/relationships/image" Target="../media/image62.svg"/><Relationship Id="rId17" Type="http://schemas.openxmlformats.org/officeDocument/2006/relationships/image" Target="../media/image67.svg"/><Relationship Id="rId2" Type="http://schemas.openxmlformats.org/officeDocument/2006/relationships/notesSlide" Target="../notesSlides/notesSlide16.xml"/><Relationship Id="rId16"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58.svg"/><Relationship Id="rId11" Type="http://schemas.openxmlformats.org/officeDocument/2006/relationships/image" Target="../media/image61.png"/><Relationship Id="rId5" Type="http://schemas.openxmlformats.org/officeDocument/2006/relationships/image" Target="../media/image57.png"/><Relationship Id="rId15" Type="http://schemas.openxmlformats.org/officeDocument/2006/relationships/image" Target="../media/image65.png"/><Relationship Id="rId10" Type="http://schemas.openxmlformats.org/officeDocument/2006/relationships/image" Target="../media/image50.svg"/><Relationship Id="rId19" Type="http://schemas.openxmlformats.org/officeDocument/2006/relationships/image" Target="../media/image69.svg"/><Relationship Id="rId4" Type="http://schemas.openxmlformats.org/officeDocument/2006/relationships/image" Target="../media/image40.svg"/><Relationship Id="rId9" Type="http://schemas.openxmlformats.org/officeDocument/2006/relationships/image" Target="../media/image49.png"/><Relationship Id="rId14" Type="http://schemas.openxmlformats.org/officeDocument/2006/relationships/image" Target="../media/image64.svg"/></Relationships>
</file>

<file path=ppt/slides/_rels/slide19.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43.png"/><Relationship Id="rId7"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44.sv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50.svg"/></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6.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8.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diagramColors" Target="../diagrams/colors2.xml"/><Relationship Id="rId11" Type="http://schemas.openxmlformats.org/officeDocument/2006/relationships/image" Target="../media/image74.svg"/><Relationship Id="rId5" Type="http://schemas.openxmlformats.org/officeDocument/2006/relationships/diagramQuickStyle" Target="../diagrams/quickStyle2.xml"/><Relationship Id="rId10" Type="http://schemas.openxmlformats.org/officeDocument/2006/relationships/image" Target="../media/image73.png"/><Relationship Id="rId4" Type="http://schemas.openxmlformats.org/officeDocument/2006/relationships/diagramLayout" Target="../diagrams/layout2.xml"/><Relationship Id="rId9" Type="http://schemas.openxmlformats.org/officeDocument/2006/relationships/image" Target="../media/image27.svg"/></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64.svg"/></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0.xml"/><Relationship Id="rId1" Type="http://schemas.openxmlformats.org/officeDocument/2006/relationships/slideLayout" Target="../slideLayouts/slideLayout11.xml"/><Relationship Id="rId4" Type="http://schemas.openxmlformats.org/officeDocument/2006/relationships/image" Target="../media/image14.jpeg"/></Relationships>
</file>

<file path=ppt/slides/_rels/slide33.xml.rels><?xml version="1.0" encoding="UTF-8" standalone="yes"?>
<Relationships xmlns="http://schemas.openxmlformats.org/package/2006/relationships"><Relationship Id="rId8" Type="http://schemas.openxmlformats.org/officeDocument/2006/relationships/image" Target="../media/image76.svg"/><Relationship Id="rId13" Type="http://schemas.openxmlformats.org/officeDocument/2006/relationships/image" Target="../media/image81.png"/><Relationship Id="rId18" Type="http://schemas.openxmlformats.org/officeDocument/2006/relationships/image" Target="../media/image50.svg"/><Relationship Id="rId26" Type="http://schemas.openxmlformats.org/officeDocument/2006/relationships/image" Target="../media/image25.svg"/><Relationship Id="rId3" Type="http://schemas.openxmlformats.org/officeDocument/2006/relationships/image" Target="../media/image63.png"/><Relationship Id="rId21" Type="http://schemas.openxmlformats.org/officeDocument/2006/relationships/image" Target="../media/image86.png"/><Relationship Id="rId7" Type="http://schemas.openxmlformats.org/officeDocument/2006/relationships/image" Target="../media/image75.png"/><Relationship Id="rId12" Type="http://schemas.openxmlformats.org/officeDocument/2006/relationships/image" Target="../media/image80.svg"/><Relationship Id="rId17" Type="http://schemas.openxmlformats.org/officeDocument/2006/relationships/image" Target="../media/image49.png"/><Relationship Id="rId25" Type="http://schemas.openxmlformats.org/officeDocument/2006/relationships/image" Target="../media/image24.png"/><Relationship Id="rId2" Type="http://schemas.openxmlformats.org/officeDocument/2006/relationships/notesSlide" Target="../notesSlides/notesSlide31.xml"/><Relationship Id="rId16" Type="http://schemas.openxmlformats.org/officeDocument/2006/relationships/image" Target="../media/image84.svg"/><Relationship Id="rId20" Type="http://schemas.openxmlformats.org/officeDocument/2006/relationships/image" Target="../media/image85.svg"/><Relationship Id="rId1" Type="http://schemas.openxmlformats.org/officeDocument/2006/relationships/slideLayout" Target="../slideLayouts/slideLayout14.xml"/><Relationship Id="rId6" Type="http://schemas.openxmlformats.org/officeDocument/2006/relationships/image" Target="../media/image32.svg"/><Relationship Id="rId11" Type="http://schemas.openxmlformats.org/officeDocument/2006/relationships/image" Target="../media/image79.png"/><Relationship Id="rId24" Type="http://schemas.openxmlformats.org/officeDocument/2006/relationships/image" Target="../media/image52.svg"/><Relationship Id="rId5" Type="http://schemas.openxmlformats.org/officeDocument/2006/relationships/image" Target="../media/image31.png"/><Relationship Id="rId15" Type="http://schemas.openxmlformats.org/officeDocument/2006/relationships/image" Target="../media/image83.png"/><Relationship Id="rId23" Type="http://schemas.openxmlformats.org/officeDocument/2006/relationships/image" Target="../media/image51.png"/><Relationship Id="rId10" Type="http://schemas.openxmlformats.org/officeDocument/2006/relationships/image" Target="../media/image78.svg"/><Relationship Id="rId19" Type="http://schemas.openxmlformats.org/officeDocument/2006/relationships/image" Target="../media/image26.png"/><Relationship Id="rId4" Type="http://schemas.openxmlformats.org/officeDocument/2006/relationships/image" Target="../media/image64.svg"/><Relationship Id="rId9" Type="http://schemas.openxmlformats.org/officeDocument/2006/relationships/image" Target="../media/image77.png"/><Relationship Id="rId14" Type="http://schemas.openxmlformats.org/officeDocument/2006/relationships/image" Target="../media/image82.svg"/><Relationship Id="rId22" Type="http://schemas.openxmlformats.org/officeDocument/2006/relationships/image" Target="../media/image87.svg"/></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11.xml"/><Relationship Id="rId4" Type="http://schemas.openxmlformats.org/officeDocument/2006/relationships/image" Target="../media/image60.svg"/></Relationships>
</file>

<file path=ppt/slides/_rels/slide3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3.xml"/><Relationship Id="rId1" Type="http://schemas.openxmlformats.org/officeDocument/2006/relationships/slideLayout" Target="../slideLayouts/slideLayout33.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FFA57-C00C-B2DA-2C2C-10BECDEACBA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0286AE1E-5819-1D03-8D8F-73BD24BDF607}"/>
              </a:ext>
            </a:extLst>
          </p:cNvPr>
          <p:cNvSpPr>
            <a:spLocks noGrp="1"/>
          </p:cNvSpPr>
          <p:nvPr>
            <p:ph type="title"/>
          </p:nvPr>
        </p:nvSpPr>
        <p:spPr/>
        <p:txBody>
          <a:bodyPr/>
          <a:lstStyle/>
          <a:p>
            <a:endParaRPr lang="nb-NO"/>
          </a:p>
        </p:txBody>
      </p:sp>
      <p:pic>
        <p:nvPicPr>
          <p:cNvPr id="1026" name="Picture 2">
            <a:extLst>
              <a:ext uri="{FF2B5EF4-FFF2-40B4-BE49-F238E27FC236}">
                <a16:creationId xmlns:a16="http://schemas.microsoft.com/office/drawing/2014/main" id="{69D14459-112A-9511-57C4-F72BE88E744A}"/>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988"/>
            <a:ext cx="12192000" cy="69102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ogo - Universitetet i Agder">
            <a:extLst>
              <a:ext uri="{FF2B5EF4-FFF2-40B4-BE49-F238E27FC236}">
                <a16:creationId xmlns:a16="http://schemas.microsoft.com/office/drawing/2014/main" id="{FB13071B-2EDE-0B28-106A-27F03C5139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9116" y="5688886"/>
            <a:ext cx="1912883" cy="1209355"/>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19EA8EE4-2325-171E-5A75-CC31C33A3018}"/>
              </a:ext>
            </a:extLst>
          </p:cNvPr>
          <p:cNvSpPr txBox="1">
            <a:spLocks/>
          </p:cNvSpPr>
          <p:nvPr/>
        </p:nvSpPr>
        <p:spPr>
          <a:xfrm>
            <a:off x="1524000" y="1302187"/>
            <a:ext cx="9144000" cy="2387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endParaRPr lang="nb-NO" sz="6000" dirty="0">
              <a:latin typeface="Helvetica"/>
              <a:cs typeface="Helvetica"/>
            </a:endParaRPr>
          </a:p>
          <a:p>
            <a:pPr algn="ctr"/>
            <a:r>
              <a:rPr lang="nb-NO" sz="6000" dirty="0">
                <a:latin typeface="Helvetica"/>
                <a:cs typeface="Helvetica"/>
              </a:rPr>
              <a:t>Kompetansebevissthet &amp; karrierelæring </a:t>
            </a:r>
          </a:p>
          <a:p>
            <a:pPr algn="ctr"/>
            <a:endParaRPr lang="nb-NO" sz="4000" dirty="0">
              <a:cs typeface="Helvetica"/>
            </a:endParaRPr>
          </a:p>
        </p:txBody>
      </p:sp>
    </p:spTree>
    <p:extLst>
      <p:ext uri="{BB962C8B-B14F-4D97-AF65-F5344CB8AC3E}">
        <p14:creationId xmlns:p14="http://schemas.microsoft.com/office/powerpoint/2010/main" val="3160440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1368E3-D0F6-5889-A01C-43A1F1148847}"/>
              </a:ext>
            </a:extLst>
          </p:cNvPr>
          <p:cNvSpPr>
            <a:spLocks noGrp="1"/>
          </p:cNvSpPr>
          <p:nvPr>
            <p:ph type="title"/>
          </p:nvPr>
        </p:nvSpPr>
        <p:spPr>
          <a:xfrm>
            <a:off x="737252" y="1044615"/>
            <a:ext cx="2844142" cy="4118453"/>
          </a:xfrm>
        </p:spPr>
        <p:txBody>
          <a:bodyPr anchor="t">
            <a:normAutofit/>
          </a:bodyPr>
          <a:lstStyle/>
          <a:p>
            <a:r>
              <a:rPr lang="nb-NO" b="0" dirty="0">
                <a:solidFill>
                  <a:schemeClr val="tx1"/>
                </a:solidFill>
                <a:latin typeface="Helvetica"/>
                <a:cs typeface="Helvetica"/>
              </a:rPr>
              <a:t>Forslag til agenda</a:t>
            </a:r>
            <a:br>
              <a:rPr lang="nb-NO" b="0" dirty="0">
                <a:solidFill>
                  <a:schemeClr val="tx1"/>
                </a:solidFill>
                <a:latin typeface="Helvetica"/>
                <a:cs typeface="Helvetica"/>
              </a:rPr>
            </a:br>
            <a:br>
              <a:rPr lang="nb-NO" b="0" dirty="0">
                <a:solidFill>
                  <a:schemeClr val="tx1"/>
                </a:solidFill>
                <a:latin typeface="Helvetica"/>
                <a:cs typeface="Helvetica"/>
              </a:rPr>
            </a:br>
            <a:br>
              <a:rPr lang="nb-NO" b="0" dirty="0">
                <a:solidFill>
                  <a:schemeClr val="tx1"/>
                </a:solidFill>
                <a:latin typeface="Helvetica"/>
                <a:cs typeface="Helvetica"/>
              </a:rPr>
            </a:br>
            <a:r>
              <a:rPr lang="nb-NO" b="0" dirty="0">
                <a:solidFill>
                  <a:schemeClr val="tx1"/>
                </a:solidFill>
                <a:latin typeface="Helvetica"/>
                <a:cs typeface="Helvetica"/>
              </a:rPr>
              <a:t>1 Hvordan bevisstgjøre studentene bedre på studienes relevans for arbeids- og samfunnsliv?</a:t>
            </a:r>
            <a:br>
              <a:rPr lang="nb-NO" b="0" dirty="0">
                <a:solidFill>
                  <a:schemeClr val="tx1"/>
                </a:solidFill>
                <a:latin typeface="Helvetica"/>
                <a:cs typeface="Helvetica"/>
              </a:rPr>
            </a:br>
            <a:br>
              <a:rPr lang="nb-NO" b="0" dirty="0">
                <a:solidFill>
                  <a:schemeClr val="tx1"/>
                </a:solidFill>
                <a:latin typeface="Helvetica"/>
                <a:cs typeface="Helvetica"/>
              </a:rPr>
            </a:br>
            <a:r>
              <a:rPr lang="nb-NO" b="0" dirty="0" err="1">
                <a:solidFill>
                  <a:schemeClr val="tx1"/>
                </a:solidFill>
                <a:latin typeface="Helvetica"/>
                <a:cs typeface="Helvetica"/>
              </a:rPr>
              <a:t>Ca</a:t>
            </a:r>
            <a:r>
              <a:rPr lang="nb-NO" b="0" dirty="0">
                <a:solidFill>
                  <a:schemeClr val="tx1"/>
                </a:solidFill>
                <a:latin typeface="Helvetica"/>
                <a:cs typeface="Helvetica"/>
              </a:rPr>
              <a:t> 2 - 3 timer</a:t>
            </a:r>
          </a:p>
        </p:txBody>
      </p:sp>
      <p:cxnSp>
        <p:nvCxnSpPr>
          <p:cNvPr id="7" name="Rett linje 6">
            <a:extLst>
              <a:ext uri="{FF2B5EF4-FFF2-40B4-BE49-F238E27FC236}">
                <a16:creationId xmlns:a16="http://schemas.microsoft.com/office/drawing/2014/main" id="{5985CD97-20A4-CA48-78D6-002576C31336}"/>
              </a:ext>
            </a:extLst>
          </p:cNvPr>
          <p:cNvCxnSpPr>
            <a:cxnSpLocks/>
          </p:cNvCxnSpPr>
          <p:nvPr/>
        </p:nvCxnSpPr>
        <p:spPr>
          <a:xfrm>
            <a:off x="3581394" y="908579"/>
            <a:ext cx="0" cy="5040842"/>
          </a:xfrm>
          <a:prstGeom prst="line">
            <a:avLst/>
          </a:prstGeom>
          <a:ln w="38100">
            <a:solidFill>
              <a:srgbClr val="D2002A"/>
            </a:solidFill>
          </a:ln>
        </p:spPr>
        <p:style>
          <a:lnRef idx="1">
            <a:schemeClr val="accent1"/>
          </a:lnRef>
          <a:fillRef idx="0">
            <a:schemeClr val="accent1"/>
          </a:fillRef>
          <a:effectRef idx="0">
            <a:schemeClr val="accent1"/>
          </a:effectRef>
          <a:fontRef idx="minor">
            <a:schemeClr val="tx1"/>
          </a:fontRef>
        </p:style>
      </p:cxnSp>
      <p:sp>
        <p:nvSpPr>
          <p:cNvPr id="4" name="TekstSylinder 3">
            <a:extLst>
              <a:ext uri="{FF2B5EF4-FFF2-40B4-BE49-F238E27FC236}">
                <a16:creationId xmlns:a16="http://schemas.microsoft.com/office/drawing/2014/main" id="{5FF00ED8-7DA6-A44D-420B-D135EAF291D0}"/>
              </a:ext>
            </a:extLst>
          </p:cNvPr>
          <p:cNvSpPr txBox="1"/>
          <p:nvPr/>
        </p:nvSpPr>
        <p:spPr>
          <a:xfrm>
            <a:off x="3581394" y="908579"/>
            <a:ext cx="8965899" cy="5658600"/>
          </a:xfrm>
          <a:prstGeom prst="rect">
            <a:avLst/>
          </a:prstGeom>
          <a:noFill/>
        </p:spPr>
        <p:txBody>
          <a:bodyPr wrap="square" lIns="91440" tIns="45720" rIns="91440" bIns="45720" rtlCol="0" anchor="t">
            <a:spAutoFit/>
          </a:bodyPr>
          <a:lstStyle/>
          <a:p>
            <a:r>
              <a:rPr lang="nb-NO" b="1" dirty="0">
                <a:ea typeface="Calibri"/>
                <a:cs typeface="Calibri"/>
              </a:rPr>
              <a:t>Intro – Erfaringer fra student/</a:t>
            </a:r>
            <a:r>
              <a:rPr lang="nb-NO" b="1" dirty="0" err="1">
                <a:ea typeface="Calibri"/>
                <a:cs typeface="Calibri"/>
              </a:rPr>
              <a:t>alumni</a:t>
            </a:r>
            <a:r>
              <a:rPr lang="nb-NO" b="1" dirty="0">
                <a:ea typeface="Calibri"/>
                <a:cs typeface="Calibri"/>
              </a:rPr>
              <a:t> 1 – 2 </a:t>
            </a:r>
            <a:r>
              <a:rPr lang="nb-NO" b="1" dirty="0" err="1">
                <a:ea typeface="Calibri"/>
                <a:cs typeface="Calibri"/>
              </a:rPr>
              <a:t>stk</a:t>
            </a:r>
            <a:r>
              <a:rPr lang="nb-NO" b="1" dirty="0">
                <a:ea typeface="Calibri"/>
                <a:cs typeface="Calibri"/>
              </a:rPr>
              <a:t>  5 - 10 minutter)</a:t>
            </a:r>
            <a:br>
              <a:rPr lang="nb-NO" b="1" dirty="0">
                <a:ea typeface="Calibri"/>
                <a:cs typeface="Calibri"/>
              </a:rPr>
            </a:br>
            <a:r>
              <a:rPr lang="nb-NO" dirty="0">
                <a:ea typeface="Calibri"/>
                <a:cs typeface="Calibri"/>
              </a:rPr>
              <a:t>Hvordan blitt bevisst på kompetansen – attraktive for arbeids- og samfunnsliv? Vise til konkrete eksempler fra undervisning som gjorde at ble i stand til å sette ord på kompetanse.  </a:t>
            </a:r>
            <a:br>
              <a:rPr lang="nb-NO" dirty="0">
                <a:ea typeface="Calibri"/>
                <a:cs typeface="Calibri"/>
              </a:rPr>
            </a:br>
            <a:endParaRPr lang="nb-NO" dirty="0"/>
          </a:p>
          <a:p>
            <a:endParaRPr lang="nb-NO" b="1" dirty="0"/>
          </a:p>
          <a:p>
            <a:r>
              <a:rPr lang="nb-NO" b="1" dirty="0"/>
              <a:t>Økt 1 –Pågående arbeid med innsatsområdet (45 minutter)</a:t>
            </a:r>
            <a:br>
              <a:rPr lang="nb-NO" dirty="0">
                <a:ea typeface="Calibri"/>
                <a:cs typeface="Calibri"/>
              </a:rPr>
            </a:br>
            <a:r>
              <a:rPr lang="nb-NO" dirty="0">
                <a:ea typeface="Calibri"/>
                <a:cs typeface="Calibri"/>
              </a:rPr>
              <a:t>Trender i sektoren på å skape bevissthet om studienes relevans</a:t>
            </a:r>
          </a:p>
          <a:p>
            <a:r>
              <a:rPr lang="nb-NO" dirty="0">
                <a:cs typeface="Calibri"/>
              </a:rPr>
              <a:t>Begrepsavklaringer – karriere – karrierelæring, kompetansebegrepet mm. </a:t>
            </a:r>
            <a:endParaRPr lang="nb-NO" dirty="0"/>
          </a:p>
          <a:p>
            <a:r>
              <a:rPr lang="nb-NO" dirty="0">
                <a:ea typeface="Calibri"/>
                <a:cs typeface="Calibri"/>
              </a:rPr>
              <a:t>Roller og ansvar i arbeidet med å bevisstgjøre studentene bedre på studienes relevans</a:t>
            </a:r>
          </a:p>
          <a:p>
            <a:r>
              <a:rPr lang="nb-NO" dirty="0">
                <a:ea typeface="Calibri"/>
                <a:cs typeface="Calibri"/>
              </a:rPr>
              <a:t>UiA karriere sin rolle og hvilke støtte fakultetene kan få fra denne fagenheten framover</a:t>
            </a:r>
          </a:p>
          <a:p>
            <a:r>
              <a:rPr lang="nb-NO" dirty="0">
                <a:ea typeface="Calibri"/>
                <a:cs typeface="Calibri"/>
              </a:rPr>
              <a:t>Ideer og inspirasjon økt kompetansebevissthet/karrierelæring blant våre studenter</a:t>
            </a:r>
          </a:p>
          <a:p>
            <a:r>
              <a:rPr lang="nb-NO" dirty="0">
                <a:cs typeface="Calibri"/>
              </a:rPr>
              <a:t>Hvordan jobber vi med dette på vårt studieprogram?</a:t>
            </a:r>
          </a:p>
          <a:p>
            <a:endParaRPr lang="nb-NO" b="1" dirty="0">
              <a:cs typeface="Calibri"/>
            </a:endParaRPr>
          </a:p>
          <a:p>
            <a:r>
              <a:rPr lang="nb-NO" b="1" dirty="0"/>
              <a:t>Økt 2 –workshop - (60 minutter)</a:t>
            </a:r>
            <a:endParaRPr lang="nb-NO" b="1" dirty="0">
              <a:ea typeface="Calibri"/>
              <a:cs typeface="Calibri"/>
            </a:endParaRPr>
          </a:p>
          <a:p>
            <a:r>
              <a:rPr lang="nb-NO" dirty="0">
                <a:ea typeface="Calibri"/>
                <a:cs typeface="Calibri"/>
              </a:rPr>
              <a:t>Aktuelle tiltak i løpet av de neste 3 årene - IGP metodikk</a:t>
            </a:r>
          </a:p>
          <a:p>
            <a:r>
              <a:rPr lang="nb-NO" dirty="0">
                <a:ea typeface="Calibri"/>
                <a:cs typeface="Calibri"/>
              </a:rPr>
              <a:t>Løfte de mest overførbare tiltakene fram i plenum/Ev har håndplukket spesifikke for plenum</a:t>
            </a:r>
            <a:br>
              <a:rPr lang="nb-NO" dirty="0">
                <a:ea typeface="Calibri"/>
                <a:cs typeface="Calibri"/>
              </a:rPr>
            </a:br>
            <a:r>
              <a:rPr lang="nb-NO" dirty="0">
                <a:ea typeface="Calibri"/>
                <a:cs typeface="Calibri"/>
              </a:rPr>
              <a:t>Rolle og ansvarsfordeling i arbeidet? Hva er avgjørende for å lykkes?</a:t>
            </a:r>
            <a:br>
              <a:rPr lang="nb-NO" dirty="0">
                <a:ea typeface="Calibri"/>
                <a:cs typeface="Calibri"/>
              </a:rPr>
            </a:br>
            <a:endParaRPr lang="nb-NO" dirty="0">
              <a:cs typeface="Calibri"/>
            </a:endParaRPr>
          </a:p>
          <a:p>
            <a:pPr>
              <a:lnSpc>
                <a:spcPct val="250000"/>
              </a:lnSpc>
            </a:pPr>
            <a:endParaRPr lang="nb-NO" b="1" dirty="0">
              <a:solidFill>
                <a:srgbClr val="C00000"/>
              </a:solidFill>
            </a:endParaRPr>
          </a:p>
        </p:txBody>
      </p:sp>
    </p:spTree>
    <p:extLst>
      <p:ext uri="{BB962C8B-B14F-4D97-AF65-F5344CB8AC3E}">
        <p14:creationId xmlns:p14="http://schemas.microsoft.com/office/powerpoint/2010/main" val="1696758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637C9-4E8B-27B6-E468-25C24FDD5E2F}"/>
            </a:ext>
          </a:extLst>
        </p:cNvPr>
        <p:cNvGrpSpPr/>
        <p:nvPr/>
      </p:nvGrpSpPr>
      <p:grpSpPr>
        <a:xfrm>
          <a:off x="0" y="0"/>
          <a:ext cx="0" cy="0"/>
          <a:chOff x="0" y="0"/>
          <a:chExt cx="0" cy="0"/>
        </a:xfrm>
      </p:grpSpPr>
      <p:pic>
        <p:nvPicPr>
          <p:cNvPr id="5" name="Bilde 4" descr="Forretningspersoner som tar hverandre i hånden">
            <a:extLst>
              <a:ext uri="{FF2B5EF4-FFF2-40B4-BE49-F238E27FC236}">
                <a16:creationId xmlns:a16="http://schemas.microsoft.com/office/drawing/2014/main" id="{0C657C4F-0B5A-F7B8-6A98-7E056AC34324}"/>
              </a:ext>
            </a:extLst>
          </p:cNvPr>
          <p:cNvPicPr>
            <a:picLocks noChangeAspect="1"/>
          </p:cNvPicPr>
          <p:nvPr/>
        </p:nvPicPr>
        <p:blipFill>
          <a:blip r:embed="rId3">
            <a:duotone>
              <a:schemeClr val="bg2">
                <a:shade val="45000"/>
                <a:satMod val="135000"/>
              </a:schemeClr>
              <a:prstClr val="white"/>
            </a:duotone>
          </a:blip>
          <a:srcRect/>
          <a:stretch/>
        </p:blipFill>
        <p:spPr>
          <a:xfrm>
            <a:off x="1" y="-1"/>
            <a:ext cx="12191999" cy="6858000"/>
          </a:xfrm>
          <a:prstGeom prst="rect">
            <a:avLst/>
          </a:prstGeom>
          <a:effectLst>
            <a:outerShdw dist="50800" dir="5400000" algn="ctr" rotWithShape="0">
              <a:srgbClr val="000000">
                <a:alpha val="43137"/>
              </a:srgbClr>
            </a:outerShdw>
          </a:effectLst>
        </p:spPr>
      </p:pic>
      <p:pic>
        <p:nvPicPr>
          <p:cNvPr id="1028" name="Picture 4" descr="Logo - Universitetet i Agder">
            <a:extLst>
              <a:ext uri="{FF2B5EF4-FFF2-40B4-BE49-F238E27FC236}">
                <a16:creationId xmlns:a16="http://schemas.microsoft.com/office/drawing/2014/main" id="{4ACAC1DE-5BAF-9D45-316A-F536127D16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644" y="5385223"/>
            <a:ext cx="2876356" cy="1818478"/>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FAA94BD7-F887-170F-9A13-772B2167026D}"/>
              </a:ext>
            </a:extLst>
          </p:cNvPr>
          <p:cNvSpPr txBox="1">
            <a:spLocks/>
          </p:cNvSpPr>
          <p:nvPr/>
        </p:nvSpPr>
        <p:spPr>
          <a:xfrm>
            <a:off x="0" y="3428999"/>
            <a:ext cx="12519984" cy="5490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i="0" kern="1200">
                <a:solidFill>
                  <a:schemeClr val="bg1"/>
                </a:solidFill>
                <a:latin typeface="Helvetica" pitchFamily="2" charset="0"/>
                <a:ea typeface="+mj-ea"/>
                <a:cs typeface="+mj-cs"/>
              </a:defRPr>
            </a:lvl1pPr>
          </a:lstStyle>
          <a:p>
            <a:pPr algn="ctr"/>
            <a:endParaRPr lang="nb-NO" sz="4800" noProof="0" dirty="0">
              <a:solidFill>
                <a:srgbClr val="C00000"/>
              </a:solidFill>
              <a:cs typeface="Helvetica"/>
            </a:endParaRPr>
          </a:p>
        </p:txBody>
      </p:sp>
      <p:sp>
        <p:nvSpPr>
          <p:cNvPr id="2" name="Tittel 1">
            <a:extLst>
              <a:ext uri="{FF2B5EF4-FFF2-40B4-BE49-F238E27FC236}">
                <a16:creationId xmlns:a16="http://schemas.microsoft.com/office/drawing/2014/main" id="{3BA21078-1951-F119-C0E0-34B28BD894A1}"/>
              </a:ext>
            </a:extLst>
          </p:cNvPr>
          <p:cNvSpPr txBox="1">
            <a:spLocks/>
          </p:cNvSpPr>
          <p:nvPr/>
        </p:nvSpPr>
        <p:spPr>
          <a:xfrm>
            <a:off x="1524000" y="1302187"/>
            <a:ext cx="9144000" cy="2387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r>
              <a:rPr lang="nb-NO" sz="6000" dirty="0">
                <a:latin typeface="Helvetica"/>
                <a:cs typeface="Helvetica"/>
              </a:rPr>
              <a:t>Erfaringer fra Student/</a:t>
            </a:r>
            <a:r>
              <a:rPr lang="nb-NO" sz="6000" dirty="0" err="1">
                <a:latin typeface="Helvetica"/>
                <a:cs typeface="Helvetica"/>
              </a:rPr>
              <a:t>alumni</a:t>
            </a:r>
            <a:endParaRPr lang="nb-NO" sz="6000" dirty="0">
              <a:latin typeface="Helvetica"/>
              <a:cs typeface="Helvetica"/>
            </a:endParaRPr>
          </a:p>
          <a:p>
            <a:pPr algn="ctr"/>
            <a:endParaRPr lang="nb-NO" sz="4000" dirty="0">
              <a:cs typeface="Helvetica"/>
            </a:endParaRPr>
          </a:p>
        </p:txBody>
      </p:sp>
    </p:spTree>
    <p:extLst>
      <p:ext uri="{BB962C8B-B14F-4D97-AF65-F5344CB8AC3E}">
        <p14:creationId xmlns:p14="http://schemas.microsoft.com/office/powerpoint/2010/main" val="897738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75532-BD52-38E6-DB03-DF2BB4A7A9C2}"/>
            </a:ext>
          </a:extLst>
        </p:cNvPr>
        <p:cNvGrpSpPr/>
        <p:nvPr/>
      </p:nvGrpSpPr>
      <p:grpSpPr>
        <a:xfrm>
          <a:off x="0" y="0"/>
          <a:ext cx="0" cy="0"/>
          <a:chOff x="0" y="0"/>
          <a:chExt cx="0" cy="0"/>
        </a:xfrm>
      </p:grpSpPr>
      <p:pic>
        <p:nvPicPr>
          <p:cNvPr id="5" name="Bilde 4" descr="Forretningspersoner som tar hverandre i hånden">
            <a:extLst>
              <a:ext uri="{FF2B5EF4-FFF2-40B4-BE49-F238E27FC236}">
                <a16:creationId xmlns:a16="http://schemas.microsoft.com/office/drawing/2014/main" id="{E5EEDCB8-21FE-7C1A-C326-FC428F610DD4}"/>
              </a:ext>
            </a:extLst>
          </p:cNvPr>
          <p:cNvPicPr>
            <a:picLocks noChangeAspect="1"/>
          </p:cNvPicPr>
          <p:nvPr/>
        </p:nvPicPr>
        <p:blipFill>
          <a:blip r:embed="rId3">
            <a:duotone>
              <a:schemeClr val="bg2">
                <a:shade val="45000"/>
                <a:satMod val="135000"/>
              </a:schemeClr>
              <a:prstClr val="white"/>
            </a:duotone>
          </a:blip>
          <a:srcRect/>
          <a:stretch/>
        </p:blipFill>
        <p:spPr>
          <a:xfrm>
            <a:off x="0" y="0"/>
            <a:ext cx="12191999" cy="6858000"/>
          </a:xfrm>
          <a:prstGeom prst="rect">
            <a:avLst/>
          </a:prstGeom>
          <a:effectLst>
            <a:outerShdw dist="50800" dir="5400000" algn="ctr" rotWithShape="0">
              <a:srgbClr val="000000">
                <a:alpha val="43137"/>
              </a:srgbClr>
            </a:outerShdw>
          </a:effectLst>
        </p:spPr>
      </p:pic>
      <p:pic>
        <p:nvPicPr>
          <p:cNvPr id="1028" name="Picture 4" descr="Logo - Universitetet i Agder">
            <a:extLst>
              <a:ext uri="{FF2B5EF4-FFF2-40B4-BE49-F238E27FC236}">
                <a16:creationId xmlns:a16="http://schemas.microsoft.com/office/drawing/2014/main" id="{E93A26D3-2D99-DC05-E9A9-493E071922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644" y="5385223"/>
            <a:ext cx="2876356" cy="1818478"/>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6D0EA0D3-50A0-69B8-FAEC-0AB7270D4858}"/>
              </a:ext>
            </a:extLst>
          </p:cNvPr>
          <p:cNvSpPr txBox="1">
            <a:spLocks/>
          </p:cNvSpPr>
          <p:nvPr/>
        </p:nvSpPr>
        <p:spPr>
          <a:xfrm>
            <a:off x="0" y="1487275"/>
            <a:ext cx="12519984" cy="5490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i="0" kern="1200">
                <a:solidFill>
                  <a:schemeClr val="bg1"/>
                </a:solidFill>
                <a:latin typeface="Helvetica" pitchFamily="2" charset="0"/>
                <a:ea typeface="+mj-ea"/>
                <a:cs typeface="+mj-cs"/>
              </a:defRPr>
            </a:lvl1pPr>
          </a:lstStyle>
          <a:p>
            <a:pPr algn="ctr"/>
            <a:endParaRPr lang="en-US" sz="4800" noProof="0" dirty="0">
              <a:solidFill>
                <a:srgbClr val="C00000"/>
              </a:solidFill>
              <a:latin typeface="Helvetica"/>
              <a:cs typeface="Helvetica"/>
            </a:endParaRPr>
          </a:p>
          <a:p>
            <a:pPr algn="ctr"/>
            <a:endParaRPr lang="nb-NO" sz="3200" noProof="0" dirty="0">
              <a:solidFill>
                <a:srgbClr val="C00000"/>
              </a:solidFill>
              <a:latin typeface="Helvetica"/>
              <a:cs typeface="Helvetica"/>
            </a:endParaRPr>
          </a:p>
          <a:p>
            <a:pPr algn="ctr"/>
            <a:endParaRPr lang="nb-NO" sz="3200" dirty="0">
              <a:solidFill>
                <a:srgbClr val="C00000"/>
              </a:solidFill>
              <a:latin typeface="Helvetica"/>
              <a:cs typeface="Helvetica"/>
            </a:endParaRPr>
          </a:p>
          <a:p>
            <a:pPr algn="ctr"/>
            <a:endParaRPr lang="nb-NO" sz="800" dirty="0">
              <a:solidFill>
                <a:srgbClr val="C00000"/>
              </a:solidFill>
              <a:latin typeface="Helvetica"/>
              <a:cs typeface="Helvetica"/>
            </a:endParaRPr>
          </a:p>
          <a:p>
            <a:pPr algn="ctr"/>
            <a:r>
              <a:rPr lang="nb-NO" sz="4000" dirty="0">
                <a:solidFill>
                  <a:srgbClr val="C00000"/>
                </a:solidFill>
                <a:latin typeface="Helvetica"/>
                <a:cs typeface="Helvetica"/>
              </a:rPr>
              <a:t>Hva har vært det viktigste for å bli bevisst på hvordan kompetansen kan brukes?</a:t>
            </a:r>
          </a:p>
          <a:p>
            <a:pPr algn="ctr"/>
            <a:endParaRPr lang="nb-NO" sz="4000" dirty="0">
              <a:solidFill>
                <a:srgbClr val="C00000"/>
              </a:solidFill>
              <a:latin typeface="Helvetica"/>
              <a:cs typeface="Helvetica"/>
            </a:endParaRPr>
          </a:p>
          <a:p>
            <a:pPr algn="ctr"/>
            <a:r>
              <a:rPr lang="nb-NO" sz="4000" dirty="0">
                <a:solidFill>
                  <a:srgbClr val="C00000"/>
                </a:solidFill>
                <a:latin typeface="Helvetica"/>
                <a:cs typeface="Helvetica"/>
              </a:rPr>
              <a:t>Hvordan kan alumner/arbeidsgivere bidra til karrierelæring?</a:t>
            </a:r>
          </a:p>
          <a:p>
            <a:pPr algn="ctr"/>
            <a:endParaRPr lang="nb-NO" sz="4000" dirty="0">
              <a:solidFill>
                <a:srgbClr val="C00000"/>
              </a:solidFill>
              <a:latin typeface="Helvetica"/>
              <a:cs typeface="Helvetica"/>
            </a:endParaRPr>
          </a:p>
          <a:p>
            <a:pPr algn="ctr"/>
            <a:endParaRPr lang="nb-NO" sz="4000" dirty="0">
              <a:solidFill>
                <a:srgbClr val="C00000"/>
              </a:solidFill>
              <a:latin typeface="Helvetica"/>
              <a:cs typeface="Helvetica"/>
            </a:endParaRPr>
          </a:p>
        </p:txBody>
      </p:sp>
    </p:spTree>
    <p:extLst>
      <p:ext uri="{BB962C8B-B14F-4D97-AF65-F5344CB8AC3E}">
        <p14:creationId xmlns:p14="http://schemas.microsoft.com/office/powerpoint/2010/main" val="2490821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420D0-9E21-B435-923F-09938D14811A}"/>
            </a:ext>
          </a:extLst>
        </p:cNvPr>
        <p:cNvGrpSpPr/>
        <p:nvPr/>
      </p:nvGrpSpPr>
      <p:grpSpPr>
        <a:xfrm>
          <a:off x="0" y="0"/>
          <a:ext cx="0" cy="0"/>
          <a:chOff x="0" y="0"/>
          <a:chExt cx="0" cy="0"/>
        </a:xfrm>
      </p:grpSpPr>
      <p:pic>
        <p:nvPicPr>
          <p:cNvPr id="5" name="Bilde 4" descr="Forretningspersoner som tar hverandre i hånden">
            <a:extLst>
              <a:ext uri="{FF2B5EF4-FFF2-40B4-BE49-F238E27FC236}">
                <a16:creationId xmlns:a16="http://schemas.microsoft.com/office/drawing/2014/main" id="{145B34BA-6D2D-C4F9-9C5E-A619A2F6E276}"/>
              </a:ext>
            </a:extLst>
          </p:cNvPr>
          <p:cNvPicPr>
            <a:picLocks noChangeAspect="1"/>
          </p:cNvPicPr>
          <p:nvPr/>
        </p:nvPicPr>
        <p:blipFill>
          <a:blip r:embed="rId3">
            <a:duotone>
              <a:schemeClr val="bg2">
                <a:shade val="45000"/>
                <a:satMod val="135000"/>
              </a:schemeClr>
              <a:prstClr val="white"/>
            </a:duotone>
          </a:blip>
          <a:srcRect/>
          <a:stretch/>
        </p:blipFill>
        <p:spPr>
          <a:xfrm>
            <a:off x="-1" y="0"/>
            <a:ext cx="12191999" cy="6858000"/>
          </a:xfrm>
          <a:prstGeom prst="rect">
            <a:avLst/>
          </a:prstGeom>
          <a:effectLst>
            <a:outerShdw dist="50800" dir="5400000" algn="ctr" rotWithShape="0">
              <a:srgbClr val="000000">
                <a:alpha val="43137"/>
              </a:srgbClr>
            </a:outerShdw>
          </a:effectLst>
        </p:spPr>
      </p:pic>
      <p:pic>
        <p:nvPicPr>
          <p:cNvPr id="1028" name="Picture 4" descr="Logo - Universitetet i Agder">
            <a:extLst>
              <a:ext uri="{FF2B5EF4-FFF2-40B4-BE49-F238E27FC236}">
                <a16:creationId xmlns:a16="http://schemas.microsoft.com/office/drawing/2014/main" id="{ADF2C84B-4AF9-04D3-4ADE-43A50C492C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644" y="5385223"/>
            <a:ext cx="2876356" cy="1818478"/>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2B640C80-42A1-4820-56B4-378D5457315C}"/>
              </a:ext>
            </a:extLst>
          </p:cNvPr>
          <p:cNvSpPr txBox="1">
            <a:spLocks/>
          </p:cNvSpPr>
          <p:nvPr/>
        </p:nvSpPr>
        <p:spPr>
          <a:xfrm>
            <a:off x="-327984" y="1023811"/>
            <a:ext cx="12519984" cy="5490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i="0" kern="1200">
                <a:solidFill>
                  <a:schemeClr val="bg1"/>
                </a:solidFill>
                <a:latin typeface="Helvetica" pitchFamily="2" charset="0"/>
                <a:ea typeface="+mj-ea"/>
                <a:cs typeface="+mj-cs"/>
              </a:defRPr>
            </a:lvl1pPr>
          </a:lstStyle>
          <a:p>
            <a:pPr algn="ctr"/>
            <a:endParaRPr lang="en-US" sz="4800" noProof="0" dirty="0">
              <a:solidFill>
                <a:srgbClr val="C00000"/>
              </a:solidFill>
              <a:latin typeface="Helvetica"/>
              <a:cs typeface="Helvetica"/>
            </a:endParaRPr>
          </a:p>
          <a:p>
            <a:pPr algn="ctr"/>
            <a:endParaRPr lang="nb-NO" sz="3200" noProof="0" dirty="0">
              <a:solidFill>
                <a:srgbClr val="C00000"/>
              </a:solidFill>
              <a:latin typeface="Helvetica"/>
              <a:cs typeface="Helvetica"/>
            </a:endParaRPr>
          </a:p>
          <a:p>
            <a:pPr algn="ctr"/>
            <a:endParaRPr lang="nb-NO" sz="3200" dirty="0">
              <a:solidFill>
                <a:srgbClr val="C00000"/>
              </a:solidFill>
              <a:latin typeface="Helvetica"/>
              <a:cs typeface="Helvetica"/>
            </a:endParaRPr>
          </a:p>
          <a:p>
            <a:pPr algn="ctr"/>
            <a:r>
              <a:rPr lang="nb-NO" dirty="0">
                <a:solidFill>
                  <a:srgbClr val="C00000"/>
                </a:solidFill>
                <a:latin typeface="Helvetica"/>
                <a:cs typeface="Helvetica"/>
              </a:rPr>
              <a:t>Karrierefaglig del</a:t>
            </a:r>
          </a:p>
          <a:p>
            <a:pPr algn="ctr"/>
            <a:endParaRPr lang="nb-NO" sz="4500" dirty="0">
              <a:solidFill>
                <a:srgbClr val="C00000"/>
              </a:solidFill>
              <a:latin typeface="Helvetica"/>
              <a:cs typeface="Helvetica"/>
            </a:endParaRPr>
          </a:p>
        </p:txBody>
      </p:sp>
    </p:spTree>
    <p:extLst>
      <p:ext uri="{BB962C8B-B14F-4D97-AF65-F5344CB8AC3E}">
        <p14:creationId xmlns:p14="http://schemas.microsoft.com/office/powerpoint/2010/main" val="1235177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641F989-77A6-6294-A069-640799D9DDE5}"/>
              </a:ext>
            </a:extLst>
          </p:cNvPr>
          <p:cNvPicPr>
            <a:picLocks noChangeAspect="1"/>
          </p:cNvPicPr>
          <p:nvPr/>
        </p:nvPicPr>
        <p:blipFill>
          <a:blip r:embed="rId3"/>
          <a:stretch>
            <a:fillRect/>
          </a:stretch>
        </p:blipFill>
        <p:spPr>
          <a:xfrm>
            <a:off x="10365905" y="3727703"/>
            <a:ext cx="578452" cy="629793"/>
          </a:xfrm>
          <a:prstGeom prst="rect">
            <a:avLst/>
          </a:prstGeom>
        </p:spPr>
      </p:pic>
      <p:sp>
        <p:nvSpPr>
          <p:cNvPr id="10" name="Ellipse 9">
            <a:extLst>
              <a:ext uri="{FF2B5EF4-FFF2-40B4-BE49-F238E27FC236}">
                <a16:creationId xmlns:a16="http://schemas.microsoft.com/office/drawing/2014/main" id="{94E37CB8-34E6-ADB1-4F33-ADC89F88B0DB}"/>
              </a:ext>
            </a:extLst>
          </p:cNvPr>
          <p:cNvSpPr/>
          <p:nvPr/>
        </p:nvSpPr>
        <p:spPr>
          <a:xfrm>
            <a:off x="5656008" y="627492"/>
            <a:ext cx="6406452" cy="6178074"/>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8E52F34C-5283-6536-6F0F-BC8CCC09DF3C}"/>
              </a:ext>
            </a:extLst>
          </p:cNvPr>
          <p:cNvSpPr/>
          <p:nvPr/>
        </p:nvSpPr>
        <p:spPr>
          <a:xfrm>
            <a:off x="7574001" y="679822"/>
            <a:ext cx="2583277" cy="2553594"/>
          </a:xfrm>
          <a:prstGeom prst="ellipse">
            <a:avLst/>
          </a:prstGeom>
          <a:solidFill>
            <a:srgbClr val="FEBE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Picture 15">
            <a:extLst>
              <a:ext uri="{FF2B5EF4-FFF2-40B4-BE49-F238E27FC236}">
                <a16:creationId xmlns:a16="http://schemas.microsoft.com/office/drawing/2014/main" id="{621511AF-E75B-DF67-EC8B-4607349F9A65}"/>
              </a:ext>
            </a:extLst>
          </p:cNvPr>
          <p:cNvPicPr>
            <a:picLocks noChangeAspect="1"/>
          </p:cNvPicPr>
          <p:nvPr/>
        </p:nvPicPr>
        <p:blipFill>
          <a:blip r:embed="rId4"/>
          <a:stretch>
            <a:fillRect/>
          </a:stretch>
        </p:blipFill>
        <p:spPr>
          <a:xfrm>
            <a:off x="8583897" y="1152691"/>
            <a:ext cx="616035" cy="574724"/>
          </a:xfrm>
          <a:prstGeom prst="rect">
            <a:avLst/>
          </a:prstGeom>
        </p:spPr>
      </p:pic>
      <p:sp>
        <p:nvSpPr>
          <p:cNvPr id="13" name="TextBox 12">
            <a:extLst>
              <a:ext uri="{FF2B5EF4-FFF2-40B4-BE49-F238E27FC236}">
                <a16:creationId xmlns:a16="http://schemas.microsoft.com/office/drawing/2014/main" id="{CAAEB100-0BC8-C916-62C4-58E6A7E910CF}"/>
              </a:ext>
            </a:extLst>
          </p:cNvPr>
          <p:cNvSpPr txBox="1"/>
          <p:nvPr/>
        </p:nvSpPr>
        <p:spPr>
          <a:xfrm>
            <a:off x="7732256" y="1883163"/>
            <a:ext cx="2319006" cy="553998"/>
          </a:xfrm>
          <a:prstGeom prst="rect">
            <a:avLst/>
          </a:prstGeom>
          <a:noFill/>
        </p:spPr>
        <p:txBody>
          <a:bodyPr wrap="square" rtlCol="0">
            <a:spAutoFit/>
          </a:bodyPr>
          <a:lstStyle/>
          <a:p>
            <a:pPr algn="ctr"/>
            <a:r>
              <a:rPr lang="nb-NO" b="1" noProof="0" dirty="0">
                <a:solidFill>
                  <a:srgbClr val="131E29"/>
                </a:solidFill>
                <a:latin typeface="Arial" panose="020B0604020202020204" pitchFamily="34" charset="0"/>
                <a:cs typeface="Arial" panose="020B0604020202020204" pitchFamily="34" charset="0"/>
              </a:rPr>
              <a:t>Kunnskap</a:t>
            </a:r>
          </a:p>
          <a:p>
            <a:pPr algn="ctr"/>
            <a:r>
              <a:rPr lang="nb-NO" sz="1200" noProof="0" dirty="0">
                <a:solidFill>
                  <a:srgbClr val="131E29"/>
                </a:solidFill>
                <a:latin typeface="Arial" panose="020B0604020202020204" pitchFamily="34" charset="0"/>
                <a:cs typeface="Arial" panose="020B0604020202020204" pitchFamily="34" charset="0"/>
              </a:rPr>
              <a:t>Hva vi vet </a:t>
            </a:r>
          </a:p>
        </p:txBody>
      </p:sp>
      <p:sp>
        <p:nvSpPr>
          <p:cNvPr id="7" name="Oval 6">
            <a:extLst>
              <a:ext uri="{FF2B5EF4-FFF2-40B4-BE49-F238E27FC236}">
                <a16:creationId xmlns:a16="http://schemas.microsoft.com/office/drawing/2014/main" id="{DFF3D97F-C1CC-1613-CEAC-056C95D50277}"/>
              </a:ext>
            </a:extLst>
          </p:cNvPr>
          <p:cNvSpPr/>
          <p:nvPr/>
        </p:nvSpPr>
        <p:spPr>
          <a:xfrm>
            <a:off x="6085621" y="2434235"/>
            <a:ext cx="2583277" cy="2553594"/>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Oval 6">
            <a:extLst>
              <a:ext uri="{FF2B5EF4-FFF2-40B4-BE49-F238E27FC236}">
                <a16:creationId xmlns:a16="http://schemas.microsoft.com/office/drawing/2014/main" id="{0AB5032C-EA60-167A-DEEB-7E67B6D6A2AC}"/>
              </a:ext>
            </a:extLst>
          </p:cNvPr>
          <p:cNvSpPr/>
          <p:nvPr/>
        </p:nvSpPr>
        <p:spPr>
          <a:xfrm>
            <a:off x="9143730" y="2446783"/>
            <a:ext cx="2583277" cy="2553594"/>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9" name="Picture 18">
            <a:extLst>
              <a:ext uri="{FF2B5EF4-FFF2-40B4-BE49-F238E27FC236}">
                <a16:creationId xmlns:a16="http://schemas.microsoft.com/office/drawing/2014/main" id="{FE1834C0-4440-0FB6-CF94-88BF702D291C}"/>
              </a:ext>
            </a:extLst>
          </p:cNvPr>
          <p:cNvPicPr>
            <a:picLocks noChangeAspect="1"/>
          </p:cNvPicPr>
          <p:nvPr/>
        </p:nvPicPr>
        <p:blipFill>
          <a:blip r:embed="rId5"/>
          <a:stretch>
            <a:fillRect/>
          </a:stretch>
        </p:blipFill>
        <p:spPr>
          <a:xfrm>
            <a:off x="7079568" y="2688639"/>
            <a:ext cx="599234" cy="782879"/>
          </a:xfrm>
          <a:prstGeom prst="rect">
            <a:avLst/>
          </a:prstGeom>
        </p:spPr>
      </p:pic>
      <p:sp>
        <p:nvSpPr>
          <p:cNvPr id="21" name="TextBox 12">
            <a:extLst>
              <a:ext uri="{FF2B5EF4-FFF2-40B4-BE49-F238E27FC236}">
                <a16:creationId xmlns:a16="http://schemas.microsoft.com/office/drawing/2014/main" id="{27992E6F-9975-B558-62CF-D54CA15BF93C}"/>
              </a:ext>
            </a:extLst>
          </p:cNvPr>
          <p:cNvSpPr txBox="1"/>
          <p:nvPr/>
        </p:nvSpPr>
        <p:spPr>
          <a:xfrm>
            <a:off x="6196387" y="3619441"/>
            <a:ext cx="2147061" cy="553998"/>
          </a:xfrm>
          <a:prstGeom prst="rect">
            <a:avLst/>
          </a:prstGeom>
          <a:noFill/>
        </p:spPr>
        <p:txBody>
          <a:bodyPr wrap="square" rtlCol="0">
            <a:spAutoFit/>
          </a:bodyPr>
          <a:lstStyle/>
          <a:p>
            <a:pPr algn="ctr"/>
            <a:r>
              <a:rPr lang="nb-NO" b="1" dirty="0">
                <a:solidFill>
                  <a:srgbClr val="131E29"/>
                </a:solidFill>
                <a:latin typeface="Arial" panose="020B0604020202020204" pitchFamily="34" charset="0"/>
                <a:cs typeface="Arial" panose="020B0604020202020204" pitchFamily="34" charset="0"/>
              </a:rPr>
              <a:t>Ferdigheter</a:t>
            </a:r>
            <a:endParaRPr lang="nb-NO" b="1" noProof="0" dirty="0">
              <a:solidFill>
                <a:srgbClr val="131E29"/>
              </a:solidFill>
              <a:latin typeface="Arial" panose="020B0604020202020204" pitchFamily="34" charset="0"/>
              <a:cs typeface="Arial" panose="020B0604020202020204" pitchFamily="34" charset="0"/>
            </a:endParaRPr>
          </a:p>
          <a:p>
            <a:pPr algn="ctr"/>
            <a:r>
              <a:rPr lang="nb-NO" sz="1200" noProof="0" dirty="0">
                <a:solidFill>
                  <a:srgbClr val="131E29"/>
                </a:solidFill>
                <a:latin typeface="Arial" panose="020B0604020202020204" pitchFamily="34" charset="0"/>
                <a:cs typeface="Arial" panose="020B0604020202020204" pitchFamily="34" charset="0"/>
              </a:rPr>
              <a:t>Hvordan vi bruker det vi vet</a:t>
            </a:r>
          </a:p>
        </p:txBody>
      </p:sp>
      <p:sp>
        <p:nvSpPr>
          <p:cNvPr id="22" name="TextBox 12">
            <a:extLst>
              <a:ext uri="{FF2B5EF4-FFF2-40B4-BE49-F238E27FC236}">
                <a16:creationId xmlns:a16="http://schemas.microsoft.com/office/drawing/2014/main" id="{3FD18105-46F9-AF0D-109A-96908348DB71}"/>
              </a:ext>
            </a:extLst>
          </p:cNvPr>
          <p:cNvSpPr txBox="1"/>
          <p:nvPr/>
        </p:nvSpPr>
        <p:spPr>
          <a:xfrm>
            <a:off x="9367532" y="3615508"/>
            <a:ext cx="2289108" cy="738664"/>
          </a:xfrm>
          <a:prstGeom prst="rect">
            <a:avLst/>
          </a:prstGeom>
          <a:noFill/>
        </p:spPr>
        <p:txBody>
          <a:bodyPr wrap="square" lIns="91440" tIns="45720" rIns="91440" bIns="45720" rtlCol="0" anchor="t">
            <a:spAutoFit/>
          </a:bodyPr>
          <a:lstStyle/>
          <a:p>
            <a:pPr algn="ctr"/>
            <a:r>
              <a:rPr lang="nb-NO" b="1" dirty="0">
                <a:solidFill>
                  <a:srgbClr val="131E29"/>
                </a:solidFill>
                <a:latin typeface="Arial"/>
                <a:cs typeface="Arial"/>
              </a:rPr>
              <a:t>Egenskaper</a:t>
            </a:r>
            <a:endParaRPr lang="nb-NO" b="1" noProof="0" dirty="0">
              <a:solidFill>
                <a:srgbClr val="131E29"/>
              </a:solidFill>
              <a:latin typeface="Arial"/>
              <a:cs typeface="Arial"/>
            </a:endParaRPr>
          </a:p>
          <a:p>
            <a:pPr algn="ctr"/>
            <a:r>
              <a:rPr lang="nb-NO" sz="1200" noProof="0" dirty="0">
                <a:solidFill>
                  <a:srgbClr val="131E29"/>
                </a:solidFill>
                <a:latin typeface="Arial"/>
                <a:cs typeface="Arial"/>
              </a:rPr>
              <a:t>Verdier, holdninger, engasjement til omgivelsene</a:t>
            </a:r>
          </a:p>
        </p:txBody>
      </p:sp>
      <p:sp>
        <p:nvSpPr>
          <p:cNvPr id="9" name="Oval 8">
            <a:extLst>
              <a:ext uri="{FF2B5EF4-FFF2-40B4-BE49-F238E27FC236}">
                <a16:creationId xmlns:a16="http://schemas.microsoft.com/office/drawing/2014/main" id="{44875041-E2F4-5479-14A4-B63D95E21676}"/>
              </a:ext>
            </a:extLst>
          </p:cNvPr>
          <p:cNvSpPr/>
          <p:nvPr/>
        </p:nvSpPr>
        <p:spPr>
          <a:xfrm>
            <a:off x="7579492" y="4213744"/>
            <a:ext cx="2583277" cy="2553594"/>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extBox 10">
            <a:extLst>
              <a:ext uri="{FF2B5EF4-FFF2-40B4-BE49-F238E27FC236}">
                <a16:creationId xmlns:a16="http://schemas.microsoft.com/office/drawing/2014/main" id="{13FED8A3-BE80-9461-F0E6-7CC0E375DFD8}"/>
              </a:ext>
            </a:extLst>
          </p:cNvPr>
          <p:cNvSpPr txBox="1"/>
          <p:nvPr/>
        </p:nvSpPr>
        <p:spPr>
          <a:xfrm>
            <a:off x="7574001" y="5123228"/>
            <a:ext cx="2583277" cy="923330"/>
          </a:xfrm>
          <a:prstGeom prst="rect">
            <a:avLst/>
          </a:prstGeom>
          <a:noFill/>
        </p:spPr>
        <p:txBody>
          <a:bodyPr wrap="square" lIns="91440" tIns="45720" rIns="91440" bIns="45720" rtlCol="0" anchor="t">
            <a:spAutoFit/>
          </a:bodyPr>
          <a:lstStyle/>
          <a:p>
            <a:pPr algn="ctr"/>
            <a:r>
              <a:rPr lang="nb-NO" b="1" noProof="0" dirty="0">
                <a:solidFill>
                  <a:schemeClr val="bg1"/>
                </a:solidFill>
                <a:latin typeface="Arial"/>
                <a:cs typeface="Arial"/>
              </a:rPr>
              <a:t>Refleksjon </a:t>
            </a:r>
          </a:p>
          <a:p>
            <a:pPr algn="ctr"/>
            <a:r>
              <a:rPr lang="nb-NO" sz="1200" dirty="0" err="1">
                <a:solidFill>
                  <a:schemeClr val="bg1"/>
                </a:solidFill>
                <a:latin typeface="Arial"/>
                <a:cs typeface="Arial"/>
              </a:rPr>
              <a:t>Fprstå</a:t>
            </a:r>
            <a:r>
              <a:rPr lang="nb-NO" sz="1200" dirty="0">
                <a:solidFill>
                  <a:schemeClr val="bg1"/>
                </a:solidFill>
                <a:latin typeface="Arial"/>
                <a:cs typeface="Arial"/>
              </a:rPr>
              <a:t> bredden av egen kompetanse og tilpasse den til samfunn og arbeidslivsbehov</a:t>
            </a:r>
            <a:endParaRPr lang="nb-NO" sz="1200" noProof="0" dirty="0">
              <a:solidFill>
                <a:schemeClr val="bg1"/>
              </a:solidFill>
              <a:latin typeface="Arial"/>
              <a:cs typeface="Arial"/>
            </a:endParaRPr>
          </a:p>
        </p:txBody>
      </p:sp>
      <p:pic>
        <p:nvPicPr>
          <p:cNvPr id="1026" name="Picture 2">
            <a:extLst>
              <a:ext uri="{FF2B5EF4-FFF2-40B4-BE49-F238E27FC236}">
                <a16:creationId xmlns:a16="http://schemas.microsoft.com/office/drawing/2014/main" id="{7E872BA9-4B02-8A35-9A4C-E093DF5950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69791" y="2773981"/>
            <a:ext cx="700432" cy="877467"/>
          </a:xfrm>
          <a:prstGeom prst="rect">
            <a:avLst/>
          </a:prstGeom>
          <a:noFill/>
          <a:extLst>
            <a:ext uri="{909E8E84-426E-40DD-AFC4-6F175D3DCCD1}">
              <a14:hiddenFill xmlns:a14="http://schemas.microsoft.com/office/drawing/2010/main">
                <a:solidFill>
                  <a:srgbClr val="FFFFFF"/>
                </a:solidFill>
              </a14:hiddenFill>
            </a:ext>
          </a:extLst>
        </p:spPr>
      </p:pic>
      <p:sp>
        <p:nvSpPr>
          <p:cNvPr id="25" name="TekstSylinder 24">
            <a:extLst>
              <a:ext uri="{FF2B5EF4-FFF2-40B4-BE49-F238E27FC236}">
                <a16:creationId xmlns:a16="http://schemas.microsoft.com/office/drawing/2014/main" id="{4A25E22F-2002-3FC3-1DC4-A015518FFCC5}"/>
              </a:ext>
            </a:extLst>
          </p:cNvPr>
          <p:cNvSpPr txBox="1"/>
          <p:nvPr/>
        </p:nvSpPr>
        <p:spPr>
          <a:xfrm>
            <a:off x="8631398" y="4442562"/>
            <a:ext cx="401739" cy="769441"/>
          </a:xfrm>
          <a:prstGeom prst="rect">
            <a:avLst/>
          </a:prstGeom>
          <a:noFill/>
        </p:spPr>
        <p:txBody>
          <a:bodyPr wrap="square" rtlCol="0">
            <a:spAutoFit/>
          </a:bodyPr>
          <a:lstStyle/>
          <a:p>
            <a:r>
              <a:rPr lang="en-US" sz="4400" noProof="0" dirty="0">
                <a:solidFill>
                  <a:schemeClr val="bg1"/>
                </a:solidFill>
              </a:rPr>
              <a:t>+</a:t>
            </a:r>
          </a:p>
        </p:txBody>
      </p:sp>
      <p:sp>
        <p:nvSpPr>
          <p:cNvPr id="26" name="Tittel 1">
            <a:extLst>
              <a:ext uri="{FF2B5EF4-FFF2-40B4-BE49-F238E27FC236}">
                <a16:creationId xmlns:a16="http://schemas.microsoft.com/office/drawing/2014/main" id="{B95FDE4A-CB18-6A45-D4D7-A767F76F1FD3}"/>
              </a:ext>
            </a:extLst>
          </p:cNvPr>
          <p:cNvSpPr>
            <a:spLocks noGrp="1"/>
          </p:cNvSpPr>
          <p:nvPr>
            <p:ph type="title"/>
          </p:nvPr>
        </p:nvSpPr>
        <p:spPr>
          <a:xfrm>
            <a:off x="399542" y="192543"/>
            <a:ext cx="5796845" cy="869897"/>
          </a:xfrm>
        </p:spPr>
        <p:txBody>
          <a:bodyPr>
            <a:normAutofit fontScale="90000"/>
          </a:bodyPr>
          <a:lstStyle/>
          <a:p>
            <a:r>
              <a:rPr lang="nb-NO" sz="3200" dirty="0">
                <a:solidFill>
                  <a:srgbClr val="C00000"/>
                </a:solidFill>
                <a:latin typeface="Helvetica"/>
                <a:cs typeface="Helvetica"/>
              </a:rPr>
              <a:t>Studienes arbeidslivsrelevans </a:t>
            </a:r>
            <a:br>
              <a:rPr lang="nb-NO" sz="3200" dirty="0">
                <a:solidFill>
                  <a:srgbClr val="C00000"/>
                </a:solidFill>
                <a:latin typeface="Helvetica"/>
                <a:cs typeface="Helvetica"/>
              </a:rPr>
            </a:br>
            <a:endParaRPr lang="nb-NO" sz="3200" noProof="0" dirty="0">
              <a:solidFill>
                <a:srgbClr val="C00000"/>
              </a:solidFill>
              <a:latin typeface="Helvetica"/>
              <a:cs typeface="Helvetica"/>
            </a:endParaRPr>
          </a:p>
        </p:txBody>
      </p:sp>
      <p:sp>
        <p:nvSpPr>
          <p:cNvPr id="2" name="TekstSylinder 1">
            <a:extLst>
              <a:ext uri="{FF2B5EF4-FFF2-40B4-BE49-F238E27FC236}">
                <a16:creationId xmlns:a16="http://schemas.microsoft.com/office/drawing/2014/main" id="{0E3C6B82-AEA6-9224-150A-512F8358210E}"/>
              </a:ext>
            </a:extLst>
          </p:cNvPr>
          <p:cNvSpPr txBox="1"/>
          <p:nvPr/>
        </p:nvSpPr>
        <p:spPr>
          <a:xfrm>
            <a:off x="368771" y="2146769"/>
            <a:ext cx="5339642" cy="25603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225"/>
              </a:lnSpc>
            </a:pPr>
            <a:r>
              <a:rPr lang="nb-NO" sz="3200" b="1" i="1" dirty="0">
                <a:ea typeface="+mn-lt"/>
                <a:cs typeface="Segoe UI"/>
              </a:rPr>
              <a:t>"Den </a:t>
            </a:r>
            <a:r>
              <a:rPr lang="nb-NO" sz="3200" b="1" i="1" dirty="0">
                <a:cs typeface="Segoe UI"/>
              </a:rPr>
              <a:t>totale kompetansen</a:t>
            </a:r>
            <a:endParaRPr lang="nb-NO" i="1" dirty="0">
              <a:ea typeface="Calibri"/>
              <a:cs typeface="Calibri"/>
            </a:endParaRPr>
          </a:p>
          <a:p>
            <a:pPr>
              <a:lnSpc>
                <a:spcPts val="3225"/>
              </a:lnSpc>
            </a:pPr>
            <a:r>
              <a:rPr lang="nb-NO" sz="3200" b="1" i="1" dirty="0">
                <a:cs typeface="Segoe UI"/>
              </a:rPr>
              <a:t>våre studenter tilegner seg basert på hva og hvordan </a:t>
            </a:r>
            <a:r>
              <a:rPr lang="en-US" sz="3200" i="1" dirty="0">
                <a:cs typeface="Segoe UI"/>
              </a:rPr>
              <a:t>​</a:t>
            </a:r>
            <a:r>
              <a:rPr lang="nb-NO" sz="3200" b="1" i="1" dirty="0">
                <a:cs typeface="Segoe UI"/>
              </a:rPr>
              <a:t>de lærer </a:t>
            </a:r>
            <a:r>
              <a:rPr lang="en-US" sz="3200" i="1" dirty="0">
                <a:cs typeface="Segoe UI"/>
              </a:rPr>
              <a:t>​</a:t>
            </a:r>
            <a:r>
              <a:rPr lang="nb-NO" sz="3200" b="1" i="1" dirty="0">
                <a:cs typeface="Segoe UI"/>
              </a:rPr>
              <a:t>gjennom studietiden, </a:t>
            </a:r>
            <a:r>
              <a:rPr lang="en-US" sz="3200" i="1" dirty="0">
                <a:cs typeface="Segoe UI"/>
              </a:rPr>
              <a:t>​</a:t>
            </a:r>
            <a:endParaRPr lang="en-US" i="1" dirty="0">
              <a:ea typeface="Calibri"/>
              <a:cs typeface="Calibri"/>
            </a:endParaRPr>
          </a:p>
          <a:p>
            <a:pPr>
              <a:lnSpc>
                <a:spcPts val="3225"/>
              </a:lnSpc>
            </a:pPr>
            <a:r>
              <a:rPr lang="nb-NO" sz="3200" b="1" i="1" dirty="0">
                <a:cs typeface="Segoe UI"/>
              </a:rPr>
              <a:t>og hvordan det er overførbart </a:t>
            </a:r>
            <a:endParaRPr lang="en-US" sz="3200" i="1" dirty="0">
              <a:cs typeface="Segoe UI"/>
            </a:endParaRPr>
          </a:p>
          <a:p>
            <a:pPr>
              <a:lnSpc>
                <a:spcPts val="3225"/>
              </a:lnSpc>
            </a:pPr>
            <a:r>
              <a:rPr lang="nb-NO" sz="3200" b="1" i="1" dirty="0">
                <a:cs typeface="Segoe UI"/>
              </a:rPr>
              <a:t>til </a:t>
            </a:r>
            <a:r>
              <a:rPr lang="en-US" sz="3200" i="1" dirty="0">
                <a:cs typeface="Segoe UI"/>
              </a:rPr>
              <a:t>​</a:t>
            </a:r>
            <a:r>
              <a:rPr lang="nb-NO" sz="3200" b="1" i="1" dirty="0">
                <a:cs typeface="Segoe UI"/>
              </a:rPr>
              <a:t>arbeids- og </a:t>
            </a:r>
            <a:r>
              <a:rPr lang="en-US" sz="3200" i="1" dirty="0">
                <a:cs typeface="Segoe UI"/>
              </a:rPr>
              <a:t>​</a:t>
            </a:r>
            <a:r>
              <a:rPr lang="nb-NO" sz="3200" b="1" i="1" dirty="0">
                <a:cs typeface="Segoe UI"/>
              </a:rPr>
              <a:t>samfunnslivet"</a:t>
            </a:r>
            <a:endParaRPr lang="nb-NO" sz="3200" b="1" i="1" dirty="0">
              <a:ea typeface="Calibri"/>
              <a:cs typeface="Segoe UI"/>
            </a:endParaRPr>
          </a:p>
        </p:txBody>
      </p:sp>
    </p:spTree>
    <p:extLst>
      <p:ext uri="{BB962C8B-B14F-4D97-AF65-F5344CB8AC3E}">
        <p14:creationId xmlns:p14="http://schemas.microsoft.com/office/powerpoint/2010/main" val="3454460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A5EF00BA-ECF6-FA11-2FFC-7ED3867E74E6}"/>
              </a:ext>
            </a:extLst>
          </p:cNvPr>
          <p:cNvSpPr>
            <a:spLocks noGrp="1"/>
          </p:cNvSpPr>
          <p:nvPr>
            <p:ph type="title"/>
          </p:nvPr>
        </p:nvSpPr>
        <p:spPr>
          <a:xfrm>
            <a:off x="749069" y="389809"/>
            <a:ext cx="10515600" cy="1325563"/>
          </a:xfrm>
        </p:spPr>
        <p:txBody>
          <a:bodyPr>
            <a:normAutofit/>
          </a:bodyPr>
          <a:lstStyle/>
          <a:p>
            <a:r>
              <a:rPr lang="nb-NO" sz="4000" dirty="0">
                <a:solidFill>
                  <a:srgbClr val="C00000"/>
                </a:solidFill>
                <a:latin typeface="Helvetica"/>
                <a:cs typeface="Helvetica"/>
              </a:rPr>
              <a:t>Behov for å bevisstgjøre studentene mer om utdanningens arbeidslivsrelevans</a:t>
            </a:r>
          </a:p>
        </p:txBody>
      </p:sp>
      <p:pic>
        <p:nvPicPr>
          <p:cNvPr id="7" name="Grafikk 6" descr="Konfigurasjonsveiledning for eksternt arbeid med heldekkende fyll">
            <a:extLst>
              <a:ext uri="{FF2B5EF4-FFF2-40B4-BE49-F238E27FC236}">
                <a16:creationId xmlns:a16="http://schemas.microsoft.com/office/drawing/2014/main" id="{6712DEFD-AAE6-B466-1F6B-5A3E99EA90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7062" y="2020258"/>
            <a:ext cx="1104900" cy="1104900"/>
          </a:xfrm>
          <a:prstGeom prst="rect">
            <a:avLst/>
          </a:prstGeom>
        </p:spPr>
      </p:pic>
      <p:sp>
        <p:nvSpPr>
          <p:cNvPr id="8" name="TekstSylinder 7">
            <a:extLst>
              <a:ext uri="{FF2B5EF4-FFF2-40B4-BE49-F238E27FC236}">
                <a16:creationId xmlns:a16="http://schemas.microsoft.com/office/drawing/2014/main" id="{438C06F3-8924-A719-73CA-D87FDAF3B388}"/>
              </a:ext>
            </a:extLst>
          </p:cNvPr>
          <p:cNvSpPr txBox="1"/>
          <p:nvPr/>
        </p:nvSpPr>
        <p:spPr>
          <a:xfrm>
            <a:off x="749069" y="3139024"/>
            <a:ext cx="3142082" cy="1631216"/>
          </a:xfrm>
          <a:prstGeom prst="rect">
            <a:avLst/>
          </a:prstGeom>
          <a:noFill/>
        </p:spPr>
        <p:txBody>
          <a:bodyPr wrap="square" lIns="91440" tIns="45720" rIns="91440" bIns="45720" rtlCol="0" anchor="t">
            <a:spAutoFit/>
          </a:bodyPr>
          <a:lstStyle/>
          <a:p>
            <a:r>
              <a:rPr lang="nb-NO" sz="3600" b="1" dirty="0">
                <a:solidFill>
                  <a:srgbClr val="C00000"/>
                </a:solidFill>
              </a:rPr>
              <a:t>5 av 10</a:t>
            </a:r>
            <a:endParaRPr lang="nb-NO" dirty="0"/>
          </a:p>
          <a:p>
            <a:r>
              <a:rPr lang="nb-NO" sz="1600" b="1" dirty="0">
                <a:solidFill>
                  <a:srgbClr val="000000"/>
                </a:solidFill>
              </a:rPr>
              <a:t>opplever å ikke få nok</a:t>
            </a:r>
            <a:r>
              <a:rPr lang="nb-NO" sz="1600" b="1" dirty="0"/>
              <a:t> informasjon underveis i studiet om hvordan kompetansen kan brukes i arbeidslivet   </a:t>
            </a:r>
            <a:endParaRPr lang="nb-NO" sz="1600" dirty="0">
              <a:cs typeface="Calibri"/>
            </a:endParaRPr>
          </a:p>
        </p:txBody>
      </p:sp>
      <p:pic>
        <p:nvPicPr>
          <p:cNvPr id="10" name="Grafikk 9" descr="Stolpediagram med nedadgående trend med heldekkende fyll">
            <a:extLst>
              <a:ext uri="{FF2B5EF4-FFF2-40B4-BE49-F238E27FC236}">
                <a16:creationId xmlns:a16="http://schemas.microsoft.com/office/drawing/2014/main" id="{2905D3A8-F149-33E7-43D6-E467760D740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37847" y="2020258"/>
            <a:ext cx="914400" cy="914400"/>
          </a:xfrm>
          <a:prstGeom prst="rect">
            <a:avLst/>
          </a:prstGeom>
        </p:spPr>
      </p:pic>
      <p:sp>
        <p:nvSpPr>
          <p:cNvPr id="11" name="TekstSylinder 10">
            <a:extLst>
              <a:ext uri="{FF2B5EF4-FFF2-40B4-BE49-F238E27FC236}">
                <a16:creationId xmlns:a16="http://schemas.microsoft.com/office/drawing/2014/main" id="{20C618C3-93BD-E088-1043-912A590C60F6}"/>
              </a:ext>
            </a:extLst>
          </p:cNvPr>
          <p:cNvSpPr txBox="1"/>
          <p:nvPr/>
        </p:nvSpPr>
        <p:spPr>
          <a:xfrm>
            <a:off x="7749906" y="3071789"/>
            <a:ext cx="2716765" cy="1877437"/>
          </a:xfrm>
          <a:prstGeom prst="rect">
            <a:avLst/>
          </a:prstGeom>
          <a:noFill/>
        </p:spPr>
        <p:txBody>
          <a:bodyPr wrap="square" lIns="91440" tIns="45720" rIns="91440" bIns="45720" rtlCol="0" anchor="t">
            <a:spAutoFit/>
          </a:bodyPr>
          <a:lstStyle/>
          <a:p>
            <a:r>
              <a:rPr lang="nb-NO" sz="3600" b="1" dirty="0">
                <a:solidFill>
                  <a:srgbClr val="C00000"/>
                </a:solidFill>
              </a:rPr>
              <a:t>-11% </a:t>
            </a:r>
          </a:p>
          <a:p>
            <a:r>
              <a:rPr lang="nb-NO" sz="1600" b="1" dirty="0"/>
              <a:t>nedgang i  andelen som opplever at utdanningen deres er relevant eller svært relevant inn i deres nåværende jobb</a:t>
            </a:r>
            <a:endParaRPr lang="nb-NO" sz="1600" b="1" dirty="0">
              <a:ea typeface="Calibri"/>
              <a:cs typeface="Calibri"/>
            </a:endParaRPr>
          </a:p>
        </p:txBody>
      </p:sp>
      <p:pic>
        <p:nvPicPr>
          <p:cNvPr id="13" name="Grafikk 12" descr="Styrerom med heldekkende fyll">
            <a:extLst>
              <a:ext uri="{FF2B5EF4-FFF2-40B4-BE49-F238E27FC236}">
                <a16:creationId xmlns:a16="http://schemas.microsoft.com/office/drawing/2014/main" id="{5F899A59-5D85-5B15-097F-6E18202F58C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73190" y="2020258"/>
            <a:ext cx="1092662" cy="1092662"/>
          </a:xfrm>
          <a:prstGeom prst="rect">
            <a:avLst/>
          </a:prstGeom>
        </p:spPr>
      </p:pic>
      <p:sp>
        <p:nvSpPr>
          <p:cNvPr id="15" name="TekstSylinder 14">
            <a:extLst>
              <a:ext uri="{FF2B5EF4-FFF2-40B4-BE49-F238E27FC236}">
                <a16:creationId xmlns:a16="http://schemas.microsoft.com/office/drawing/2014/main" id="{9BF30C55-DCA8-BA97-80E9-3C2C281E3BFD}"/>
              </a:ext>
            </a:extLst>
          </p:cNvPr>
          <p:cNvSpPr txBox="1"/>
          <p:nvPr/>
        </p:nvSpPr>
        <p:spPr>
          <a:xfrm>
            <a:off x="4162969" y="3139024"/>
            <a:ext cx="2825945" cy="1631216"/>
          </a:xfrm>
          <a:prstGeom prst="rect">
            <a:avLst/>
          </a:prstGeom>
          <a:noFill/>
        </p:spPr>
        <p:txBody>
          <a:bodyPr wrap="square" lIns="91440" tIns="45720" rIns="91440" bIns="45720" anchor="t">
            <a:spAutoFit/>
          </a:bodyPr>
          <a:lstStyle/>
          <a:p>
            <a:r>
              <a:rPr lang="nb-NO" sz="3600" b="1" dirty="0">
                <a:solidFill>
                  <a:srgbClr val="C00000"/>
                </a:solidFill>
              </a:rPr>
              <a:t>7 av 10 </a:t>
            </a:r>
          </a:p>
          <a:p>
            <a:r>
              <a:rPr lang="nb-NO" sz="1600" b="1" dirty="0"/>
              <a:t>opplever å ikke få ikke god nok innføring i hvordan formidle egen kompetanse til potensielle arbeidsgivere</a:t>
            </a:r>
            <a:endParaRPr lang="nb-NO" sz="1600" b="1" dirty="0">
              <a:ea typeface="Calibri"/>
              <a:cs typeface="Calibri"/>
            </a:endParaRPr>
          </a:p>
        </p:txBody>
      </p:sp>
      <p:sp>
        <p:nvSpPr>
          <p:cNvPr id="2" name="TekstSylinder 1">
            <a:extLst>
              <a:ext uri="{FF2B5EF4-FFF2-40B4-BE49-F238E27FC236}">
                <a16:creationId xmlns:a16="http://schemas.microsoft.com/office/drawing/2014/main" id="{42B75912-4E21-8B92-F239-96B4468549D7}"/>
              </a:ext>
            </a:extLst>
          </p:cNvPr>
          <p:cNvSpPr txBox="1"/>
          <p:nvPr/>
        </p:nvSpPr>
        <p:spPr>
          <a:xfrm>
            <a:off x="7516874" y="6211669"/>
            <a:ext cx="4675126" cy="646331"/>
          </a:xfrm>
          <a:prstGeom prst="rect">
            <a:avLst/>
          </a:prstGeom>
          <a:noFill/>
        </p:spPr>
        <p:txBody>
          <a:bodyPr wrap="none" rtlCol="0">
            <a:spAutoFit/>
          </a:bodyPr>
          <a:lstStyle/>
          <a:p>
            <a:r>
              <a:rPr lang="nb-NO" dirty="0"/>
              <a:t>UiA total tall – Kandidatundersøkelsen 2022</a:t>
            </a:r>
          </a:p>
          <a:p>
            <a:r>
              <a:rPr lang="nb-NO" dirty="0"/>
              <a:t>Årlige tall i studiebarometeret pr studieprogram</a:t>
            </a:r>
          </a:p>
        </p:txBody>
      </p:sp>
    </p:spTree>
    <p:extLst>
      <p:ext uri="{BB962C8B-B14F-4D97-AF65-F5344CB8AC3E}">
        <p14:creationId xmlns:p14="http://schemas.microsoft.com/office/powerpoint/2010/main" val="43718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61601-7A30-C2BF-513A-EBAE2932DC8F}"/>
            </a:ext>
          </a:extLst>
        </p:cNvPr>
        <p:cNvGrpSpPr/>
        <p:nvPr/>
      </p:nvGrpSpPr>
      <p:grpSpPr>
        <a:xfrm>
          <a:off x="0" y="0"/>
          <a:ext cx="0" cy="0"/>
          <a:chOff x="0" y="0"/>
          <a:chExt cx="0" cy="0"/>
        </a:xfrm>
      </p:grpSpPr>
      <p:sp>
        <p:nvSpPr>
          <p:cNvPr id="34" name="Rektangel 33">
            <a:extLst>
              <a:ext uri="{FF2B5EF4-FFF2-40B4-BE49-F238E27FC236}">
                <a16:creationId xmlns:a16="http://schemas.microsoft.com/office/drawing/2014/main" id="{22227882-1115-4FD4-CB20-F41B91D8C964}"/>
              </a:ext>
            </a:extLst>
          </p:cNvPr>
          <p:cNvSpPr/>
          <p:nvPr/>
        </p:nvSpPr>
        <p:spPr>
          <a:xfrm>
            <a:off x="1622437" y="4934539"/>
            <a:ext cx="3612834" cy="11191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b="1">
                <a:solidFill>
                  <a:schemeClr val="tx1"/>
                </a:solidFill>
                <a:latin typeface="Arial"/>
                <a:cs typeface="Arial"/>
              </a:rPr>
              <a:t>1 Bevisstgjøre studentene på studiets relevans</a:t>
            </a:r>
          </a:p>
        </p:txBody>
      </p:sp>
      <p:sp>
        <p:nvSpPr>
          <p:cNvPr id="38" name="Rektangel 37">
            <a:extLst>
              <a:ext uri="{FF2B5EF4-FFF2-40B4-BE49-F238E27FC236}">
                <a16:creationId xmlns:a16="http://schemas.microsoft.com/office/drawing/2014/main" id="{41EE296F-6832-EC64-05B5-66CA7888B3A8}"/>
              </a:ext>
            </a:extLst>
          </p:cNvPr>
          <p:cNvSpPr/>
          <p:nvPr/>
        </p:nvSpPr>
        <p:spPr>
          <a:xfrm>
            <a:off x="6094663" y="4934540"/>
            <a:ext cx="3679300" cy="11191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b="1">
                <a:solidFill>
                  <a:schemeClr val="tx1"/>
                </a:solidFill>
                <a:latin typeface="Arial"/>
                <a:cs typeface="Arial"/>
              </a:rPr>
              <a:t>2 Støttetiltak for mer og bedre samarbeid med arbeidslivet</a:t>
            </a:r>
          </a:p>
        </p:txBody>
      </p:sp>
      <p:sp>
        <p:nvSpPr>
          <p:cNvPr id="9" name="Tittel 8">
            <a:extLst>
              <a:ext uri="{FF2B5EF4-FFF2-40B4-BE49-F238E27FC236}">
                <a16:creationId xmlns:a16="http://schemas.microsoft.com/office/drawing/2014/main" id="{BCAF829B-A139-DB7C-7206-9D5FF24F2800}"/>
              </a:ext>
            </a:extLst>
          </p:cNvPr>
          <p:cNvSpPr>
            <a:spLocks noGrp="1"/>
          </p:cNvSpPr>
          <p:nvPr>
            <p:ph type="title"/>
          </p:nvPr>
        </p:nvSpPr>
        <p:spPr/>
        <p:txBody>
          <a:bodyPr>
            <a:normAutofit/>
          </a:bodyPr>
          <a:lstStyle/>
          <a:p>
            <a:pPr algn="ctr"/>
            <a:r>
              <a:rPr lang="nb-NO" sz="3200" dirty="0">
                <a:latin typeface="Helvetica"/>
                <a:cs typeface="Helvetica"/>
              </a:rPr>
              <a:t>Innsatsområder vedtatt av Universitetsstyret</a:t>
            </a:r>
            <a:br>
              <a:rPr lang="nb-NO" sz="3200" dirty="0"/>
            </a:br>
            <a:endParaRPr lang="nb-NO" sz="3200" b="0" dirty="0">
              <a:solidFill>
                <a:schemeClr val="tx1"/>
              </a:solidFill>
              <a:latin typeface="Helvetica"/>
              <a:cs typeface="Helvetica"/>
            </a:endParaRPr>
          </a:p>
        </p:txBody>
      </p:sp>
      <p:sp>
        <p:nvSpPr>
          <p:cNvPr id="4" name="Rektangel 3">
            <a:extLst>
              <a:ext uri="{FF2B5EF4-FFF2-40B4-BE49-F238E27FC236}">
                <a16:creationId xmlns:a16="http://schemas.microsoft.com/office/drawing/2014/main" id="{AB7344D9-2F62-A442-E343-498CFAD3B52F}"/>
              </a:ext>
            </a:extLst>
          </p:cNvPr>
          <p:cNvSpPr/>
          <p:nvPr/>
        </p:nvSpPr>
        <p:spPr>
          <a:xfrm>
            <a:off x="1610562" y="2010682"/>
            <a:ext cx="3612834" cy="404304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Grafikk 5" descr="God idé med heldekkende fyll">
            <a:extLst>
              <a:ext uri="{FF2B5EF4-FFF2-40B4-BE49-F238E27FC236}">
                <a16:creationId xmlns:a16="http://schemas.microsoft.com/office/drawing/2014/main" id="{E4CE8C92-C5DF-0792-4CEF-FE4B8F8A0EA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00773" y="2903108"/>
            <a:ext cx="1909592" cy="1909592"/>
          </a:xfrm>
          <a:prstGeom prst="rect">
            <a:avLst/>
          </a:prstGeom>
        </p:spPr>
      </p:pic>
      <p:sp>
        <p:nvSpPr>
          <p:cNvPr id="8" name="Rektangel 7">
            <a:extLst>
              <a:ext uri="{FF2B5EF4-FFF2-40B4-BE49-F238E27FC236}">
                <a16:creationId xmlns:a16="http://schemas.microsoft.com/office/drawing/2014/main" id="{4A094DC3-7A60-F38C-7176-73F19F930BDB}"/>
              </a:ext>
            </a:extLst>
          </p:cNvPr>
          <p:cNvSpPr/>
          <p:nvPr/>
        </p:nvSpPr>
        <p:spPr>
          <a:xfrm>
            <a:off x="6128970" y="2005125"/>
            <a:ext cx="3612834" cy="404304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Grafikk 10" descr="Konfigurasjonsveiledning for eksternt arbeid med heldekkende fyll">
            <a:extLst>
              <a:ext uri="{FF2B5EF4-FFF2-40B4-BE49-F238E27FC236}">
                <a16:creationId xmlns:a16="http://schemas.microsoft.com/office/drawing/2014/main" id="{CC96239A-522F-8D35-732B-0821C862EB2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17863" y="2872289"/>
            <a:ext cx="1940411" cy="1940411"/>
          </a:xfrm>
          <a:prstGeom prst="rect">
            <a:avLst/>
          </a:prstGeom>
        </p:spPr>
      </p:pic>
    </p:spTree>
    <p:extLst>
      <p:ext uri="{BB962C8B-B14F-4D97-AF65-F5344CB8AC3E}">
        <p14:creationId xmlns:p14="http://schemas.microsoft.com/office/powerpoint/2010/main" val="1927674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F2E1A-F16F-7C80-4E97-3C557D13901F}"/>
            </a:ext>
          </a:extLst>
        </p:cNvPr>
        <p:cNvGrpSpPr/>
        <p:nvPr/>
      </p:nvGrpSpPr>
      <p:grpSpPr>
        <a:xfrm>
          <a:off x="0" y="0"/>
          <a:ext cx="0" cy="0"/>
          <a:chOff x="0" y="0"/>
          <a:chExt cx="0" cy="0"/>
        </a:xfrm>
      </p:grpSpPr>
      <p:pic>
        <p:nvPicPr>
          <p:cNvPr id="6" name="Bilde 5" descr="To personer som tar hverandre i hånden">
            <a:extLst>
              <a:ext uri="{FF2B5EF4-FFF2-40B4-BE49-F238E27FC236}">
                <a16:creationId xmlns:a16="http://schemas.microsoft.com/office/drawing/2014/main" id="{B0F9A0CA-F028-E3C1-F1EC-434EF538EF2F}"/>
              </a:ext>
            </a:extLst>
          </p:cNvPr>
          <p:cNvPicPr>
            <a:picLocks noChangeAspect="1"/>
          </p:cNvPicPr>
          <p:nvPr/>
        </p:nvPicPr>
        <p:blipFill>
          <a:blip r:embed="rId3">
            <a:duotone>
              <a:schemeClr val="bg2">
                <a:shade val="45000"/>
                <a:satMod val="135000"/>
              </a:schemeClr>
              <a:prstClr val="white"/>
            </a:duotone>
          </a:blip>
          <a:stretch>
            <a:fillRect/>
          </a:stretch>
        </p:blipFill>
        <p:spPr>
          <a:xfrm>
            <a:off x="0" y="0"/>
            <a:ext cx="12191999" cy="6858000"/>
          </a:xfrm>
          <a:prstGeom prst="rect">
            <a:avLst/>
          </a:prstGeom>
        </p:spPr>
      </p:pic>
      <p:sp>
        <p:nvSpPr>
          <p:cNvPr id="3" name="Tittel 1">
            <a:extLst>
              <a:ext uri="{FF2B5EF4-FFF2-40B4-BE49-F238E27FC236}">
                <a16:creationId xmlns:a16="http://schemas.microsoft.com/office/drawing/2014/main" id="{230CE3E7-1A21-0613-A6A8-A9BCAF9624CE}"/>
              </a:ext>
            </a:extLst>
          </p:cNvPr>
          <p:cNvSpPr txBox="1">
            <a:spLocks/>
          </p:cNvSpPr>
          <p:nvPr/>
        </p:nvSpPr>
        <p:spPr>
          <a:xfrm>
            <a:off x="-541868" y="0"/>
            <a:ext cx="13275733" cy="1354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i="0" kern="1200">
                <a:solidFill>
                  <a:schemeClr val="bg1"/>
                </a:solidFill>
                <a:latin typeface="Helvetica" pitchFamily="2" charset="0"/>
                <a:ea typeface="+mj-ea"/>
                <a:cs typeface="+mj-cs"/>
              </a:defRPr>
            </a:lvl1pPr>
          </a:lstStyle>
          <a:p>
            <a:pPr algn="ctr"/>
            <a:endParaRPr lang="nb-NO" sz="4800" dirty="0">
              <a:solidFill>
                <a:srgbClr val="C00000"/>
              </a:solidFill>
              <a:latin typeface="Helvetica"/>
              <a:cs typeface="Helvetica"/>
            </a:endParaRPr>
          </a:p>
          <a:p>
            <a:pPr algn="ctr"/>
            <a:endParaRPr lang="nb-NO" sz="4800" dirty="0">
              <a:solidFill>
                <a:srgbClr val="C00000"/>
              </a:solidFill>
              <a:latin typeface="Helvetica"/>
              <a:cs typeface="Helvetica"/>
            </a:endParaRPr>
          </a:p>
          <a:p>
            <a:pPr algn="ctr"/>
            <a:endParaRPr lang="nb-NO" sz="4800" dirty="0">
              <a:solidFill>
                <a:srgbClr val="C00000"/>
              </a:solidFill>
              <a:latin typeface="Helvetica"/>
              <a:cs typeface="Helvetica"/>
            </a:endParaRPr>
          </a:p>
          <a:p>
            <a:pPr algn="ctr"/>
            <a:endParaRPr lang="nb-NO" sz="4800" dirty="0">
              <a:solidFill>
                <a:srgbClr val="C00000"/>
              </a:solidFill>
              <a:latin typeface="Helvetica"/>
              <a:cs typeface="Helvetica"/>
            </a:endParaRPr>
          </a:p>
          <a:p>
            <a:pPr algn="ctr"/>
            <a:endParaRPr lang="nb-NO" sz="4800" dirty="0">
              <a:solidFill>
                <a:srgbClr val="C00000"/>
              </a:solidFill>
              <a:latin typeface="Helvetica"/>
              <a:cs typeface="Helvetica"/>
            </a:endParaRPr>
          </a:p>
          <a:p>
            <a:pPr algn="ctr"/>
            <a:endParaRPr lang="nb-NO" sz="4800" dirty="0">
              <a:solidFill>
                <a:srgbClr val="C00000"/>
              </a:solidFill>
              <a:latin typeface="Helvetica"/>
              <a:cs typeface="Helvetica"/>
            </a:endParaRPr>
          </a:p>
          <a:p>
            <a:pPr algn="ctr"/>
            <a:endParaRPr lang="nb-NO" sz="4800" dirty="0">
              <a:solidFill>
                <a:srgbClr val="C00000"/>
              </a:solidFill>
              <a:latin typeface="Helvetica"/>
              <a:cs typeface="Helvetica"/>
            </a:endParaRPr>
          </a:p>
          <a:p>
            <a:pPr algn="ctr"/>
            <a:endParaRPr lang="nb-NO" sz="4800" dirty="0">
              <a:solidFill>
                <a:srgbClr val="C00000"/>
              </a:solidFill>
              <a:latin typeface="Helvetica"/>
              <a:cs typeface="Helvetica"/>
            </a:endParaRPr>
          </a:p>
          <a:p>
            <a:pPr algn="ctr"/>
            <a:endParaRPr lang="nb-NO" sz="4800" dirty="0">
              <a:solidFill>
                <a:srgbClr val="C00000"/>
              </a:solidFill>
              <a:latin typeface="Helvetica"/>
              <a:cs typeface="Helvetica"/>
            </a:endParaRPr>
          </a:p>
          <a:p>
            <a:pPr algn="ctr"/>
            <a:r>
              <a:rPr lang="nb-NO" sz="4800" dirty="0">
                <a:solidFill>
                  <a:srgbClr val="C00000"/>
                </a:solidFill>
                <a:latin typeface="Helvetica"/>
                <a:cs typeface="Helvetica"/>
              </a:rPr>
              <a:t>«Det er ikke nok å fortelle om </a:t>
            </a:r>
            <a:r>
              <a:rPr lang="nb-NO" sz="4800">
                <a:solidFill>
                  <a:srgbClr val="C00000"/>
                </a:solidFill>
                <a:latin typeface="Helvetica"/>
                <a:cs typeface="Helvetica"/>
              </a:rPr>
              <a:t>studiens relevans for arbeids- og samfunnslivet</a:t>
            </a:r>
            <a:r>
              <a:rPr lang="nb-NO" sz="4800" dirty="0">
                <a:solidFill>
                  <a:srgbClr val="C00000"/>
                </a:solidFill>
                <a:latin typeface="Helvetica"/>
                <a:cs typeface="Helvetica"/>
              </a:rPr>
              <a:t>, studentene må erfare </a:t>
            </a:r>
            <a:r>
              <a:rPr lang="nb-NO" sz="4800">
                <a:solidFill>
                  <a:srgbClr val="C00000"/>
                </a:solidFill>
                <a:latin typeface="Helvetica"/>
                <a:cs typeface="Helvetica"/>
              </a:rPr>
              <a:t>og reflektere over </a:t>
            </a:r>
            <a:r>
              <a:rPr lang="nb-NO" sz="4800" dirty="0">
                <a:solidFill>
                  <a:srgbClr val="C00000"/>
                </a:solidFill>
                <a:latin typeface="Helvetica"/>
                <a:cs typeface="Helvetica"/>
              </a:rPr>
              <a:t>relevansen selv…»</a:t>
            </a:r>
          </a:p>
          <a:p>
            <a:pPr algn="ctr"/>
            <a:endParaRPr lang="nb-NO" sz="4800" dirty="0">
              <a:solidFill>
                <a:srgbClr val="C00000"/>
              </a:solidFill>
              <a:latin typeface="Helvetica"/>
              <a:cs typeface="Helvetica"/>
            </a:endParaRPr>
          </a:p>
        </p:txBody>
      </p:sp>
      <p:pic>
        <p:nvPicPr>
          <p:cNvPr id="1028" name="Picture 4" descr="Logo - Universitetet i Agder">
            <a:extLst>
              <a:ext uri="{FF2B5EF4-FFF2-40B4-BE49-F238E27FC236}">
                <a16:creationId xmlns:a16="http://schemas.microsoft.com/office/drawing/2014/main" id="{21FCDEC3-E0C3-6F9B-C4DA-E5014A2982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644" y="5385223"/>
            <a:ext cx="2876356" cy="1818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54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5AFDC-9C91-52C7-F13E-2DF7C0BEAF06}"/>
            </a:ext>
          </a:extLst>
        </p:cNvPr>
        <p:cNvGrpSpPr/>
        <p:nvPr/>
      </p:nvGrpSpPr>
      <p:grpSpPr>
        <a:xfrm>
          <a:off x="0" y="0"/>
          <a:ext cx="0" cy="0"/>
          <a:chOff x="0" y="0"/>
          <a:chExt cx="0" cy="0"/>
        </a:xfrm>
      </p:grpSpPr>
      <p:sp>
        <p:nvSpPr>
          <p:cNvPr id="14" name="Friform 13">
            <a:extLst>
              <a:ext uri="{FF2B5EF4-FFF2-40B4-BE49-F238E27FC236}">
                <a16:creationId xmlns:a16="http://schemas.microsoft.com/office/drawing/2014/main" id="{E0110904-0F56-CEE4-30F3-A7A486C417E6}"/>
              </a:ext>
            </a:extLst>
          </p:cNvPr>
          <p:cNvSpPr/>
          <p:nvPr/>
        </p:nvSpPr>
        <p:spPr>
          <a:xfrm>
            <a:off x="159026" y="1540331"/>
            <a:ext cx="12335587" cy="4893086"/>
          </a:xfrm>
          <a:custGeom>
            <a:avLst/>
            <a:gdLst>
              <a:gd name="connsiteX0" fmla="*/ 0 w 11679104"/>
              <a:gd name="connsiteY0" fmla="*/ 4743450 h 4743450"/>
              <a:gd name="connsiteX1" fmla="*/ 1257300 w 11679104"/>
              <a:gd name="connsiteY1" fmla="*/ 3328987 h 4743450"/>
              <a:gd name="connsiteX2" fmla="*/ 5715000 w 11679104"/>
              <a:gd name="connsiteY2" fmla="*/ 3586162 h 4743450"/>
              <a:gd name="connsiteX3" fmla="*/ 9215438 w 11679104"/>
              <a:gd name="connsiteY3" fmla="*/ 857250 h 4743450"/>
              <a:gd name="connsiteX4" fmla="*/ 11072813 w 11679104"/>
              <a:gd name="connsiteY4" fmla="*/ 0 h 474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9104" h="4743450">
                <a:moveTo>
                  <a:pt x="0" y="4743450"/>
                </a:moveTo>
                <a:cubicBezTo>
                  <a:pt x="152400" y="4132659"/>
                  <a:pt x="304800" y="3521868"/>
                  <a:pt x="1257300" y="3328987"/>
                </a:cubicBezTo>
                <a:cubicBezTo>
                  <a:pt x="2209800" y="3136106"/>
                  <a:pt x="4388644" y="3998118"/>
                  <a:pt x="5715000" y="3586162"/>
                </a:cubicBezTo>
                <a:cubicBezTo>
                  <a:pt x="7041356" y="3174206"/>
                  <a:pt x="8322469" y="1454944"/>
                  <a:pt x="9215438" y="857250"/>
                </a:cubicBezTo>
                <a:cubicBezTo>
                  <a:pt x="10108407" y="259556"/>
                  <a:pt x="12896850" y="719138"/>
                  <a:pt x="11072813" y="0"/>
                </a:cubicBezTo>
              </a:path>
            </a:pathLst>
          </a:custGeom>
          <a:ln>
            <a:solidFill>
              <a:srgbClr val="D2002B"/>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noProof="0" dirty="0"/>
          </a:p>
        </p:txBody>
      </p:sp>
      <p:pic>
        <p:nvPicPr>
          <p:cNvPr id="1028" name="Picture 4" descr="Uncertainty - icon by Adioma">
            <a:extLst>
              <a:ext uri="{FF2B5EF4-FFF2-40B4-BE49-F238E27FC236}">
                <a16:creationId xmlns:a16="http://schemas.microsoft.com/office/drawing/2014/main" id="{F8A44FBB-BFE4-D513-8C25-3D09757551D9}"/>
              </a:ext>
            </a:extLst>
          </p:cNvPr>
          <p:cNvPicPr>
            <a:picLocks noChangeAspect="1" noChangeArrowheads="1"/>
          </p:cNvPicPr>
          <p:nvPr/>
        </p:nvPicPr>
        <p:blipFill>
          <a:blip r:embed="rId3">
            <a:alphaModFix amt="28000"/>
            <a:extLst>
              <a:ext uri="{28A0092B-C50C-407E-A947-70E740481C1C}">
                <a14:useLocalDpi xmlns:a14="http://schemas.microsoft.com/office/drawing/2010/main" val="0"/>
              </a:ext>
            </a:extLst>
          </a:blip>
          <a:srcRect/>
          <a:stretch>
            <a:fillRect/>
          </a:stretch>
        </p:blipFill>
        <p:spPr bwMode="auto">
          <a:xfrm>
            <a:off x="159026" y="6255963"/>
            <a:ext cx="528637" cy="528637"/>
          </a:xfrm>
          <a:prstGeom prst="rect">
            <a:avLst/>
          </a:prstGeom>
          <a:noFill/>
          <a:extLst>
            <a:ext uri="{909E8E84-426E-40DD-AFC4-6F175D3DCCD1}">
              <a14:hiddenFill xmlns:a14="http://schemas.microsoft.com/office/drawing/2010/main">
                <a:solidFill>
                  <a:srgbClr val="FFFFFF"/>
                </a:solidFill>
              </a14:hiddenFill>
            </a:ext>
          </a:extLst>
        </p:spPr>
      </p:pic>
      <p:sp>
        <p:nvSpPr>
          <p:cNvPr id="21" name="TekstSylinder 20">
            <a:extLst>
              <a:ext uri="{FF2B5EF4-FFF2-40B4-BE49-F238E27FC236}">
                <a16:creationId xmlns:a16="http://schemas.microsoft.com/office/drawing/2014/main" id="{348F7E6A-B34E-5A35-D810-9AD3D59580D8}"/>
              </a:ext>
            </a:extLst>
          </p:cNvPr>
          <p:cNvSpPr txBox="1"/>
          <p:nvPr/>
        </p:nvSpPr>
        <p:spPr>
          <a:xfrm>
            <a:off x="6619995" y="2292848"/>
            <a:ext cx="4058432" cy="430887"/>
          </a:xfrm>
          <a:prstGeom prst="rect">
            <a:avLst/>
          </a:prstGeom>
          <a:noFill/>
        </p:spPr>
        <p:txBody>
          <a:bodyPr wrap="square" rtlCol="0">
            <a:spAutoFit/>
          </a:bodyPr>
          <a:lstStyle/>
          <a:p>
            <a:r>
              <a:rPr lang="nb-NO" sz="1100" b="1" noProof="0" dirty="0">
                <a:latin typeface="Helvetica" pitchFamily="2" charset="0"/>
              </a:rPr>
              <a:t>Hvordan kan studentene øve på å bruke </a:t>
            </a:r>
          </a:p>
          <a:p>
            <a:r>
              <a:rPr lang="nb-NO" sz="1100" b="1" noProof="0" dirty="0">
                <a:latin typeface="Helvetica" pitchFamily="2" charset="0"/>
              </a:rPr>
              <a:t>sine kompetanser sammen med arbeidslivet?</a:t>
            </a:r>
          </a:p>
        </p:txBody>
      </p:sp>
      <p:sp>
        <p:nvSpPr>
          <p:cNvPr id="24" name="TekstSylinder 23">
            <a:extLst>
              <a:ext uri="{FF2B5EF4-FFF2-40B4-BE49-F238E27FC236}">
                <a16:creationId xmlns:a16="http://schemas.microsoft.com/office/drawing/2014/main" id="{0310D747-B41E-96A1-69CE-45F2E6FD9964}"/>
              </a:ext>
            </a:extLst>
          </p:cNvPr>
          <p:cNvSpPr txBox="1"/>
          <p:nvPr/>
        </p:nvSpPr>
        <p:spPr>
          <a:xfrm>
            <a:off x="10595429" y="2181037"/>
            <a:ext cx="1729622" cy="430887"/>
          </a:xfrm>
          <a:prstGeom prst="rect">
            <a:avLst/>
          </a:prstGeom>
          <a:noFill/>
        </p:spPr>
        <p:txBody>
          <a:bodyPr wrap="square" rtlCol="0">
            <a:spAutoFit/>
          </a:bodyPr>
          <a:lstStyle/>
          <a:p>
            <a:r>
              <a:rPr lang="nb-NO" sz="1100" b="1" noProof="0" dirty="0">
                <a:latin typeface="Helvetica" pitchFamily="2" charset="0"/>
              </a:rPr>
              <a:t>Overgang til arbeids – og samfunnslivet</a:t>
            </a:r>
          </a:p>
        </p:txBody>
      </p:sp>
      <p:pic>
        <p:nvPicPr>
          <p:cNvPr id="1030" name="Picture 6" descr="Free Icon | Lecturer with screen">
            <a:extLst>
              <a:ext uri="{FF2B5EF4-FFF2-40B4-BE49-F238E27FC236}">
                <a16:creationId xmlns:a16="http://schemas.microsoft.com/office/drawing/2014/main" id="{91ADC853-44E2-C203-2F43-CD52E0E958EE}"/>
              </a:ext>
            </a:extLst>
          </p:cNvPr>
          <p:cNvPicPr>
            <a:picLocks noChangeAspect="1" noChangeArrowheads="1"/>
          </p:cNvPicPr>
          <p:nvPr/>
        </p:nvPicPr>
        <p:blipFill>
          <a:blip r:embed="rId4">
            <a:alphaModFix amt="25000"/>
            <a:extLst>
              <a:ext uri="{28A0092B-C50C-407E-A947-70E740481C1C}">
                <a14:useLocalDpi xmlns:a14="http://schemas.microsoft.com/office/drawing/2010/main" val="0"/>
              </a:ext>
            </a:extLst>
          </a:blip>
          <a:srcRect/>
          <a:stretch>
            <a:fillRect/>
          </a:stretch>
        </p:blipFill>
        <p:spPr bwMode="auto">
          <a:xfrm>
            <a:off x="4050280" y="4593175"/>
            <a:ext cx="585624" cy="585624"/>
          </a:xfrm>
          <a:prstGeom prst="rect">
            <a:avLst/>
          </a:prstGeom>
          <a:noFill/>
          <a:extLst>
            <a:ext uri="{909E8E84-426E-40DD-AFC4-6F175D3DCCD1}">
              <a14:hiddenFill xmlns:a14="http://schemas.microsoft.com/office/drawing/2010/main">
                <a:solidFill>
                  <a:srgbClr val="FFFFFF"/>
                </a:solidFill>
              </a14:hiddenFill>
            </a:ext>
          </a:extLst>
        </p:spPr>
      </p:pic>
      <p:sp>
        <p:nvSpPr>
          <p:cNvPr id="46" name="TekstSylinder 45">
            <a:extLst>
              <a:ext uri="{FF2B5EF4-FFF2-40B4-BE49-F238E27FC236}">
                <a16:creationId xmlns:a16="http://schemas.microsoft.com/office/drawing/2014/main" id="{528A70FB-B980-CE5B-2DB5-9C9706A21B74}"/>
              </a:ext>
            </a:extLst>
          </p:cNvPr>
          <p:cNvSpPr txBox="1"/>
          <p:nvPr/>
        </p:nvSpPr>
        <p:spPr>
          <a:xfrm>
            <a:off x="3308901" y="4119356"/>
            <a:ext cx="3017918" cy="969496"/>
          </a:xfrm>
          <a:prstGeom prst="rect">
            <a:avLst/>
          </a:prstGeom>
          <a:noFill/>
        </p:spPr>
        <p:txBody>
          <a:bodyPr wrap="square" rtlCol="0">
            <a:spAutoFit/>
          </a:bodyPr>
          <a:lstStyle/>
          <a:p>
            <a:r>
              <a:rPr lang="nb-NO" sz="1100" b="1" noProof="0" dirty="0">
                <a:latin typeface="Helvetica" pitchFamily="2" charset="0"/>
              </a:rPr>
              <a:t>Hvordan kan arbeidslivet bidra og synliggjøre arbeidslivsrelevansen?</a:t>
            </a:r>
          </a:p>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pic>
        <p:nvPicPr>
          <p:cNvPr id="4" name="Grafikk 3" descr="Gruppe idédugnad med heldekkende fyll">
            <a:extLst>
              <a:ext uri="{FF2B5EF4-FFF2-40B4-BE49-F238E27FC236}">
                <a16:creationId xmlns:a16="http://schemas.microsoft.com/office/drawing/2014/main" id="{6940D45F-AEBD-9556-179B-46A968F37E50}"/>
              </a:ext>
            </a:extLst>
          </p:cNvPr>
          <p:cNvPicPr>
            <a:picLocks noChangeAspect="1"/>
          </p:cNvPicPr>
          <p:nvPr/>
        </p:nvPicPr>
        <p:blipFill>
          <a:blip r:embed="rId5">
            <a:duotone>
              <a:schemeClr val="bg2">
                <a:shade val="45000"/>
                <a:satMod val="135000"/>
              </a:schemeClr>
              <a:prstClr val="white"/>
            </a:duotone>
            <a:extLst>
              <a:ext uri="{96DAC541-7B7A-43D3-8B79-37D633B846F1}">
                <asvg:svgBlip xmlns:asvg="http://schemas.microsoft.com/office/drawing/2016/SVG/main" r:embed="rId6"/>
              </a:ext>
            </a:extLst>
          </a:blip>
          <a:stretch>
            <a:fillRect/>
          </a:stretch>
        </p:blipFill>
        <p:spPr>
          <a:xfrm>
            <a:off x="7459271" y="4637132"/>
            <a:ext cx="680537" cy="680537"/>
          </a:xfrm>
          <a:prstGeom prst="rect">
            <a:avLst/>
          </a:prstGeom>
        </p:spPr>
      </p:pic>
      <p:sp>
        <p:nvSpPr>
          <p:cNvPr id="7" name="TekstSylinder 6">
            <a:extLst>
              <a:ext uri="{FF2B5EF4-FFF2-40B4-BE49-F238E27FC236}">
                <a16:creationId xmlns:a16="http://schemas.microsoft.com/office/drawing/2014/main" id="{6F87929E-6B1F-B38E-727D-24EF8206A90E}"/>
              </a:ext>
            </a:extLst>
          </p:cNvPr>
          <p:cNvSpPr txBox="1"/>
          <p:nvPr/>
        </p:nvSpPr>
        <p:spPr>
          <a:xfrm>
            <a:off x="6319748" y="5383100"/>
            <a:ext cx="3640120" cy="984885"/>
          </a:xfrm>
          <a:prstGeom prst="rect">
            <a:avLst/>
          </a:prstGeom>
          <a:noFill/>
        </p:spPr>
        <p:txBody>
          <a:bodyPr wrap="square" rtlCol="0">
            <a:spAutoFit/>
          </a:bodyPr>
          <a:lstStyle/>
          <a:p>
            <a:r>
              <a:rPr lang="nb-NO" sz="1100" b="1" noProof="0" dirty="0">
                <a:latin typeface="Helvetica" pitchFamily="2" charset="0"/>
              </a:rPr>
              <a:t>Hvilke læringsaktiviteter vil øke forståelse av studiets relevans for arbeids og samfunnslivet?</a:t>
            </a:r>
          </a:p>
          <a:p>
            <a:endParaRPr lang="en-US" sz="1200" noProof="0" dirty="0">
              <a:solidFill>
                <a:schemeClr val="tx1">
                  <a:lumMod val="65000"/>
                  <a:lumOff val="35000"/>
                </a:schemeClr>
              </a:solidFill>
              <a:latin typeface="Helvetica" pitchFamily="2" charset="0"/>
            </a:endParaRPr>
          </a:p>
          <a:p>
            <a:endParaRPr lang="en-US" sz="1200" noProof="0" dirty="0">
              <a:solidFill>
                <a:schemeClr val="tx1">
                  <a:lumMod val="65000"/>
                  <a:lumOff val="35000"/>
                </a:schemeClr>
              </a:solidFill>
              <a:latin typeface="Helvetica" pitchFamily="2" charset="0"/>
            </a:endParaRPr>
          </a:p>
          <a:p>
            <a:endParaRPr lang="en-US" sz="1200" noProof="0" dirty="0">
              <a:latin typeface="Helvetica" pitchFamily="2" charset="0"/>
            </a:endParaRPr>
          </a:p>
        </p:txBody>
      </p:sp>
      <p:pic>
        <p:nvPicPr>
          <p:cNvPr id="9" name="Picture 2">
            <a:extLst>
              <a:ext uri="{FF2B5EF4-FFF2-40B4-BE49-F238E27FC236}">
                <a16:creationId xmlns:a16="http://schemas.microsoft.com/office/drawing/2014/main" id="{21A7C658-056D-0DF8-5538-1F86CFF31B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57969" y="1090826"/>
            <a:ext cx="1042400" cy="104240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k 6" descr="Konfigurasjonsveiledning for eksternt arbeid kontur">
            <a:extLst>
              <a:ext uri="{FF2B5EF4-FFF2-40B4-BE49-F238E27FC236}">
                <a16:creationId xmlns:a16="http://schemas.microsoft.com/office/drawing/2014/main" id="{32512B8D-CC1D-096E-4414-9EE3586ADFD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08943" y="2706032"/>
            <a:ext cx="680537" cy="680537"/>
          </a:xfrm>
          <a:prstGeom prst="rect">
            <a:avLst/>
          </a:prstGeom>
        </p:spPr>
      </p:pic>
      <p:sp>
        <p:nvSpPr>
          <p:cNvPr id="13" name="Pil: høyre 12">
            <a:extLst>
              <a:ext uri="{FF2B5EF4-FFF2-40B4-BE49-F238E27FC236}">
                <a16:creationId xmlns:a16="http://schemas.microsoft.com/office/drawing/2014/main" id="{3E692734-DCEA-06A3-CF7E-8768FD4EBF4A}"/>
              </a:ext>
            </a:extLst>
          </p:cNvPr>
          <p:cNvSpPr/>
          <p:nvPr/>
        </p:nvSpPr>
        <p:spPr>
          <a:xfrm>
            <a:off x="10578643" y="1470798"/>
            <a:ext cx="317164" cy="157493"/>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8" name="Grafikk 17" descr="By med heldekkende fyll">
            <a:extLst>
              <a:ext uri="{FF2B5EF4-FFF2-40B4-BE49-F238E27FC236}">
                <a16:creationId xmlns:a16="http://schemas.microsoft.com/office/drawing/2014/main" id="{86155398-8EC8-F3C0-6180-B328067A311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895807" y="1154826"/>
            <a:ext cx="914400" cy="914400"/>
          </a:xfrm>
          <a:prstGeom prst="rect">
            <a:avLst/>
          </a:prstGeom>
        </p:spPr>
      </p:pic>
      <p:sp>
        <p:nvSpPr>
          <p:cNvPr id="3" name="TekstSylinder 2">
            <a:extLst>
              <a:ext uri="{FF2B5EF4-FFF2-40B4-BE49-F238E27FC236}">
                <a16:creationId xmlns:a16="http://schemas.microsoft.com/office/drawing/2014/main" id="{B1AC074C-ED91-8F25-1360-EA7951FCEE37}"/>
              </a:ext>
            </a:extLst>
          </p:cNvPr>
          <p:cNvSpPr txBox="1"/>
          <p:nvPr/>
        </p:nvSpPr>
        <p:spPr>
          <a:xfrm>
            <a:off x="249382" y="5815104"/>
            <a:ext cx="3017918" cy="969496"/>
          </a:xfrm>
          <a:prstGeom prst="rect">
            <a:avLst/>
          </a:prstGeom>
          <a:noFill/>
        </p:spPr>
        <p:txBody>
          <a:bodyPr wrap="square" rtlCol="0">
            <a:spAutoFit/>
          </a:bodyPr>
          <a:lstStyle/>
          <a:p>
            <a:r>
              <a:rPr lang="nb-NO" sz="1100" b="1" noProof="0" dirty="0">
                <a:latin typeface="Helvetica" pitchFamily="2" charset="0"/>
              </a:rPr>
              <a:t>Hvordan </a:t>
            </a:r>
            <a:r>
              <a:rPr lang="nb-NO" sz="1100" b="1" dirty="0">
                <a:latin typeface="Helvetica" pitchFamily="2" charset="0"/>
              </a:rPr>
              <a:t>tydeliggjøre studiets relevans </a:t>
            </a:r>
          </a:p>
          <a:p>
            <a:r>
              <a:rPr lang="nb-NO" sz="1100" b="1" noProof="0" dirty="0">
                <a:latin typeface="Helvetica" pitchFamily="2" charset="0"/>
              </a:rPr>
              <a:t>på nettsider og i øvrig markedsføring</a:t>
            </a:r>
          </a:p>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sp>
        <p:nvSpPr>
          <p:cNvPr id="6" name="Tittel 1">
            <a:extLst>
              <a:ext uri="{FF2B5EF4-FFF2-40B4-BE49-F238E27FC236}">
                <a16:creationId xmlns:a16="http://schemas.microsoft.com/office/drawing/2014/main" id="{91A06B97-C64D-8BE9-0029-4CC9A3CAC77D}"/>
              </a:ext>
            </a:extLst>
          </p:cNvPr>
          <p:cNvSpPr txBox="1">
            <a:spLocks/>
          </p:cNvSpPr>
          <p:nvPr/>
        </p:nvSpPr>
        <p:spPr>
          <a:xfrm>
            <a:off x="-45953" y="91173"/>
            <a:ext cx="12283906" cy="410288"/>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br>
              <a:rPr lang="nb-NO" sz="3200" dirty="0">
                <a:solidFill>
                  <a:srgbClr val="C00000"/>
                </a:solidFill>
                <a:latin typeface="Helvetica"/>
                <a:cs typeface="Helvetica"/>
              </a:rPr>
            </a:br>
            <a:r>
              <a:rPr lang="nb-NO" sz="12800" dirty="0">
                <a:solidFill>
                  <a:srgbClr val="C00000"/>
                </a:solidFill>
                <a:latin typeface="Helvetica"/>
                <a:cs typeface="Helvetica"/>
              </a:rPr>
              <a:t> Hvordan sikre god karrierelæring gjennom studentreisen?  </a:t>
            </a:r>
          </a:p>
        </p:txBody>
      </p:sp>
      <p:pic>
        <p:nvPicPr>
          <p:cNvPr id="11" name="Picture 2">
            <a:extLst>
              <a:ext uri="{FF2B5EF4-FFF2-40B4-BE49-F238E27FC236}">
                <a16:creationId xmlns:a16="http://schemas.microsoft.com/office/drawing/2014/main" id="{2E4E128B-A664-6EFA-0E6B-0F58C4B8F2D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6157" y="4767210"/>
            <a:ext cx="598754" cy="547917"/>
          </a:xfrm>
          <a:prstGeom prst="rect">
            <a:avLst/>
          </a:prstGeom>
          <a:noFill/>
          <a:extLst>
            <a:ext uri="{909E8E84-426E-40DD-AFC4-6F175D3DCCD1}">
              <a14:hiddenFill xmlns:a14="http://schemas.microsoft.com/office/drawing/2010/main">
                <a:solidFill>
                  <a:srgbClr val="FFFFFF"/>
                </a:solidFill>
              </a14:hiddenFill>
            </a:ext>
          </a:extLst>
        </p:spPr>
      </p:pic>
      <p:sp>
        <p:nvSpPr>
          <p:cNvPr id="17" name="TekstSylinder 16">
            <a:extLst>
              <a:ext uri="{FF2B5EF4-FFF2-40B4-BE49-F238E27FC236}">
                <a16:creationId xmlns:a16="http://schemas.microsoft.com/office/drawing/2014/main" id="{8633D384-E07F-A600-1805-A8BD6E241F41}"/>
              </a:ext>
            </a:extLst>
          </p:cNvPr>
          <p:cNvSpPr txBox="1"/>
          <p:nvPr/>
        </p:nvSpPr>
        <p:spPr>
          <a:xfrm>
            <a:off x="86548" y="4152384"/>
            <a:ext cx="3017918" cy="969496"/>
          </a:xfrm>
          <a:prstGeom prst="rect">
            <a:avLst/>
          </a:prstGeom>
          <a:noFill/>
        </p:spPr>
        <p:txBody>
          <a:bodyPr wrap="square" rtlCol="0">
            <a:spAutoFit/>
          </a:bodyPr>
          <a:lstStyle/>
          <a:p>
            <a:r>
              <a:rPr lang="nb-NO" sz="1100" b="1" dirty="0">
                <a:latin typeface="Helvetica" pitchFamily="2" charset="0"/>
              </a:rPr>
              <a:t>Karrierelæring som læringsmål</a:t>
            </a:r>
            <a:endParaRPr lang="nb-NO" sz="1100" b="1" noProof="0" dirty="0">
              <a:latin typeface="Helvetica" pitchFamily="2" charset="0"/>
            </a:endParaRPr>
          </a:p>
          <a:p>
            <a:r>
              <a:rPr lang="nb-NO" sz="1100" b="1" dirty="0">
                <a:latin typeface="Helvetica" pitchFamily="2" charset="0"/>
              </a:rPr>
              <a:t>i</a:t>
            </a:r>
            <a:r>
              <a:rPr lang="nb-NO" sz="1100" b="1" noProof="0" dirty="0">
                <a:latin typeface="Helvetica" pitchFamily="2" charset="0"/>
              </a:rPr>
              <a:t> studieprogramdesignet</a:t>
            </a:r>
          </a:p>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spTree>
    <p:extLst>
      <p:ext uri="{BB962C8B-B14F-4D97-AF65-F5344CB8AC3E}">
        <p14:creationId xmlns:p14="http://schemas.microsoft.com/office/powerpoint/2010/main" val="2931271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373052-9B60-62E7-0132-9127355A906D}"/>
              </a:ext>
            </a:extLst>
          </p:cNvPr>
          <p:cNvSpPr>
            <a:spLocks noGrp="1"/>
          </p:cNvSpPr>
          <p:nvPr>
            <p:ph type="ctrTitle"/>
          </p:nvPr>
        </p:nvSpPr>
        <p:spPr>
          <a:xfrm>
            <a:off x="3504663" y="1620956"/>
            <a:ext cx="8169930" cy="2387600"/>
          </a:xfrm>
        </p:spPr>
        <p:txBody>
          <a:bodyPr>
            <a:normAutofit/>
          </a:bodyPr>
          <a:lstStyle/>
          <a:p>
            <a:r>
              <a:rPr lang="nb-NO" sz="3200">
                <a:latin typeface="Helvetica"/>
                <a:cs typeface="Helvetica"/>
              </a:rPr>
              <a:t>Ideer til hvordan dere kan bevisstgjøre studentene bedre på studienes relevans </a:t>
            </a:r>
            <a:endParaRPr lang="nb-NO" sz="3200">
              <a:cs typeface="Helvetica"/>
            </a:endParaRPr>
          </a:p>
        </p:txBody>
      </p:sp>
      <p:pic>
        <p:nvPicPr>
          <p:cNvPr id="5" name="Grafikk 4" descr="Bruker med heldekkende fyll">
            <a:extLst>
              <a:ext uri="{FF2B5EF4-FFF2-40B4-BE49-F238E27FC236}">
                <a16:creationId xmlns:a16="http://schemas.microsoft.com/office/drawing/2014/main" id="{AD8F73A4-C6DA-ED25-C3A7-9EE16DF83EE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6383" y="2469549"/>
            <a:ext cx="1904999" cy="1926770"/>
          </a:xfrm>
          <a:prstGeom prst="rect">
            <a:avLst/>
          </a:prstGeom>
        </p:spPr>
      </p:pic>
      <p:sp>
        <p:nvSpPr>
          <p:cNvPr id="9" name="TekstSylinder 8">
            <a:extLst>
              <a:ext uri="{FF2B5EF4-FFF2-40B4-BE49-F238E27FC236}">
                <a16:creationId xmlns:a16="http://schemas.microsoft.com/office/drawing/2014/main" id="{AA4DDF73-8139-2106-B0EF-A3E34D5D8B7C}"/>
              </a:ext>
            </a:extLst>
          </p:cNvPr>
          <p:cNvSpPr txBox="1"/>
          <p:nvPr/>
        </p:nvSpPr>
        <p:spPr>
          <a:xfrm>
            <a:off x="2128921" y="1708857"/>
            <a:ext cx="330039" cy="369332"/>
          </a:xfrm>
          <a:prstGeom prst="rect">
            <a:avLst/>
          </a:prstGeom>
          <a:noFill/>
        </p:spPr>
        <p:txBody>
          <a:bodyPr wrap="square" rtlCol="0">
            <a:spAutoFit/>
          </a:bodyPr>
          <a:lstStyle/>
          <a:p>
            <a:r>
              <a:rPr lang="nb-NO"/>
              <a:t>?</a:t>
            </a:r>
          </a:p>
        </p:txBody>
      </p:sp>
      <p:sp>
        <p:nvSpPr>
          <p:cNvPr id="11" name="TekstSylinder 10">
            <a:extLst>
              <a:ext uri="{FF2B5EF4-FFF2-40B4-BE49-F238E27FC236}">
                <a16:creationId xmlns:a16="http://schemas.microsoft.com/office/drawing/2014/main" id="{C57931AB-C93D-8C57-DD4B-BB5576359AA4}"/>
              </a:ext>
            </a:extLst>
          </p:cNvPr>
          <p:cNvSpPr txBox="1"/>
          <p:nvPr/>
        </p:nvSpPr>
        <p:spPr>
          <a:xfrm>
            <a:off x="655721" y="2277817"/>
            <a:ext cx="330039" cy="369332"/>
          </a:xfrm>
          <a:prstGeom prst="rect">
            <a:avLst/>
          </a:prstGeom>
          <a:noFill/>
        </p:spPr>
        <p:txBody>
          <a:bodyPr wrap="square" rtlCol="0">
            <a:spAutoFit/>
          </a:bodyPr>
          <a:lstStyle/>
          <a:p>
            <a:r>
              <a:rPr lang="nb-NO"/>
              <a:t>?</a:t>
            </a:r>
          </a:p>
        </p:txBody>
      </p:sp>
      <p:sp>
        <p:nvSpPr>
          <p:cNvPr id="13" name="TekstSylinder 12">
            <a:extLst>
              <a:ext uri="{FF2B5EF4-FFF2-40B4-BE49-F238E27FC236}">
                <a16:creationId xmlns:a16="http://schemas.microsoft.com/office/drawing/2014/main" id="{7DDB6D04-28AD-1489-063F-48B4F74DC47A}"/>
              </a:ext>
            </a:extLst>
          </p:cNvPr>
          <p:cNvSpPr txBox="1"/>
          <p:nvPr/>
        </p:nvSpPr>
        <p:spPr>
          <a:xfrm>
            <a:off x="1326281" y="1810457"/>
            <a:ext cx="330039" cy="369332"/>
          </a:xfrm>
          <a:prstGeom prst="rect">
            <a:avLst/>
          </a:prstGeom>
          <a:noFill/>
        </p:spPr>
        <p:txBody>
          <a:bodyPr wrap="square" rtlCol="0">
            <a:spAutoFit/>
          </a:bodyPr>
          <a:lstStyle/>
          <a:p>
            <a:r>
              <a:rPr lang="nb-NO"/>
              <a:t>?</a:t>
            </a:r>
          </a:p>
        </p:txBody>
      </p:sp>
      <p:sp>
        <p:nvSpPr>
          <p:cNvPr id="15" name="TekstSylinder 14">
            <a:extLst>
              <a:ext uri="{FF2B5EF4-FFF2-40B4-BE49-F238E27FC236}">
                <a16:creationId xmlns:a16="http://schemas.microsoft.com/office/drawing/2014/main" id="{EC466D51-7306-6CA5-470F-09EAEA0C5260}"/>
              </a:ext>
            </a:extLst>
          </p:cNvPr>
          <p:cNvSpPr txBox="1"/>
          <p:nvPr/>
        </p:nvSpPr>
        <p:spPr>
          <a:xfrm>
            <a:off x="1163721" y="2470857"/>
            <a:ext cx="330039" cy="369332"/>
          </a:xfrm>
          <a:prstGeom prst="rect">
            <a:avLst/>
          </a:prstGeom>
          <a:noFill/>
        </p:spPr>
        <p:txBody>
          <a:bodyPr wrap="square" rtlCol="0">
            <a:spAutoFit/>
          </a:bodyPr>
          <a:lstStyle/>
          <a:p>
            <a:r>
              <a:rPr lang="nb-NO"/>
              <a:t>?</a:t>
            </a:r>
          </a:p>
        </p:txBody>
      </p:sp>
      <p:sp>
        <p:nvSpPr>
          <p:cNvPr id="17" name="TekstSylinder 16">
            <a:extLst>
              <a:ext uri="{FF2B5EF4-FFF2-40B4-BE49-F238E27FC236}">
                <a16:creationId xmlns:a16="http://schemas.microsoft.com/office/drawing/2014/main" id="{A07E8FF2-1452-240E-3320-CBA802EF7849}"/>
              </a:ext>
            </a:extLst>
          </p:cNvPr>
          <p:cNvSpPr txBox="1"/>
          <p:nvPr/>
        </p:nvSpPr>
        <p:spPr>
          <a:xfrm>
            <a:off x="1773321" y="1901897"/>
            <a:ext cx="330039" cy="369332"/>
          </a:xfrm>
          <a:prstGeom prst="rect">
            <a:avLst/>
          </a:prstGeom>
          <a:noFill/>
        </p:spPr>
        <p:txBody>
          <a:bodyPr wrap="square" rtlCol="0">
            <a:spAutoFit/>
          </a:bodyPr>
          <a:lstStyle/>
          <a:p>
            <a:r>
              <a:rPr lang="nb-NO"/>
              <a:t>?</a:t>
            </a:r>
          </a:p>
        </p:txBody>
      </p:sp>
      <p:sp>
        <p:nvSpPr>
          <p:cNvPr id="19" name="TekstSylinder 18">
            <a:extLst>
              <a:ext uri="{FF2B5EF4-FFF2-40B4-BE49-F238E27FC236}">
                <a16:creationId xmlns:a16="http://schemas.microsoft.com/office/drawing/2014/main" id="{93E72C25-6DE9-022E-3C9C-A07AB53B2182}"/>
              </a:ext>
            </a:extLst>
          </p:cNvPr>
          <p:cNvSpPr txBox="1"/>
          <p:nvPr/>
        </p:nvSpPr>
        <p:spPr>
          <a:xfrm>
            <a:off x="2454041" y="2277817"/>
            <a:ext cx="330039" cy="369332"/>
          </a:xfrm>
          <a:prstGeom prst="rect">
            <a:avLst/>
          </a:prstGeom>
          <a:noFill/>
        </p:spPr>
        <p:txBody>
          <a:bodyPr wrap="square" rtlCol="0">
            <a:spAutoFit/>
          </a:bodyPr>
          <a:lstStyle/>
          <a:p>
            <a:r>
              <a:rPr lang="nb-NO"/>
              <a:t>?</a:t>
            </a:r>
          </a:p>
        </p:txBody>
      </p:sp>
      <p:sp>
        <p:nvSpPr>
          <p:cNvPr id="21" name="TekstSylinder 20">
            <a:extLst>
              <a:ext uri="{FF2B5EF4-FFF2-40B4-BE49-F238E27FC236}">
                <a16:creationId xmlns:a16="http://schemas.microsoft.com/office/drawing/2014/main" id="{C3EC431D-181D-E2B9-E4AB-E17030638891}"/>
              </a:ext>
            </a:extLst>
          </p:cNvPr>
          <p:cNvSpPr txBox="1"/>
          <p:nvPr/>
        </p:nvSpPr>
        <p:spPr>
          <a:xfrm>
            <a:off x="2616601" y="2623257"/>
            <a:ext cx="330039" cy="369332"/>
          </a:xfrm>
          <a:prstGeom prst="rect">
            <a:avLst/>
          </a:prstGeom>
          <a:noFill/>
        </p:spPr>
        <p:txBody>
          <a:bodyPr wrap="square" rtlCol="0">
            <a:spAutoFit/>
          </a:bodyPr>
          <a:lstStyle/>
          <a:p>
            <a:r>
              <a:rPr lang="nb-NO"/>
              <a:t>?</a:t>
            </a:r>
          </a:p>
        </p:txBody>
      </p:sp>
      <p:sp>
        <p:nvSpPr>
          <p:cNvPr id="23" name="TekstSylinder 22">
            <a:extLst>
              <a:ext uri="{FF2B5EF4-FFF2-40B4-BE49-F238E27FC236}">
                <a16:creationId xmlns:a16="http://schemas.microsoft.com/office/drawing/2014/main" id="{90B385BA-F44C-9965-3D26-4D311626E5DE}"/>
              </a:ext>
            </a:extLst>
          </p:cNvPr>
          <p:cNvSpPr txBox="1"/>
          <p:nvPr/>
        </p:nvSpPr>
        <p:spPr>
          <a:xfrm>
            <a:off x="1610761" y="1343097"/>
            <a:ext cx="330039" cy="369332"/>
          </a:xfrm>
          <a:prstGeom prst="rect">
            <a:avLst/>
          </a:prstGeom>
          <a:noFill/>
        </p:spPr>
        <p:txBody>
          <a:bodyPr wrap="square" rtlCol="0">
            <a:spAutoFit/>
          </a:bodyPr>
          <a:lstStyle/>
          <a:p>
            <a:r>
              <a:rPr lang="nb-NO"/>
              <a:t>?</a:t>
            </a:r>
          </a:p>
        </p:txBody>
      </p:sp>
      <p:sp>
        <p:nvSpPr>
          <p:cNvPr id="25" name="TekstSylinder 24">
            <a:extLst>
              <a:ext uri="{FF2B5EF4-FFF2-40B4-BE49-F238E27FC236}">
                <a16:creationId xmlns:a16="http://schemas.microsoft.com/office/drawing/2014/main" id="{D068F719-D7B5-CED0-B80A-A88F2196939F}"/>
              </a:ext>
            </a:extLst>
          </p:cNvPr>
          <p:cNvSpPr txBox="1"/>
          <p:nvPr/>
        </p:nvSpPr>
        <p:spPr>
          <a:xfrm>
            <a:off x="2565801" y="1810457"/>
            <a:ext cx="330039" cy="369332"/>
          </a:xfrm>
          <a:prstGeom prst="rect">
            <a:avLst/>
          </a:prstGeom>
          <a:noFill/>
        </p:spPr>
        <p:txBody>
          <a:bodyPr wrap="square" rtlCol="0">
            <a:spAutoFit/>
          </a:bodyPr>
          <a:lstStyle/>
          <a:p>
            <a:r>
              <a:rPr lang="nb-NO"/>
              <a:t>?</a:t>
            </a:r>
          </a:p>
        </p:txBody>
      </p:sp>
    </p:spTree>
    <p:extLst>
      <p:ext uri="{BB962C8B-B14F-4D97-AF65-F5344CB8AC3E}">
        <p14:creationId xmlns:p14="http://schemas.microsoft.com/office/powerpoint/2010/main" val="3842845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2E318-F024-20D3-AB10-55D0120C380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FA7E600-1581-0876-55A6-6FABAAE4725C}"/>
              </a:ext>
            </a:extLst>
          </p:cNvPr>
          <p:cNvSpPr>
            <a:spLocks noGrp="1"/>
          </p:cNvSpPr>
          <p:nvPr>
            <p:ph type="title"/>
          </p:nvPr>
        </p:nvSpPr>
        <p:spPr>
          <a:xfrm>
            <a:off x="0" y="148320"/>
            <a:ext cx="12192000" cy="1325563"/>
          </a:xfrm>
        </p:spPr>
        <p:txBody>
          <a:bodyPr>
            <a:normAutofit fontScale="90000"/>
          </a:bodyPr>
          <a:lstStyle/>
          <a:p>
            <a:pPr algn="ctr"/>
            <a:r>
              <a:rPr lang="nb-NO" sz="3600" dirty="0">
                <a:latin typeface="Helvetica"/>
                <a:cs typeface="Helvetica"/>
              </a:rPr>
              <a:t>Verktøykasse:</a:t>
            </a:r>
            <a:br>
              <a:rPr lang="nb-NO" sz="3600" b="1" noProof="0" dirty="0"/>
            </a:br>
            <a:br>
              <a:rPr lang="nb-NO" b="1" noProof="0" dirty="0"/>
            </a:br>
            <a:br>
              <a:rPr lang="en-US" sz="2400" noProof="0" dirty="0"/>
            </a:br>
            <a:r>
              <a:rPr lang="en-US" noProof="0" dirty="0">
                <a:latin typeface="Helvetica"/>
                <a:cs typeface="Helvetica"/>
              </a:rPr>
              <a:t> </a:t>
            </a:r>
          </a:p>
        </p:txBody>
      </p:sp>
      <p:pic>
        <p:nvPicPr>
          <p:cNvPr id="4" name="Grafikk 3" descr="Bruker med heldekkende fyll">
            <a:extLst>
              <a:ext uri="{FF2B5EF4-FFF2-40B4-BE49-F238E27FC236}">
                <a16:creationId xmlns:a16="http://schemas.microsoft.com/office/drawing/2014/main" id="{AD577C56-3841-80D1-C159-95DE8AB54C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56617" y="2159312"/>
            <a:ext cx="649727" cy="649727"/>
          </a:xfrm>
          <a:prstGeom prst="rect">
            <a:avLst/>
          </a:prstGeom>
        </p:spPr>
      </p:pic>
      <p:pic>
        <p:nvPicPr>
          <p:cNvPr id="16" name="Grafikk 15" descr="Hode med tannhjul med heldekkende fyll">
            <a:extLst>
              <a:ext uri="{FF2B5EF4-FFF2-40B4-BE49-F238E27FC236}">
                <a16:creationId xmlns:a16="http://schemas.microsoft.com/office/drawing/2014/main" id="{FDB81D88-F444-03B8-0424-5E1CDD893B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20983" y="1756607"/>
            <a:ext cx="914400" cy="914400"/>
          </a:xfrm>
          <a:prstGeom prst="rect">
            <a:avLst/>
          </a:prstGeom>
        </p:spPr>
      </p:pic>
      <p:pic>
        <p:nvPicPr>
          <p:cNvPr id="18" name="Grafikk 17" descr="Person med idé med heldekkende fyll">
            <a:extLst>
              <a:ext uri="{FF2B5EF4-FFF2-40B4-BE49-F238E27FC236}">
                <a16:creationId xmlns:a16="http://schemas.microsoft.com/office/drawing/2014/main" id="{AE2B9F11-C801-F6C8-7561-7FAC193F5B4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86770" y="1492654"/>
            <a:ext cx="1186079" cy="1186079"/>
          </a:xfrm>
          <a:prstGeom prst="rect">
            <a:avLst/>
          </a:prstGeom>
        </p:spPr>
      </p:pic>
      <p:sp>
        <p:nvSpPr>
          <p:cNvPr id="19" name="TekstSylinder 18">
            <a:extLst>
              <a:ext uri="{FF2B5EF4-FFF2-40B4-BE49-F238E27FC236}">
                <a16:creationId xmlns:a16="http://schemas.microsoft.com/office/drawing/2014/main" id="{070E5E74-26C3-7136-388D-6A90F8D83ACE}"/>
              </a:ext>
            </a:extLst>
          </p:cNvPr>
          <p:cNvSpPr txBox="1"/>
          <p:nvPr/>
        </p:nvSpPr>
        <p:spPr>
          <a:xfrm>
            <a:off x="7695288" y="2785860"/>
            <a:ext cx="4073281" cy="923330"/>
          </a:xfrm>
          <a:prstGeom prst="rect">
            <a:avLst/>
          </a:prstGeom>
          <a:noFill/>
        </p:spPr>
        <p:txBody>
          <a:bodyPr wrap="square" rtlCol="0">
            <a:spAutoFit/>
          </a:bodyPr>
          <a:lstStyle/>
          <a:p>
            <a:pPr algn="ctr"/>
            <a:r>
              <a:rPr lang="nb-NO" b="1" noProof="0" dirty="0"/>
              <a:t>Utfordre</a:t>
            </a:r>
            <a:r>
              <a:rPr lang="nb-NO" b="1" dirty="0"/>
              <a:t> </a:t>
            </a:r>
            <a:r>
              <a:rPr lang="nb-NO" b="1" noProof="0" dirty="0"/>
              <a:t> -&gt; til selvrefleksjon </a:t>
            </a:r>
          </a:p>
          <a:p>
            <a:pPr algn="ctr"/>
            <a:r>
              <a:rPr lang="nb-NO" b="1" noProof="0" dirty="0"/>
              <a:t>Hva lærte jeg av dette?</a:t>
            </a:r>
          </a:p>
          <a:p>
            <a:pPr algn="ctr"/>
            <a:r>
              <a:rPr lang="nb-NO" b="1" dirty="0"/>
              <a:t>Hvordan kan jeg bruke dette videre</a:t>
            </a:r>
            <a:r>
              <a:rPr lang="nb-NO" b="1" noProof="0" dirty="0"/>
              <a:t>?</a:t>
            </a:r>
          </a:p>
        </p:txBody>
      </p:sp>
      <p:sp>
        <p:nvSpPr>
          <p:cNvPr id="20" name="TekstSylinder 19">
            <a:extLst>
              <a:ext uri="{FF2B5EF4-FFF2-40B4-BE49-F238E27FC236}">
                <a16:creationId xmlns:a16="http://schemas.microsoft.com/office/drawing/2014/main" id="{DFFD6AC0-96AA-D0E1-280E-FBD996CD2AA9}"/>
              </a:ext>
            </a:extLst>
          </p:cNvPr>
          <p:cNvSpPr txBox="1"/>
          <p:nvPr/>
        </p:nvSpPr>
        <p:spPr>
          <a:xfrm>
            <a:off x="874448" y="2809039"/>
            <a:ext cx="2814064" cy="646331"/>
          </a:xfrm>
          <a:prstGeom prst="rect">
            <a:avLst/>
          </a:prstGeom>
          <a:noFill/>
        </p:spPr>
        <p:txBody>
          <a:bodyPr wrap="square" rtlCol="0">
            <a:spAutoFit/>
          </a:bodyPr>
          <a:lstStyle/>
          <a:p>
            <a:pPr algn="ctr"/>
            <a:r>
              <a:rPr lang="nb-NO" b="1" noProof="0" dirty="0"/>
              <a:t>Snakk løpende om studienes relevans</a:t>
            </a:r>
          </a:p>
        </p:txBody>
      </p:sp>
      <p:sp>
        <p:nvSpPr>
          <p:cNvPr id="22" name="TekstSylinder 21">
            <a:extLst>
              <a:ext uri="{FF2B5EF4-FFF2-40B4-BE49-F238E27FC236}">
                <a16:creationId xmlns:a16="http://schemas.microsoft.com/office/drawing/2014/main" id="{37F5F70F-7C55-9957-83EB-136C98BD129B}"/>
              </a:ext>
            </a:extLst>
          </p:cNvPr>
          <p:cNvSpPr txBox="1"/>
          <p:nvPr/>
        </p:nvSpPr>
        <p:spPr>
          <a:xfrm>
            <a:off x="4549016" y="2785860"/>
            <a:ext cx="2814064" cy="923330"/>
          </a:xfrm>
          <a:prstGeom prst="rect">
            <a:avLst/>
          </a:prstGeom>
          <a:noFill/>
        </p:spPr>
        <p:txBody>
          <a:bodyPr wrap="square" rtlCol="0">
            <a:spAutoFit/>
          </a:bodyPr>
          <a:lstStyle/>
          <a:p>
            <a:pPr algn="ctr"/>
            <a:r>
              <a:rPr lang="nb-NO" b="1" noProof="0" dirty="0"/>
              <a:t>Bygg bro mellom teori</a:t>
            </a:r>
            <a:r>
              <a:rPr lang="nb-NO" b="1" dirty="0"/>
              <a:t> </a:t>
            </a:r>
            <a:r>
              <a:rPr lang="nb-NO" b="1" noProof="0" dirty="0"/>
              <a:t>+ aktiv og arbeidslivsnær læring + refleksjon</a:t>
            </a:r>
          </a:p>
        </p:txBody>
      </p:sp>
      <p:pic>
        <p:nvPicPr>
          <p:cNvPr id="26" name="Grafikk 25" descr="Bøker med heldekkende fyll">
            <a:extLst>
              <a:ext uri="{FF2B5EF4-FFF2-40B4-BE49-F238E27FC236}">
                <a16:creationId xmlns:a16="http://schemas.microsoft.com/office/drawing/2014/main" id="{1634C9CD-04A7-09E1-27EA-C6812B823E8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40150" y="1761734"/>
            <a:ext cx="914400" cy="914400"/>
          </a:xfrm>
          <a:prstGeom prst="rect">
            <a:avLst/>
          </a:prstGeom>
        </p:spPr>
      </p:pic>
      <p:sp>
        <p:nvSpPr>
          <p:cNvPr id="27" name="TekstSylinder 26">
            <a:extLst>
              <a:ext uri="{FF2B5EF4-FFF2-40B4-BE49-F238E27FC236}">
                <a16:creationId xmlns:a16="http://schemas.microsoft.com/office/drawing/2014/main" id="{60929FB2-F14B-5A2E-C932-F3A2ADBD1B3E}"/>
              </a:ext>
            </a:extLst>
          </p:cNvPr>
          <p:cNvSpPr txBox="1"/>
          <p:nvPr/>
        </p:nvSpPr>
        <p:spPr>
          <a:xfrm>
            <a:off x="5655966" y="1927027"/>
            <a:ext cx="300082" cy="369332"/>
          </a:xfrm>
          <a:prstGeom prst="rect">
            <a:avLst/>
          </a:prstGeom>
          <a:noFill/>
        </p:spPr>
        <p:txBody>
          <a:bodyPr wrap="none" rtlCol="0">
            <a:spAutoFit/>
          </a:bodyPr>
          <a:lstStyle/>
          <a:p>
            <a:r>
              <a:rPr lang="en-US" b="1" noProof="0" dirty="0"/>
              <a:t>+</a:t>
            </a:r>
          </a:p>
        </p:txBody>
      </p:sp>
      <p:pic>
        <p:nvPicPr>
          <p:cNvPr id="33" name="Grafikk 32" descr="Håndtrykk med heldekkende fyll">
            <a:extLst>
              <a:ext uri="{FF2B5EF4-FFF2-40B4-BE49-F238E27FC236}">
                <a16:creationId xmlns:a16="http://schemas.microsoft.com/office/drawing/2014/main" id="{5AC5E8CC-3FB3-7A2B-2725-05A86F10CB9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929929" y="1702112"/>
            <a:ext cx="914400" cy="914400"/>
          </a:xfrm>
          <a:prstGeom prst="rect">
            <a:avLst/>
          </a:prstGeom>
        </p:spPr>
      </p:pic>
      <p:pic>
        <p:nvPicPr>
          <p:cNvPr id="37" name="Grafikk 36" descr="Konfigurasjonsveiledning for eksternt arbeid med heldekkende fyll">
            <a:extLst>
              <a:ext uri="{FF2B5EF4-FFF2-40B4-BE49-F238E27FC236}">
                <a16:creationId xmlns:a16="http://schemas.microsoft.com/office/drawing/2014/main" id="{7CF120C3-1BC8-1DDA-0A47-F28A3417628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722364" y="3850465"/>
            <a:ext cx="1308159" cy="1308159"/>
          </a:xfrm>
          <a:prstGeom prst="rect">
            <a:avLst/>
          </a:prstGeom>
        </p:spPr>
      </p:pic>
      <p:sp>
        <p:nvSpPr>
          <p:cNvPr id="38" name="TekstSylinder 37">
            <a:extLst>
              <a:ext uri="{FF2B5EF4-FFF2-40B4-BE49-F238E27FC236}">
                <a16:creationId xmlns:a16="http://schemas.microsoft.com/office/drawing/2014/main" id="{B8BF58AD-CA95-4193-CB08-E774955B4495}"/>
              </a:ext>
            </a:extLst>
          </p:cNvPr>
          <p:cNvSpPr txBox="1"/>
          <p:nvPr/>
        </p:nvSpPr>
        <p:spPr>
          <a:xfrm>
            <a:off x="244839" y="5158624"/>
            <a:ext cx="4073281" cy="923330"/>
          </a:xfrm>
          <a:prstGeom prst="rect">
            <a:avLst/>
          </a:prstGeom>
          <a:noFill/>
        </p:spPr>
        <p:txBody>
          <a:bodyPr wrap="square" rtlCol="0">
            <a:spAutoFit/>
          </a:bodyPr>
          <a:lstStyle/>
          <a:p>
            <a:pPr algn="ctr"/>
            <a:r>
              <a:rPr lang="nb-NO" b="1" noProof="0" dirty="0"/>
              <a:t>Via alumni synliggjøre hvordan kompetansene kan brukes i </a:t>
            </a:r>
          </a:p>
          <a:p>
            <a:pPr algn="ctr"/>
            <a:r>
              <a:rPr lang="nb-NO" b="1" noProof="0" dirty="0"/>
              <a:t>videre jobb og karriere</a:t>
            </a:r>
          </a:p>
        </p:txBody>
      </p:sp>
      <p:pic>
        <p:nvPicPr>
          <p:cNvPr id="7" name="Grafikk 6" descr="Klasserom med heldekkende fyll">
            <a:extLst>
              <a:ext uri="{FF2B5EF4-FFF2-40B4-BE49-F238E27FC236}">
                <a16:creationId xmlns:a16="http://schemas.microsoft.com/office/drawing/2014/main" id="{D342C500-1B5E-028B-2A0B-1D65B383F0D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105533" y="3878538"/>
            <a:ext cx="1400948" cy="1400948"/>
          </a:xfrm>
          <a:prstGeom prst="rect">
            <a:avLst/>
          </a:prstGeom>
        </p:spPr>
      </p:pic>
      <p:sp>
        <p:nvSpPr>
          <p:cNvPr id="9" name="TekstSylinder 8">
            <a:extLst>
              <a:ext uri="{FF2B5EF4-FFF2-40B4-BE49-F238E27FC236}">
                <a16:creationId xmlns:a16="http://schemas.microsoft.com/office/drawing/2014/main" id="{72D2A1A1-C90E-9750-DF16-7CC3E6A3A14D}"/>
              </a:ext>
            </a:extLst>
          </p:cNvPr>
          <p:cNvSpPr txBox="1"/>
          <p:nvPr/>
        </p:nvSpPr>
        <p:spPr>
          <a:xfrm>
            <a:off x="2908048" y="5223288"/>
            <a:ext cx="6096000" cy="1200329"/>
          </a:xfrm>
          <a:prstGeom prst="rect">
            <a:avLst/>
          </a:prstGeom>
          <a:noFill/>
        </p:spPr>
        <p:txBody>
          <a:bodyPr wrap="square">
            <a:spAutoFit/>
          </a:bodyPr>
          <a:lstStyle/>
          <a:p>
            <a:pPr algn="ctr"/>
            <a:r>
              <a:rPr lang="nb-NO" b="1" noProof="0" dirty="0"/>
              <a:t>Oppfordre til å</a:t>
            </a:r>
            <a:r>
              <a:rPr lang="nb-NO" b="1" dirty="0"/>
              <a:t> få veiledning og støtte</a:t>
            </a:r>
          </a:p>
          <a:p>
            <a:pPr algn="ctr"/>
            <a:r>
              <a:rPr lang="nb-NO" b="1" dirty="0"/>
              <a:t> ved å delta på karrierekurs, </a:t>
            </a:r>
          </a:p>
          <a:p>
            <a:pPr algn="ctr"/>
            <a:r>
              <a:rPr lang="nb-NO" b="1" dirty="0"/>
              <a:t>Bruke digitale hjelperessurser </a:t>
            </a:r>
          </a:p>
          <a:p>
            <a:pPr algn="ctr"/>
            <a:endParaRPr lang="en-US" b="1" noProof="0" dirty="0"/>
          </a:p>
        </p:txBody>
      </p:sp>
      <p:pic>
        <p:nvPicPr>
          <p:cNvPr id="12" name="Grafikk 11" descr="Tilkoblinger med heldekkende fyll">
            <a:extLst>
              <a:ext uri="{FF2B5EF4-FFF2-40B4-BE49-F238E27FC236}">
                <a16:creationId xmlns:a16="http://schemas.microsoft.com/office/drawing/2014/main" id="{9A79CA1D-0068-90E9-926D-BD58CCFE38B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023655" y="4131304"/>
            <a:ext cx="1229176" cy="1229176"/>
          </a:xfrm>
          <a:prstGeom prst="rect">
            <a:avLst/>
          </a:prstGeom>
        </p:spPr>
      </p:pic>
      <p:sp>
        <p:nvSpPr>
          <p:cNvPr id="13" name="TekstSylinder 12">
            <a:extLst>
              <a:ext uri="{FF2B5EF4-FFF2-40B4-BE49-F238E27FC236}">
                <a16:creationId xmlns:a16="http://schemas.microsoft.com/office/drawing/2014/main" id="{859B79E4-300A-76E7-4620-7C5D604FE2B6}"/>
              </a:ext>
            </a:extLst>
          </p:cNvPr>
          <p:cNvSpPr txBox="1"/>
          <p:nvPr/>
        </p:nvSpPr>
        <p:spPr>
          <a:xfrm>
            <a:off x="7888344" y="5206157"/>
            <a:ext cx="3499797" cy="1477328"/>
          </a:xfrm>
          <a:prstGeom prst="rect">
            <a:avLst/>
          </a:prstGeom>
          <a:noFill/>
        </p:spPr>
        <p:txBody>
          <a:bodyPr wrap="square" rtlCol="0">
            <a:spAutoFit/>
          </a:bodyPr>
          <a:lstStyle/>
          <a:p>
            <a:pPr algn="ctr"/>
            <a:r>
              <a:rPr lang="nb-NO" b="1" noProof="0" dirty="0"/>
              <a:t> Oppfordre til å øve </a:t>
            </a:r>
            <a:r>
              <a:rPr lang="nb-NO" b="1" dirty="0"/>
              <a:t>på å formidle kompetansen</a:t>
            </a:r>
            <a:r>
              <a:rPr lang="nb-NO" b="1" noProof="0" dirty="0"/>
              <a:t> via studentsamarbeid/presentasjoner, arrangementer, nettverk (U40)  </a:t>
            </a:r>
            <a:r>
              <a:rPr lang="nb-NO" b="1" noProof="1"/>
              <a:t>Jobbsøkeprosessen</a:t>
            </a:r>
            <a:endParaRPr lang="nb-NO" b="1" noProof="0" dirty="0"/>
          </a:p>
        </p:txBody>
      </p:sp>
    </p:spTree>
    <p:extLst>
      <p:ext uri="{BB962C8B-B14F-4D97-AF65-F5344CB8AC3E}">
        <p14:creationId xmlns:p14="http://schemas.microsoft.com/office/powerpoint/2010/main" val="4028817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59509-0F30-2AD9-B80F-EDD31487F688}"/>
            </a:ext>
          </a:extLst>
        </p:cNvPr>
        <p:cNvGrpSpPr/>
        <p:nvPr/>
      </p:nvGrpSpPr>
      <p:grpSpPr>
        <a:xfrm>
          <a:off x="0" y="0"/>
          <a:ext cx="0" cy="0"/>
          <a:chOff x="0" y="0"/>
          <a:chExt cx="0" cy="0"/>
        </a:xfrm>
      </p:grpSpPr>
      <p:sp>
        <p:nvSpPr>
          <p:cNvPr id="4" name="Tittel 2">
            <a:extLst>
              <a:ext uri="{FF2B5EF4-FFF2-40B4-BE49-F238E27FC236}">
                <a16:creationId xmlns:a16="http://schemas.microsoft.com/office/drawing/2014/main" id="{7785867B-8B72-15CD-AC6B-CF7AD2CAA09C}"/>
              </a:ext>
            </a:extLst>
          </p:cNvPr>
          <p:cNvSpPr txBox="1">
            <a:spLocks/>
          </p:cNvSpPr>
          <p:nvPr/>
        </p:nvSpPr>
        <p:spPr>
          <a:xfrm>
            <a:off x="0" y="-251552"/>
            <a:ext cx="12192000" cy="100912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b="1" i="0" kern="1200">
                <a:solidFill>
                  <a:srgbClr val="D2002B"/>
                </a:solidFill>
                <a:latin typeface="Helvetica" pitchFamily="2" charset="0"/>
                <a:ea typeface="+mj-ea"/>
                <a:cs typeface="+mj-cs"/>
              </a:defRPr>
            </a:lvl1pPr>
          </a:lstStyle>
          <a:p>
            <a:endParaRPr lang="nb-NO" sz="3600" dirty="0">
              <a:cs typeface="Helvetica" pitchFamily="2" charset="0"/>
            </a:endParaRPr>
          </a:p>
        </p:txBody>
      </p:sp>
      <p:graphicFrame>
        <p:nvGraphicFramePr>
          <p:cNvPr id="2" name="Diagram 2">
            <a:extLst>
              <a:ext uri="{FF2B5EF4-FFF2-40B4-BE49-F238E27FC236}">
                <a16:creationId xmlns:a16="http://schemas.microsoft.com/office/drawing/2014/main" id="{AB9AADCE-A472-5B61-C0FF-8D52E4BA9683}"/>
              </a:ext>
            </a:extLst>
          </p:cNvPr>
          <p:cNvGraphicFramePr/>
          <p:nvPr/>
        </p:nvGraphicFramePr>
        <p:xfrm>
          <a:off x="211889" y="5347"/>
          <a:ext cx="11574379" cy="68232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kstSylinder 2">
            <a:extLst>
              <a:ext uri="{FF2B5EF4-FFF2-40B4-BE49-F238E27FC236}">
                <a16:creationId xmlns:a16="http://schemas.microsoft.com/office/drawing/2014/main" id="{F14393D7-BC69-1FB9-07AF-51A893BEAA83}"/>
              </a:ext>
            </a:extLst>
          </p:cNvPr>
          <p:cNvSpPr txBox="1"/>
          <p:nvPr/>
        </p:nvSpPr>
        <p:spPr>
          <a:xfrm>
            <a:off x="3541698" y="1985402"/>
            <a:ext cx="2019399" cy="507831"/>
          </a:xfrm>
          <a:prstGeom prst="rect">
            <a:avLst/>
          </a:prstGeom>
          <a:noFill/>
        </p:spPr>
        <p:txBody>
          <a:bodyPr wrap="none" rtlCol="0">
            <a:spAutoFit/>
          </a:bodyPr>
          <a:lstStyle/>
          <a:p>
            <a:r>
              <a:rPr lang="nb-NO" sz="2700" b="1" dirty="0"/>
              <a:t>Introduksjon</a:t>
            </a:r>
            <a:endParaRPr lang="nb-NO" b="1" dirty="0"/>
          </a:p>
        </p:txBody>
      </p:sp>
      <p:sp>
        <p:nvSpPr>
          <p:cNvPr id="5" name="TekstSylinder 4">
            <a:extLst>
              <a:ext uri="{FF2B5EF4-FFF2-40B4-BE49-F238E27FC236}">
                <a16:creationId xmlns:a16="http://schemas.microsoft.com/office/drawing/2014/main" id="{827FDB47-5B44-2EB4-B0DD-4E3441133F2F}"/>
              </a:ext>
            </a:extLst>
          </p:cNvPr>
          <p:cNvSpPr txBox="1"/>
          <p:nvPr/>
        </p:nvSpPr>
        <p:spPr>
          <a:xfrm>
            <a:off x="9300688" y="1985402"/>
            <a:ext cx="1859099" cy="507831"/>
          </a:xfrm>
          <a:prstGeom prst="rect">
            <a:avLst/>
          </a:prstGeom>
          <a:noFill/>
        </p:spPr>
        <p:txBody>
          <a:bodyPr wrap="none" rtlCol="0">
            <a:spAutoFit/>
          </a:bodyPr>
          <a:lstStyle/>
          <a:p>
            <a:r>
              <a:rPr lang="nb-NO" sz="2700" b="1" dirty="0"/>
              <a:t>Snart ferdig</a:t>
            </a:r>
            <a:endParaRPr lang="nb-NO" b="1" dirty="0"/>
          </a:p>
        </p:txBody>
      </p:sp>
      <p:sp>
        <p:nvSpPr>
          <p:cNvPr id="18" name="TekstSylinder 17">
            <a:extLst>
              <a:ext uri="{FF2B5EF4-FFF2-40B4-BE49-F238E27FC236}">
                <a16:creationId xmlns:a16="http://schemas.microsoft.com/office/drawing/2014/main" id="{4F79D409-E1A7-523B-F0E8-8BFC1AC17808}"/>
              </a:ext>
            </a:extLst>
          </p:cNvPr>
          <p:cNvSpPr txBox="1"/>
          <p:nvPr/>
        </p:nvSpPr>
        <p:spPr>
          <a:xfrm>
            <a:off x="658892" y="1985403"/>
            <a:ext cx="1950790" cy="507831"/>
          </a:xfrm>
          <a:prstGeom prst="rect">
            <a:avLst/>
          </a:prstGeom>
          <a:noFill/>
        </p:spPr>
        <p:txBody>
          <a:bodyPr wrap="none" lIns="91440" tIns="45720" rIns="91440" bIns="45720" rtlCol="0" anchor="t">
            <a:spAutoFit/>
          </a:bodyPr>
          <a:lstStyle/>
          <a:p>
            <a:r>
              <a:rPr lang="nb-NO" sz="2700" b="1" dirty="0"/>
              <a:t>Før oppstart</a:t>
            </a:r>
            <a:endParaRPr lang="nb-NO" b="1" dirty="0"/>
          </a:p>
        </p:txBody>
      </p:sp>
      <p:sp>
        <p:nvSpPr>
          <p:cNvPr id="8" name="TekstSylinder 7">
            <a:extLst>
              <a:ext uri="{FF2B5EF4-FFF2-40B4-BE49-F238E27FC236}">
                <a16:creationId xmlns:a16="http://schemas.microsoft.com/office/drawing/2014/main" id="{8854BDA9-02A9-3D78-1701-37FEB9EC2ACE}"/>
              </a:ext>
            </a:extLst>
          </p:cNvPr>
          <p:cNvSpPr txBox="1"/>
          <p:nvPr/>
        </p:nvSpPr>
        <p:spPr>
          <a:xfrm>
            <a:off x="6542718" y="1906711"/>
            <a:ext cx="1641603" cy="507831"/>
          </a:xfrm>
          <a:prstGeom prst="rect">
            <a:avLst/>
          </a:prstGeom>
          <a:noFill/>
        </p:spPr>
        <p:txBody>
          <a:bodyPr wrap="none" rtlCol="0">
            <a:spAutoFit/>
          </a:bodyPr>
          <a:lstStyle/>
          <a:p>
            <a:r>
              <a:rPr lang="nb-NO" sz="2700" b="1" dirty="0"/>
              <a:t>Underveis</a:t>
            </a:r>
            <a:endParaRPr lang="nb-NO" b="1" dirty="0"/>
          </a:p>
        </p:txBody>
      </p:sp>
      <p:pic>
        <p:nvPicPr>
          <p:cNvPr id="11" name="Grafikk 10" descr="Bruker med heldekkende fyll">
            <a:extLst>
              <a:ext uri="{FF2B5EF4-FFF2-40B4-BE49-F238E27FC236}">
                <a16:creationId xmlns:a16="http://schemas.microsoft.com/office/drawing/2014/main" id="{89E634AE-79D5-ADDD-82C3-BD0283B1F69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7411" y="684291"/>
            <a:ext cx="914400" cy="914400"/>
          </a:xfrm>
          <a:prstGeom prst="rect">
            <a:avLst/>
          </a:prstGeom>
        </p:spPr>
      </p:pic>
      <p:sp>
        <p:nvSpPr>
          <p:cNvPr id="12" name="TekstSylinder 11">
            <a:extLst>
              <a:ext uri="{FF2B5EF4-FFF2-40B4-BE49-F238E27FC236}">
                <a16:creationId xmlns:a16="http://schemas.microsoft.com/office/drawing/2014/main" id="{7A808022-BFE6-A6FB-9E50-3CC3E146BCF3}"/>
              </a:ext>
            </a:extLst>
          </p:cNvPr>
          <p:cNvSpPr txBox="1"/>
          <p:nvPr/>
        </p:nvSpPr>
        <p:spPr>
          <a:xfrm>
            <a:off x="324903" y="295508"/>
            <a:ext cx="330039" cy="369332"/>
          </a:xfrm>
          <a:prstGeom prst="rect">
            <a:avLst/>
          </a:prstGeom>
          <a:noFill/>
        </p:spPr>
        <p:txBody>
          <a:bodyPr wrap="square" rtlCol="0">
            <a:spAutoFit/>
          </a:bodyPr>
          <a:lstStyle/>
          <a:p>
            <a:r>
              <a:rPr lang="nb-NO" dirty="0"/>
              <a:t>?</a:t>
            </a:r>
          </a:p>
        </p:txBody>
      </p:sp>
      <p:sp>
        <p:nvSpPr>
          <p:cNvPr id="13" name="TekstSylinder 12">
            <a:extLst>
              <a:ext uri="{FF2B5EF4-FFF2-40B4-BE49-F238E27FC236}">
                <a16:creationId xmlns:a16="http://schemas.microsoft.com/office/drawing/2014/main" id="{95468B83-A158-EF43-6737-290B922EF20C}"/>
              </a:ext>
            </a:extLst>
          </p:cNvPr>
          <p:cNvSpPr txBox="1"/>
          <p:nvPr/>
        </p:nvSpPr>
        <p:spPr>
          <a:xfrm>
            <a:off x="1184041" y="703017"/>
            <a:ext cx="330039" cy="369332"/>
          </a:xfrm>
          <a:prstGeom prst="rect">
            <a:avLst/>
          </a:prstGeom>
          <a:noFill/>
        </p:spPr>
        <p:txBody>
          <a:bodyPr wrap="square" rtlCol="0">
            <a:spAutoFit/>
          </a:bodyPr>
          <a:lstStyle/>
          <a:p>
            <a:r>
              <a:rPr lang="nb-NO" dirty="0"/>
              <a:t>?</a:t>
            </a:r>
          </a:p>
        </p:txBody>
      </p:sp>
      <p:sp>
        <p:nvSpPr>
          <p:cNvPr id="14" name="TekstSylinder 13">
            <a:extLst>
              <a:ext uri="{FF2B5EF4-FFF2-40B4-BE49-F238E27FC236}">
                <a16:creationId xmlns:a16="http://schemas.microsoft.com/office/drawing/2014/main" id="{3E5E3563-343D-E0EE-CB09-FC1903871E7E}"/>
              </a:ext>
            </a:extLst>
          </p:cNvPr>
          <p:cNvSpPr txBox="1"/>
          <p:nvPr/>
        </p:nvSpPr>
        <p:spPr>
          <a:xfrm>
            <a:off x="747506" y="276057"/>
            <a:ext cx="330039" cy="369332"/>
          </a:xfrm>
          <a:prstGeom prst="rect">
            <a:avLst/>
          </a:prstGeom>
          <a:noFill/>
        </p:spPr>
        <p:txBody>
          <a:bodyPr wrap="square" rtlCol="0">
            <a:spAutoFit/>
          </a:bodyPr>
          <a:lstStyle/>
          <a:p>
            <a:r>
              <a:rPr lang="nb-NO" dirty="0"/>
              <a:t>?</a:t>
            </a:r>
          </a:p>
        </p:txBody>
      </p:sp>
      <p:sp>
        <p:nvSpPr>
          <p:cNvPr id="15" name="TekstSylinder 14">
            <a:extLst>
              <a:ext uri="{FF2B5EF4-FFF2-40B4-BE49-F238E27FC236}">
                <a16:creationId xmlns:a16="http://schemas.microsoft.com/office/drawing/2014/main" id="{BA436DB2-E0F3-E47D-A400-3316002CFE6D}"/>
              </a:ext>
            </a:extLst>
          </p:cNvPr>
          <p:cNvSpPr txBox="1"/>
          <p:nvPr/>
        </p:nvSpPr>
        <p:spPr>
          <a:xfrm>
            <a:off x="1237433" y="100855"/>
            <a:ext cx="330039" cy="369332"/>
          </a:xfrm>
          <a:prstGeom prst="rect">
            <a:avLst/>
          </a:prstGeom>
          <a:noFill/>
        </p:spPr>
        <p:txBody>
          <a:bodyPr wrap="square" rtlCol="0">
            <a:spAutoFit/>
          </a:bodyPr>
          <a:lstStyle/>
          <a:p>
            <a:r>
              <a:rPr lang="nb-NO" dirty="0"/>
              <a:t>?</a:t>
            </a:r>
          </a:p>
        </p:txBody>
      </p:sp>
      <p:sp>
        <p:nvSpPr>
          <p:cNvPr id="16" name="TekstSylinder 15">
            <a:extLst>
              <a:ext uri="{FF2B5EF4-FFF2-40B4-BE49-F238E27FC236}">
                <a16:creationId xmlns:a16="http://schemas.microsoft.com/office/drawing/2014/main" id="{2E71B73D-BDC1-0344-378E-3368FFB25DE5}"/>
              </a:ext>
            </a:extLst>
          </p:cNvPr>
          <p:cNvSpPr txBox="1"/>
          <p:nvPr/>
        </p:nvSpPr>
        <p:spPr>
          <a:xfrm>
            <a:off x="1064925" y="338652"/>
            <a:ext cx="330039" cy="369332"/>
          </a:xfrm>
          <a:prstGeom prst="rect">
            <a:avLst/>
          </a:prstGeom>
          <a:noFill/>
        </p:spPr>
        <p:txBody>
          <a:bodyPr wrap="square" rtlCol="0">
            <a:spAutoFit/>
          </a:bodyPr>
          <a:lstStyle/>
          <a:p>
            <a:r>
              <a:rPr lang="nb-NO" dirty="0"/>
              <a:t>?</a:t>
            </a:r>
          </a:p>
        </p:txBody>
      </p:sp>
      <p:sp>
        <p:nvSpPr>
          <p:cNvPr id="17" name="TekstSylinder 16">
            <a:extLst>
              <a:ext uri="{FF2B5EF4-FFF2-40B4-BE49-F238E27FC236}">
                <a16:creationId xmlns:a16="http://schemas.microsoft.com/office/drawing/2014/main" id="{33C7E884-685D-329A-07F4-F8F1BEB34C1D}"/>
              </a:ext>
            </a:extLst>
          </p:cNvPr>
          <p:cNvSpPr txBox="1"/>
          <p:nvPr/>
        </p:nvSpPr>
        <p:spPr>
          <a:xfrm>
            <a:off x="497411" y="619289"/>
            <a:ext cx="330039" cy="369332"/>
          </a:xfrm>
          <a:prstGeom prst="rect">
            <a:avLst/>
          </a:prstGeom>
          <a:noFill/>
        </p:spPr>
        <p:txBody>
          <a:bodyPr wrap="square" rtlCol="0">
            <a:spAutoFit/>
          </a:bodyPr>
          <a:lstStyle/>
          <a:p>
            <a:r>
              <a:rPr lang="nb-NO" dirty="0"/>
              <a:t>?</a:t>
            </a:r>
          </a:p>
        </p:txBody>
      </p:sp>
      <p:sp>
        <p:nvSpPr>
          <p:cNvPr id="20" name="TekstSylinder 19">
            <a:extLst>
              <a:ext uri="{FF2B5EF4-FFF2-40B4-BE49-F238E27FC236}">
                <a16:creationId xmlns:a16="http://schemas.microsoft.com/office/drawing/2014/main" id="{5A931001-858A-9F0A-94F7-D8450E733B83}"/>
              </a:ext>
            </a:extLst>
          </p:cNvPr>
          <p:cNvSpPr txBox="1"/>
          <p:nvPr/>
        </p:nvSpPr>
        <p:spPr>
          <a:xfrm>
            <a:off x="8988277" y="2467508"/>
            <a:ext cx="2797992" cy="2400657"/>
          </a:xfrm>
          <a:prstGeom prst="rect">
            <a:avLst/>
          </a:prstGeom>
          <a:noFill/>
        </p:spPr>
        <p:txBody>
          <a:bodyPr wrap="square" rtlCol="0">
            <a:spAutoFit/>
          </a:bodyPr>
          <a:lstStyle/>
          <a:p>
            <a:pPr algn="l" rtl="0" fontAlgn="base">
              <a:lnSpc>
                <a:spcPts val="1500"/>
              </a:lnSpc>
            </a:pPr>
            <a:endParaRPr lang="nb-NO" sz="1400" b="0" i="0" dirty="0">
              <a:solidFill>
                <a:srgbClr val="000000"/>
              </a:solidFill>
              <a:effectLst/>
            </a:endParaRPr>
          </a:p>
          <a:p>
            <a:pPr fontAlgn="base">
              <a:lnSpc>
                <a:spcPts val="1500"/>
              </a:lnSpc>
            </a:pPr>
            <a:r>
              <a:rPr lang="nb-NO" sz="1400" b="1" dirty="0">
                <a:solidFill>
                  <a:srgbClr val="000000"/>
                </a:solidFill>
              </a:rPr>
              <a:t>Øve på å sette ord på kompetanse</a:t>
            </a:r>
          </a:p>
          <a:p>
            <a:pPr algn="l" rtl="0" fontAlgn="base">
              <a:lnSpc>
                <a:spcPts val="1500"/>
              </a:lnSpc>
            </a:pPr>
            <a:endParaRPr lang="nb-NO" sz="1400" b="1" dirty="0">
              <a:solidFill>
                <a:srgbClr val="000000"/>
              </a:solidFill>
            </a:endParaRPr>
          </a:p>
          <a:p>
            <a:pPr algn="l" rtl="0" fontAlgn="base">
              <a:lnSpc>
                <a:spcPts val="1500"/>
              </a:lnSpc>
            </a:pPr>
            <a:r>
              <a:rPr lang="nb-NO" sz="1400" b="1" dirty="0">
                <a:solidFill>
                  <a:srgbClr val="000000"/>
                </a:solidFill>
              </a:rPr>
              <a:t>Presenter vis fram kompetansen for potensielle arbeidsgivere</a:t>
            </a:r>
          </a:p>
          <a:p>
            <a:pPr algn="l" rtl="0" fontAlgn="base">
              <a:lnSpc>
                <a:spcPts val="1500"/>
              </a:lnSpc>
            </a:pPr>
            <a:endParaRPr lang="nb-NO" sz="1400" b="1" dirty="0">
              <a:solidFill>
                <a:srgbClr val="000000"/>
              </a:solidFill>
            </a:endParaRPr>
          </a:p>
          <a:p>
            <a:pPr algn="l" rtl="0" fontAlgn="base">
              <a:lnSpc>
                <a:spcPts val="1500"/>
              </a:lnSpc>
            </a:pPr>
            <a:r>
              <a:rPr lang="nb-NO" sz="1400" b="1" dirty="0">
                <a:solidFill>
                  <a:srgbClr val="000000"/>
                </a:solidFill>
              </a:rPr>
              <a:t>Formuler hva du kan bidra med til potensielle arbeidsgivere på arrangementer, i nettverk mm</a:t>
            </a:r>
          </a:p>
          <a:p>
            <a:pPr algn="l" rtl="0" fontAlgn="base">
              <a:lnSpc>
                <a:spcPts val="1500"/>
              </a:lnSpc>
            </a:pPr>
            <a:endParaRPr lang="nb-NO" sz="1400" dirty="0">
              <a:solidFill>
                <a:srgbClr val="000000"/>
              </a:solidFill>
            </a:endParaRPr>
          </a:p>
          <a:p>
            <a:pPr algn="l" rtl="0" fontAlgn="base">
              <a:lnSpc>
                <a:spcPts val="1500"/>
              </a:lnSpc>
            </a:pPr>
            <a:endParaRPr lang="nb-NO" sz="1400" dirty="0">
              <a:solidFill>
                <a:srgbClr val="000000"/>
              </a:solidFill>
            </a:endParaRPr>
          </a:p>
          <a:p>
            <a:pPr algn="l" rtl="0" fontAlgn="base">
              <a:lnSpc>
                <a:spcPts val="1500"/>
              </a:lnSpc>
            </a:pPr>
            <a:endParaRPr lang="nb-NO" sz="1400" dirty="0">
              <a:solidFill>
                <a:srgbClr val="000000"/>
              </a:solidFill>
            </a:endParaRPr>
          </a:p>
        </p:txBody>
      </p:sp>
      <p:sp>
        <p:nvSpPr>
          <p:cNvPr id="21" name="TekstSylinder 20">
            <a:extLst>
              <a:ext uri="{FF2B5EF4-FFF2-40B4-BE49-F238E27FC236}">
                <a16:creationId xmlns:a16="http://schemas.microsoft.com/office/drawing/2014/main" id="{B8DE0721-76A9-82AD-99EB-119FE2555EF2}"/>
              </a:ext>
            </a:extLst>
          </p:cNvPr>
          <p:cNvSpPr txBox="1"/>
          <p:nvPr/>
        </p:nvSpPr>
        <p:spPr>
          <a:xfrm>
            <a:off x="6188299" y="2692451"/>
            <a:ext cx="2533818" cy="2015936"/>
          </a:xfrm>
          <a:prstGeom prst="rect">
            <a:avLst/>
          </a:prstGeom>
          <a:noFill/>
        </p:spPr>
        <p:txBody>
          <a:bodyPr wrap="square" rtlCol="0">
            <a:spAutoFit/>
          </a:bodyPr>
          <a:lstStyle/>
          <a:p>
            <a:pPr algn="l" rtl="0" fontAlgn="base">
              <a:lnSpc>
                <a:spcPts val="1500"/>
              </a:lnSpc>
            </a:pPr>
            <a:r>
              <a:rPr lang="nb-NO" sz="1400" b="1" dirty="0">
                <a:solidFill>
                  <a:srgbClr val="000000"/>
                </a:solidFill>
              </a:rPr>
              <a:t>S</a:t>
            </a:r>
            <a:r>
              <a:rPr lang="nb-NO" sz="1400" b="1" i="0" u="none" strike="noStrike" dirty="0">
                <a:solidFill>
                  <a:srgbClr val="000000"/>
                </a:solidFill>
                <a:effectLst/>
              </a:rPr>
              <a:t>tudentsamarbeid med arbeidslivet gir øvelse i å anvende kompetansen og skaper</a:t>
            </a:r>
            <a:r>
              <a:rPr lang="nb-NO" sz="1400" b="1" dirty="0">
                <a:solidFill>
                  <a:srgbClr val="000000"/>
                </a:solidFill>
              </a:rPr>
              <a:t> også</a:t>
            </a:r>
            <a:r>
              <a:rPr lang="nb-NO" sz="1400" b="1" i="0" u="none" strike="noStrike" dirty="0">
                <a:solidFill>
                  <a:srgbClr val="000000"/>
                </a:solidFill>
                <a:effectLst/>
              </a:rPr>
              <a:t> økt forståelse for studienes relevans</a:t>
            </a:r>
          </a:p>
          <a:p>
            <a:pPr algn="l" rtl="0" fontAlgn="base">
              <a:lnSpc>
                <a:spcPts val="1500"/>
              </a:lnSpc>
            </a:pPr>
            <a:endParaRPr lang="nb-NO" sz="1400" b="1" dirty="0">
              <a:solidFill>
                <a:srgbClr val="000000"/>
              </a:solidFill>
            </a:endParaRPr>
          </a:p>
          <a:p>
            <a:pPr algn="l" rtl="0" fontAlgn="base">
              <a:lnSpc>
                <a:spcPts val="1500"/>
              </a:lnSpc>
            </a:pPr>
            <a:r>
              <a:rPr lang="nb-NO" sz="1400" b="1" dirty="0">
                <a:solidFill>
                  <a:srgbClr val="000000"/>
                </a:solidFill>
              </a:rPr>
              <a:t>Utfordre studentene i refleksjonsøvelser  det bidrar ytterligere til økt forståelse for studienes relevans</a:t>
            </a:r>
          </a:p>
        </p:txBody>
      </p:sp>
      <p:sp>
        <p:nvSpPr>
          <p:cNvPr id="22" name="TekstSylinder 21">
            <a:extLst>
              <a:ext uri="{FF2B5EF4-FFF2-40B4-BE49-F238E27FC236}">
                <a16:creationId xmlns:a16="http://schemas.microsoft.com/office/drawing/2014/main" id="{6EED6C51-8754-DF3C-D70F-FD23768993D4}"/>
              </a:ext>
            </a:extLst>
          </p:cNvPr>
          <p:cNvSpPr txBox="1"/>
          <p:nvPr/>
        </p:nvSpPr>
        <p:spPr>
          <a:xfrm>
            <a:off x="3074978" y="2691141"/>
            <a:ext cx="2797992" cy="3747180"/>
          </a:xfrm>
          <a:prstGeom prst="rect">
            <a:avLst/>
          </a:prstGeom>
          <a:noFill/>
        </p:spPr>
        <p:txBody>
          <a:bodyPr wrap="square" rtlCol="0">
            <a:spAutoFit/>
          </a:bodyPr>
          <a:lstStyle/>
          <a:p>
            <a:pPr fontAlgn="base">
              <a:lnSpc>
                <a:spcPts val="1500"/>
              </a:lnSpc>
            </a:pPr>
            <a:r>
              <a:rPr lang="nb-NO" sz="1400" b="1" dirty="0">
                <a:solidFill>
                  <a:srgbClr val="000000"/>
                </a:solidFill>
              </a:rPr>
              <a:t>Forventningsavklaring faglærers rolle – hva er studentenes egen rolle i læringsprosessen, karriereforventninger mm</a:t>
            </a:r>
          </a:p>
          <a:p>
            <a:pPr algn="l" rtl="0" fontAlgn="base">
              <a:lnSpc>
                <a:spcPts val="1500"/>
              </a:lnSpc>
            </a:pPr>
            <a:endParaRPr lang="nb-NO" sz="1400" b="1" i="0" dirty="0">
              <a:solidFill>
                <a:srgbClr val="000000"/>
              </a:solidFill>
              <a:effectLst/>
            </a:endParaRPr>
          </a:p>
          <a:p>
            <a:pPr algn="l" rtl="0" fontAlgn="base">
              <a:lnSpc>
                <a:spcPts val="1500"/>
              </a:lnSpc>
            </a:pPr>
            <a:r>
              <a:rPr lang="nb-NO" sz="1400" b="1" i="0" dirty="0">
                <a:solidFill>
                  <a:srgbClr val="000000"/>
                </a:solidFill>
                <a:effectLst/>
              </a:rPr>
              <a:t>Snakk om relevansen løpende</a:t>
            </a:r>
          </a:p>
          <a:p>
            <a:pPr algn="l" rtl="0" fontAlgn="base">
              <a:lnSpc>
                <a:spcPts val="1500"/>
              </a:lnSpc>
            </a:pPr>
            <a:endParaRPr lang="nb-NO" sz="1400" b="1" dirty="0">
              <a:solidFill>
                <a:srgbClr val="000000"/>
              </a:solidFill>
            </a:endParaRPr>
          </a:p>
          <a:p>
            <a:pPr algn="l" rtl="0" fontAlgn="base">
              <a:lnSpc>
                <a:spcPts val="1500"/>
              </a:lnSpc>
            </a:pPr>
            <a:r>
              <a:rPr lang="nb-NO" sz="1400" b="1" i="0" dirty="0">
                <a:solidFill>
                  <a:srgbClr val="000000"/>
                </a:solidFill>
                <a:effectLst/>
              </a:rPr>
              <a:t>Nyttig å bruke unge alumner som kan fortelle om hvordan de bruker kompetansen på en engasjerende måte</a:t>
            </a:r>
            <a:endParaRPr lang="nb-NO" sz="1400" b="1" dirty="0">
              <a:solidFill>
                <a:srgbClr val="000000"/>
              </a:solidFill>
            </a:endParaRPr>
          </a:p>
          <a:p>
            <a:pPr algn="l" rtl="0" fontAlgn="base">
              <a:lnSpc>
                <a:spcPts val="1500"/>
              </a:lnSpc>
            </a:pPr>
            <a:endParaRPr lang="nb-NO" sz="1400" b="1" i="0" dirty="0">
              <a:solidFill>
                <a:srgbClr val="000000"/>
              </a:solidFill>
              <a:effectLst/>
            </a:endParaRPr>
          </a:p>
          <a:p>
            <a:pPr algn="l" rtl="0" fontAlgn="base">
              <a:lnSpc>
                <a:spcPts val="1500"/>
              </a:lnSpc>
            </a:pPr>
            <a:r>
              <a:rPr lang="nb-NO" sz="1400" b="1" i="0" dirty="0">
                <a:solidFill>
                  <a:srgbClr val="000000"/>
                </a:solidFill>
                <a:effectLst/>
              </a:rPr>
              <a:t>Gradvis oppbygning av </a:t>
            </a:r>
            <a:r>
              <a:rPr lang="nb-NO" sz="1400" b="1" dirty="0">
                <a:solidFill>
                  <a:srgbClr val="000000"/>
                </a:solidFill>
              </a:rPr>
              <a:t>studentenes forståelse av hvorfor de lærer det de </a:t>
            </a:r>
            <a:r>
              <a:rPr lang="nb-NO" sz="1400" b="1" dirty="0" err="1">
                <a:solidFill>
                  <a:srgbClr val="000000"/>
                </a:solidFill>
              </a:rPr>
              <a:t>gjør,og</a:t>
            </a:r>
            <a:r>
              <a:rPr lang="nb-NO" sz="1400" b="1" dirty="0">
                <a:solidFill>
                  <a:srgbClr val="000000"/>
                </a:solidFill>
              </a:rPr>
              <a:t> hvordan dette vil gi dem nyttig kompetanse til videre jobb og karriere. </a:t>
            </a:r>
          </a:p>
          <a:p>
            <a:pPr algn="l" rtl="0" fontAlgn="base">
              <a:lnSpc>
                <a:spcPts val="1500"/>
              </a:lnSpc>
            </a:pPr>
            <a:endParaRPr lang="nb-NO" sz="1400" b="1" dirty="0">
              <a:solidFill>
                <a:srgbClr val="000000"/>
              </a:solidFill>
            </a:endParaRPr>
          </a:p>
          <a:p>
            <a:pPr algn="l" rtl="0" fontAlgn="base">
              <a:lnSpc>
                <a:spcPts val="1500"/>
              </a:lnSpc>
            </a:pPr>
            <a:endParaRPr lang="nb-NO" sz="1400" dirty="0">
              <a:solidFill>
                <a:srgbClr val="000000"/>
              </a:solidFill>
            </a:endParaRPr>
          </a:p>
        </p:txBody>
      </p:sp>
      <p:sp>
        <p:nvSpPr>
          <p:cNvPr id="23" name="TekstSylinder 22">
            <a:extLst>
              <a:ext uri="{FF2B5EF4-FFF2-40B4-BE49-F238E27FC236}">
                <a16:creationId xmlns:a16="http://schemas.microsoft.com/office/drawing/2014/main" id="{BE978AA6-7B9E-7F2B-93DD-5F72D3F8316A}"/>
              </a:ext>
            </a:extLst>
          </p:cNvPr>
          <p:cNvSpPr txBox="1"/>
          <p:nvPr/>
        </p:nvSpPr>
        <p:spPr>
          <a:xfrm>
            <a:off x="251591" y="2713790"/>
            <a:ext cx="2508059" cy="2677656"/>
          </a:xfrm>
          <a:prstGeom prst="rect">
            <a:avLst/>
          </a:prstGeom>
          <a:noFill/>
        </p:spPr>
        <p:txBody>
          <a:bodyPr wrap="none" rtlCol="0">
            <a:spAutoFit/>
          </a:bodyPr>
          <a:lstStyle/>
          <a:p>
            <a:r>
              <a:rPr lang="nb-NO" sz="1400" b="1" dirty="0"/>
              <a:t>Konkretiser hva er relevansen</a:t>
            </a:r>
          </a:p>
          <a:p>
            <a:endParaRPr lang="nb-NO" sz="1400" b="1" dirty="0"/>
          </a:p>
          <a:p>
            <a:r>
              <a:rPr lang="nb-NO" sz="1400" b="1" dirty="0"/>
              <a:t>Synliggjøre relevans</a:t>
            </a:r>
            <a:br>
              <a:rPr lang="nb-NO" sz="1400" b="1" dirty="0"/>
            </a:br>
            <a:r>
              <a:rPr lang="nb-NO" sz="1400" b="1" dirty="0"/>
              <a:t>i markedsføring og rekruttering</a:t>
            </a:r>
          </a:p>
          <a:p>
            <a:endParaRPr lang="nb-NO" sz="1400" b="1" dirty="0"/>
          </a:p>
          <a:p>
            <a:r>
              <a:rPr lang="nb-NO" sz="1400" b="1" dirty="0"/>
              <a:t>Kan vi gjøre noen justeringer i </a:t>
            </a:r>
            <a:br>
              <a:rPr lang="nb-NO" sz="1400" b="1" dirty="0"/>
            </a:br>
            <a:r>
              <a:rPr lang="nb-NO" sz="1400" b="1" dirty="0"/>
              <a:t>læringsformene for å skape </a:t>
            </a:r>
            <a:br>
              <a:rPr lang="nb-NO" sz="1400" b="1" dirty="0"/>
            </a:br>
            <a:r>
              <a:rPr lang="nb-NO" sz="1400" b="1" dirty="0"/>
              <a:t>økt bevissthet om relevansen</a:t>
            </a:r>
            <a:br>
              <a:rPr lang="nb-NO" sz="1400" b="1" dirty="0"/>
            </a:br>
            <a:r>
              <a:rPr lang="nb-NO" sz="1400" b="1" dirty="0"/>
              <a:t>blant studentene våre? </a:t>
            </a:r>
          </a:p>
          <a:p>
            <a:endParaRPr lang="nb-NO" sz="1400" b="1" dirty="0"/>
          </a:p>
          <a:p>
            <a:r>
              <a:rPr lang="nb-NO" sz="1400" b="1" dirty="0"/>
              <a:t>I </a:t>
            </a:r>
            <a:r>
              <a:rPr lang="nb-NO" sz="1400" b="1" dirty="0" err="1"/>
              <a:t>såfall</a:t>
            </a:r>
            <a:r>
              <a:rPr lang="nb-NO" sz="1400" b="1" dirty="0"/>
              <a:t> hva? </a:t>
            </a:r>
          </a:p>
          <a:p>
            <a:endParaRPr lang="nb-NO" sz="1400" dirty="0"/>
          </a:p>
        </p:txBody>
      </p:sp>
    </p:spTree>
    <p:extLst>
      <p:ext uri="{BB962C8B-B14F-4D97-AF65-F5344CB8AC3E}">
        <p14:creationId xmlns:p14="http://schemas.microsoft.com/office/powerpoint/2010/main" val="962034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588D4-FF3B-6033-1108-A68A9D284DF7}"/>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CCD351F-CA5A-6BE1-E17E-530FC8E3CEDC}"/>
              </a:ext>
            </a:extLst>
          </p:cNvPr>
          <p:cNvSpPr>
            <a:spLocks noGrp="1"/>
          </p:cNvSpPr>
          <p:nvPr>
            <p:ph type="ctrTitle"/>
          </p:nvPr>
        </p:nvSpPr>
        <p:spPr>
          <a:xfrm>
            <a:off x="3504663" y="1620956"/>
            <a:ext cx="8169930" cy="2387600"/>
          </a:xfrm>
        </p:spPr>
        <p:txBody>
          <a:bodyPr>
            <a:normAutofit/>
          </a:bodyPr>
          <a:lstStyle/>
          <a:p>
            <a:r>
              <a:rPr lang="nb-NO" sz="3200" dirty="0">
                <a:latin typeface="Helvetica"/>
                <a:cs typeface="Helvetica"/>
              </a:rPr>
              <a:t>Eksempler på hvordan </a:t>
            </a:r>
            <a:br>
              <a:rPr lang="nb-NO" sz="3200" dirty="0">
                <a:latin typeface="Helvetica"/>
                <a:cs typeface="Helvetica"/>
              </a:rPr>
            </a:br>
            <a:r>
              <a:rPr lang="nb-NO" sz="3200" dirty="0">
                <a:latin typeface="Helvetica"/>
                <a:cs typeface="Helvetica"/>
              </a:rPr>
              <a:t>dette arbeides med i sektoren</a:t>
            </a:r>
            <a:endParaRPr lang="nb-NO" sz="3200" dirty="0">
              <a:cs typeface="Helvetica"/>
            </a:endParaRPr>
          </a:p>
        </p:txBody>
      </p:sp>
      <p:pic>
        <p:nvPicPr>
          <p:cNvPr id="18" name="Grafikk 17" descr="Skolebygning med heldekkende fyll">
            <a:extLst>
              <a:ext uri="{FF2B5EF4-FFF2-40B4-BE49-F238E27FC236}">
                <a16:creationId xmlns:a16="http://schemas.microsoft.com/office/drawing/2014/main" id="{7BF598CE-9DBB-3DA9-3BE4-1FEB7001B1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6696" y="1620956"/>
            <a:ext cx="1688926" cy="1688926"/>
          </a:xfrm>
          <a:prstGeom prst="rect">
            <a:avLst/>
          </a:prstGeom>
        </p:spPr>
      </p:pic>
      <p:pic>
        <p:nvPicPr>
          <p:cNvPr id="24" name="Grafikk 23" descr="Skolebygning med heldekkende fyll">
            <a:extLst>
              <a:ext uri="{FF2B5EF4-FFF2-40B4-BE49-F238E27FC236}">
                <a16:creationId xmlns:a16="http://schemas.microsoft.com/office/drawing/2014/main" id="{1BB5101A-E152-B043-8529-55F973E93B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92831" y="2061454"/>
            <a:ext cx="1688926" cy="1688926"/>
          </a:xfrm>
          <a:prstGeom prst="rect">
            <a:avLst/>
          </a:prstGeom>
        </p:spPr>
      </p:pic>
    </p:spTree>
    <p:extLst>
      <p:ext uri="{BB962C8B-B14F-4D97-AF65-F5344CB8AC3E}">
        <p14:creationId xmlns:p14="http://schemas.microsoft.com/office/powerpoint/2010/main" val="4241256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5672D-A733-F919-52BF-AAED187E030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05064287-1F17-E2A3-E0AC-146DE5F8B824}"/>
              </a:ext>
            </a:extLst>
          </p:cNvPr>
          <p:cNvSpPr>
            <a:spLocks noGrp="1"/>
          </p:cNvSpPr>
          <p:nvPr>
            <p:ph type="title"/>
          </p:nvPr>
        </p:nvSpPr>
        <p:spPr>
          <a:xfrm>
            <a:off x="0" y="82844"/>
            <a:ext cx="12288032" cy="1131856"/>
          </a:xfrm>
        </p:spPr>
        <p:txBody>
          <a:bodyPr vert="horz" lIns="91440" tIns="45720" rIns="91440" bIns="45720" rtlCol="0" anchor="ctr">
            <a:normAutofit/>
          </a:bodyPr>
          <a:lstStyle/>
          <a:p>
            <a:r>
              <a:rPr lang="nb-NO" sz="3200" b="1" i="0" kern="1200" dirty="0" err="1">
                <a:latin typeface="Helvetica" pitchFamily="2" charset="0"/>
                <a:ea typeface="+mj-ea"/>
                <a:cs typeface="+mj-cs"/>
              </a:rPr>
              <a:t>OsloMet</a:t>
            </a:r>
            <a:r>
              <a:rPr lang="nb-NO" sz="3200" b="1" i="0" kern="1200" dirty="0">
                <a:latin typeface="Helvetica" pitchFamily="2" charset="0"/>
                <a:ea typeface="+mj-ea"/>
                <a:cs typeface="+mj-cs"/>
              </a:rPr>
              <a:t> – Klar for arbeidslivet – karrierelæring på timeplanen</a:t>
            </a:r>
            <a:br>
              <a:rPr lang="nb-NO" b="1" i="0" kern="1200" dirty="0">
                <a:latin typeface="Helvetica" pitchFamily="2" charset="0"/>
                <a:ea typeface="+mj-ea"/>
                <a:cs typeface="+mj-cs"/>
              </a:rPr>
            </a:br>
            <a:endParaRPr lang="nb-NO" b="1" i="0" kern="1200" dirty="0">
              <a:latin typeface="Helvetica" pitchFamily="2" charset="0"/>
              <a:ea typeface="+mj-ea"/>
              <a:cs typeface="+mj-cs"/>
            </a:endParaRPr>
          </a:p>
        </p:txBody>
      </p:sp>
      <p:sp>
        <p:nvSpPr>
          <p:cNvPr id="11" name="TekstSylinder 10">
            <a:extLst>
              <a:ext uri="{FF2B5EF4-FFF2-40B4-BE49-F238E27FC236}">
                <a16:creationId xmlns:a16="http://schemas.microsoft.com/office/drawing/2014/main" id="{6BB7EC33-5758-3683-03CF-39010727CEEF}"/>
              </a:ext>
            </a:extLst>
          </p:cNvPr>
          <p:cNvSpPr txBox="1"/>
          <p:nvPr/>
        </p:nvSpPr>
        <p:spPr>
          <a:xfrm>
            <a:off x="293199" y="1027134"/>
            <a:ext cx="6448854" cy="4521896"/>
          </a:xfrm>
          <a:prstGeom prst="rect">
            <a:avLst/>
          </a:prstGeom>
        </p:spPr>
        <p:txBody>
          <a:bodyPr vert="horz" lIns="90000" tIns="45720" rIns="91440" bIns="45720" rtlCol="0">
            <a:noAutofit/>
          </a:bodyPr>
          <a:lstStyle/>
          <a:p>
            <a:pPr>
              <a:lnSpc>
                <a:spcPct val="90000"/>
              </a:lnSpc>
              <a:spcBef>
                <a:spcPts val="1000"/>
              </a:spcBef>
            </a:pPr>
            <a:endParaRPr lang="nb-NO" sz="1400" b="0" i="0" kern="1200" dirty="0">
              <a:solidFill>
                <a:schemeClr val="tx1">
                  <a:lumMod val="95000"/>
                  <a:lumOff val="5000"/>
                </a:schemeClr>
              </a:solidFill>
              <a:latin typeface="Helvetica" pitchFamily="2" charset="0"/>
              <a:ea typeface="+mn-ea"/>
              <a:cs typeface="+mn-cs"/>
            </a:endParaRPr>
          </a:p>
          <a:p>
            <a:pPr marL="228600" indent="-228600">
              <a:lnSpc>
                <a:spcPct val="90000"/>
              </a:lnSpc>
              <a:spcBef>
                <a:spcPts val="1000"/>
              </a:spcBef>
              <a:buFont typeface="Arial" panose="020B0604020202020204" pitchFamily="34" charset="0"/>
              <a:buChar char="•"/>
            </a:pPr>
            <a:r>
              <a:rPr lang="nb-NO" sz="1400" dirty="0">
                <a:solidFill>
                  <a:schemeClr val="tx1">
                    <a:lumMod val="95000"/>
                    <a:lumOff val="5000"/>
                  </a:schemeClr>
                </a:solidFill>
                <a:latin typeface="Helvetica" pitchFamily="2" charset="0"/>
              </a:rPr>
              <a:t>Utviklet og utprøvd timeplanlagte karrierelæringsaktiviteter og et digitalt karrierelæringsverktøy 2020 – 2023</a:t>
            </a:r>
          </a:p>
          <a:p>
            <a:pPr marL="228600" indent="-228600">
              <a:lnSpc>
                <a:spcPct val="90000"/>
              </a:lnSpc>
              <a:spcBef>
                <a:spcPts val="1000"/>
              </a:spcBef>
              <a:buFont typeface="Arial" panose="020B0604020202020204" pitchFamily="34" charset="0"/>
              <a:buChar char="•"/>
            </a:pPr>
            <a:endParaRPr lang="nb-NO" sz="500" dirty="0">
              <a:solidFill>
                <a:schemeClr val="tx1">
                  <a:lumMod val="95000"/>
                  <a:lumOff val="5000"/>
                </a:schemeClr>
              </a:solidFill>
              <a:latin typeface="Helvetica" pitchFamily="2" charset="0"/>
            </a:endParaRPr>
          </a:p>
          <a:p>
            <a:pPr marL="228600" indent="-228600">
              <a:lnSpc>
                <a:spcPct val="90000"/>
              </a:lnSpc>
              <a:spcBef>
                <a:spcPts val="1000"/>
              </a:spcBef>
              <a:buFont typeface="Arial" panose="020B0604020202020204" pitchFamily="34" charset="0"/>
              <a:buChar char="•"/>
            </a:pPr>
            <a:r>
              <a:rPr lang="nb-NO" sz="1400" b="0" i="0" kern="1200" dirty="0">
                <a:solidFill>
                  <a:schemeClr val="tx1">
                    <a:lumMod val="95000"/>
                    <a:lumOff val="5000"/>
                  </a:schemeClr>
                </a:solidFill>
                <a:latin typeface="Helvetica" pitchFamily="2" charset="0"/>
                <a:ea typeface="+mn-ea"/>
                <a:cs typeface="+mn-cs"/>
              </a:rPr>
              <a:t>For at studentene skal se relevans av karrierelæringsaktivitetene, må de knyttes til eksisterende kompetansemål i utdanningene.</a:t>
            </a:r>
          </a:p>
          <a:p>
            <a:pPr>
              <a:lnSpc>
                <a:spcPct val="90000"/>
              </a:lnSpc>
              <a:spcBef>
                <a:spcPts val="1000"/>
              </a:spcBef>
            </a:pPr>
            <a:endParaRPr lang="nb-NO" sz="500" b="0" i="0" kern="1200" dirty="0">
              <a:solidFill>
                <a:schemeClr val="tx1">
                  <a:lumMod val="95000"/>
                  <a:lumOff val="5000"/>
                </a:schemeClr>
              </a:solidFill>
              <a:latin typeface="Helvetica" pitchFamily="2" charset="0"/>
              <a:ea typeface="+mn-ea"/>
              <a:cs typeface="+mn-cs"/>
            </a:endParaRPr>
          </a:p>
          <a:p>
            <a:pPr marL="228600" indent="-228600">
              <a:lnSpc>
                <a:spcPct val="90000"/>
              </a:lnSpc>
              <a:spcBef>
                <a:spcPts val="1000"/>
              </a:spcBef>
              <a:buFont typeface="Arial" panose="020B0604020202020204" pitchFamily="34" charset="0"/>
              <a:buChar char="•"/>
            </a:pPr>
            <a:r>
              <a:rPr lang="nb-NO" sz="1400" b="0" i="0" kern="1200" dirty="0">
                <a:solidFill>
                  <a:schemeClr val="tx1">
                    <a:lumMod val="95000"/>
                    <a:lumOff val="5000"/>
                  </a:schemeClr>
                </a:solidFill>
                <a:latin typeface="Helvetica" pitchFamily="2" charset="0"/>
                <a:ea typeface="+mn-ea"/>
                <a:cs typeface="+mn-cs"/>
              </a:rPr>
              <a:t>Underviserne som var med å pilotere opplegget hadde ansvaret for å integrere karrierelæringsaktivitetene i emnene</a:t>
            </a:r>
          </a:p>
          <a:p>
            <a:pPr marL="228600" indent="-228600">
              <a:lnSpc>
                <a:spcPct val="90000"/>
              </a:lnSpc>
              <a:spcBef>
                <a:spcPts val="1000"/>
              </a:spcBef>
              <a:buFont typeface="Arial" panose="020B0604020202020204" pitchFamily="34" charset="0"/>
              <a:buChar char="•"/>
            </a:pPr>
            <a:endParaRPr lang="nb-NO" sz="500" b="0" i="0" kern="1200" dirty="0">
              <a:solidFill>
                <a:schemeClr val="tx1">
                  <a:lumMod val="95000"/>
                  <a:lumOff val="5000"/>
                </a:schemeClr>
              </a:solidFill>
              <a:latin typeface="Helvetica" pitchFamily="2" charset="0"/>
              <a:ea typeface="+mn-ea"/>
              <a:cs typeface="+mn-cs"/>
            </a:endParaRPr>
          </a:p>
          <a:p>
            <a:pPr marL="228600" indent="-228600">
              <a:lnSpc>
                <a:spcPct val="90000"/>
              </a:lnSpc>
              <a:spcBef>
                <a:spcPts val="1000"/>
              </a:spcBef>
              <a:buFont typeface="Arial" panose="020B0604020202020204" pitchFamily="34" charset="0"/>
              <a:buChar char="•"/>
            </a:pPr>
            <a:r>
              <a:rPr lang="nb-NO" sz="1400" b="0" i="0" kern="1200" dirty="0">
                <a:solidFill>
                  <a:schemeClr val="tx1">
                    <a:lumMod val="95000"/>
                    <a:lumOff val="5000"/>
                  </a:schemeClr>
                </a:solidFill>
                <a:latin typeface="Helvetica" pitchFamily="2" charset="0"/>
                <a:ea typeface="+mn-ea"/>
                <a:cs typeface="+mn-cs"/>
              </a:rPr>
              <a:t>Karrieretjenesten ledet prosjektgruppen og bisto underviserne med opplæring og veiledning etter behov. </a:t>
            </a:r>
          </a:p>
          <a:p>
            <a:pPr marL="228600" indent="-228600">
              <a:lnSpc>
                <a:spcPct val="90000"/>
              </a:lnSpc>
              <a:spcBef>
                <a:spcPts val="1000"/>
              </a:spcBef>
              <a:buFont typeface="Arial" panose="020B0604020202020204" pitchFamily="34" charset="0"/>
              <a:buChar char="•"/>
            </a:pPr>
            <a:endParaRPr lang="nb-NO" sz="500" b="0" i="0" kern="1200" dirty="0">
              <a:solidFill>
                <a:schemeClr val="tx1">
                  <a:lumMod val="95000"/>
                  <a:lumOff val="5000"/>
                </a:schemeClr>
              </a:solidFill>
              <a:latin typeface="Helvetica" pitchFamily="2" charset="0"/>
              <a:ea typeface="+mn-ea"/>
              <a:cs typeface="+mn-cs"/>
            </a:endParaRPr>
          </a:p>
          <a:p>
            <a:pPr marL="228600" indent="-228600">
              <a:lnSpc>
                <a:spcPct val="90000"/>
              </a:lnSpc>
              <a:spcBef>
                <a:spcPts val="1000"/>
              </a:spcBef>
              <a:buFont typeface="Arial" panose="020B0604020202020204" pitchFamily="34" charset="0"/>
              <a:buChar char="•"/>
            </a:pPr>
            <a:r>
              <a:rPr lang="nb-NO" sz="1400" b="0" i="0" kern="1200" dirty="0">
                <a:solidFill>
                  <a:schemeClr val="tx1">
                    <a:lumMod val="95000"/>
                    <a:lumOff val="5000"/>
                  </a:schemeClr>
                </a:solidFill>
                <a:latin typeface="Helvetica" pitchFamily="2" charset="0"/>
                <a:ea typeface="+mn-ea"/>
                <a:cs typeface="+mn-cs"/>
              </a:rPr>
              <a:t>Som del av opplegget ble dette verktøyet for </a:t>
            </a:r>
            <a:r>
              <a:rPr lang="nb-NO" sz="1400" b="0" i="0" kern="1200" dirty="0" err="1">
                <a:solidFill>
                  <a:schemeClr val="tx1">
                    <a:lumMod val="95000"/>
                    <a:lumOff val="5000"/>
                  </a:schemeClr>
                </a:solidFill>
                <a:latin typeface="Helvetica" pitchFamily="2" charset="0"/>
                <a:ea typeface="+mn-ea"/>
                <a:cs typeface="+mn-cs"/>
              </a:rPr>
              <a:t>spillbasert</a:t>
            </a:r>
            <a:r>
              <a:rPr lang="nb-NO" sz="1400" b="0" i="0" kern="1200" dirty="0">
                <a:solidFill>
                  <a:schemeClr val="tx1">
                    <a:lumMod val="95000"/>
                    <a:lumOff val="5000"/>
                  </a:schemeClr>
                </a:solidFill>
                <a:latin typeface="Helvetica" pitchFamily="2" charset="0"/>
                <a:ea typeface="+mn-ea"/>
                <a:cs typeface="+mn-cs"/>
              </a:rPr>
              <a:t> læring utviklet: </a:t>
            </a:r>
            <a:r>
              <a:rPr lang="nb-NO" sz="1400" b="0" i="0" kern="1200" dirty="0">
                <a:solidFill>
                  <a:schemeClr val="tx1">
                    <a:lumMod val="95000"/>
                    <a:lumOff val="5000"/>
                  </a:schemeClr>
                </a:solidFill>
                <a:latin typeface="Helvetica" pitchFamily="2" charset="0"/>
                <a:ea typeface="+mn-ea"/>
                <a:cs typeface="+mn-cs"/>
                <a:hlinkClick r:id="rId3">
                  <a:extLst>
                    <a:ext uri="{A12FA001-AC4F-418D-AE19-62706E023703}">
                      <ahyp:hlinkClr xmlns:ahyp="http://schemas.microsoft.com/office/drawing/2018/hyperlinkcolor" val="tx"/>
                    </a:ext>
                  </a:extLst>
                </a:hlinkClick>
              </a:rPr>
              <a:t>https://www.thigro.no/</a:t>
            </a:r>
            <a:endParaRPr lang="nb-NO" sz="1400" b="0" i="0" kern="1200" dirty="0">
              <a:solidFill>
                <a:schemeClr val="tx1">
                  <a:lumMod val="95000"/>
                  <a:lumOff val="5000"/>
                </a:schemeClr>
              </a:solidFill>
              <a:latin typeface="Helvetica" pitchFamily="2" charset="0"/>
              <a:ea typeface="+mn-ea"/>
              <a:cs typeface="+mn-cs"/>
            </a:endParaRPr>
          </a:p>
          <a:p>
            <a:pPr marL="228600" indent="-228600">
              <a:lnSpc>
                <a:spcPct val="90000"/>
              </a:lnSpc>
              <a:spcBef>
                <a:spcPts val="1000"/>
              </a:spcBef>
              <a:buFont typeface="Arial" panose="020B0604020202020204" pitchFamily="34" charset="0"/>
              <a:buChar char="•"/>
            </a:pPr>
            <a:endParaRPr lang="nb-NO" sz="500" b="0" i="0" kern="1200" dirty="0">
              <a:solidFill>
                <a:schemeClr val="tx1">
                  <a:lumMod val="95000"/>
                  <a:lumOff val="5000"/>
                </a:schemeClr>
              </a:solidFill>
              <a:latin typeface="Helvetica" pitchFamily="2" charset="0"/>
              <a:ea typeface="+mn-ea"/>
              <a:cs typeface="+mn-cs"/>
            </a:endParaRPr>
          </a:p>
          <a:p>
            <a:pPr marL="228600" indent="-228600">
              <a:lnSpc>
                <a:spcPct val="90000"/>
              </a:lnSpc>
              <a:spcBef>
                <a:spcPts val="1000"/>
              </a:spcBef>
              <a:buFont typeface="Arial" panose="020B0604020202020204" pitchFamily="34" charset="0"/>
              <a:buChar char="•"/>
            </a:pPr>
            <a:r>
              <a:rPr lang="nb-NO" sz="1400" b="0" i="0" kern="1200" dirty="0">
                <a:solidFill>
                  <a:schemeClr val="tx1">
                    <a:lumMod val="95000"/>
                    <a:lumOff val="5000"/>
                  </a:schemeClr>
                </a:solidFill>
                <a:latin typeface="Helvetica" pitchFamily="2" charset="0"/>
                <a:ea typeface="+mn-ea"/>
                <a:cs typeface="+mn-cs"/>
              </a:rPr>
              <a:t>Karrierelæringsaktivitetene er basert på </a:t>
            </a:r>
            <a:r>
              <a:rPr lang="nb-NO" sz="1400" b="0" i="0" kern="1200" dirty="0" err="1">
                <a:solidFill>
                  <a:schemeClr val="tx1">
                    <a:lumMod val="95000"/>
                    <a:lumOff val="5000"/>
                  </a:schemeClr>
                </a:solidFill>
                <a:latin typeface="Helvetica" pitchFamily="2" charset="0"/>
                <a:ea typeface="+mn-ea"/>
                <a:cs typeface="+mn-cs"/>
              </a:rPr>
              <a:t>Kolbs</a:t>
            </a:r>
            <a:r>
              <a:rPr lang="nb-NO" sz="1400" b="0" i="0" kern="1200" dirty="0">
                <a:solidFill>
                  <a:schemeClr val="tx1">
                    <a:lumMod val="95000"/>
                    <a:lumOff val="5000"/>
                  </a:schemeClr>
                </a:solidFill>
                <a:latin typeface="Helvetica" pitchFamily="2" charset="0"/>
                <a:ea typeface="+mn-ea"/>
                <a:cs typeface="+mn-cs"/>
              </a:rPr>
              <a:t> læringsspiral. Den illustrerer læring som en spiralbevegelse og livslang prosess. Refleksjon er et sentralt element i læringsprosessen.</a:t>
            </a:r>
          </a:p>
          <a:p>
            <a:pPr marL="228600" indent="-228600">
              <a:lnSpc>
                <a:spcPct val="90000"/>
              </a:lnSpc>
              <a:spcBef>
                <a:spcPts val="1000"/>
              </a:spcBef>
              <a:buFont typeface="Arial" panose="020B0604020202020204" pitchFamily="34" charset="0"/>
              <a:buChar char="•"/>
            </a:pPr>
            <a:endParaRPr lang="nb-NO" sz="500" dirty="0">
              <a:solidFill>
                <a:schemeClr val="tx1">
                  <a:lumMod val="95000"/>
                  <a:lumOff val="5000"/>
                </a:schemeClr>
              </a:solidFill>
              <a:latin typeface="Helvetica" pitchFamily="2" charset="0"/>
            </a:endParaRPr>
          </a:p>
          <a:p>
            <a:pPr marL="228600" indent="-228600">
              <a:lnSpc>
                <a:spcPct val="90000"/>
              </a:lnSpc>
              <a:spcBef>
                <a:spcPts val="1000"/>
              </a:spcBef>
              <a:buFont typeface="Arial" panose="020B0604020202020204" pitchFamily="34" charset="0"/>
              <a:buChar char="•"/>
            </a:pPr>
            <a:r>
              <a:rPr lang="nb-NO" sz="1400" b="0" i="0" kern="1200" dirty="0">
                <a:solidFill>
                  <a:schemeClr val="tx1">
                    <a:lumMod val="95000"/>
                    <a:lumOff val="5000"/>
                  </a:schemeClr>
                </a:solidFill>
                <a:latin typeface="Helvetica" pitchFamily="2" charset="0"/>
                <a:ea typeface="+mn-ea"/>
                <a:cs typeface="+mn-cs"/>
              </a:rPr>
              <a:t>I 2024 jobber </a:t>
            </a:r>
            <a:r>
              <a:rPr lang="nb-NO" sz="1400" b="0" i="0" kern="1200" dirty="0" err="1">
                <a:solidFill>
                  <a:schemeClr val="tx1">
                    <a:lumMod val="95000"/>
                    <a:lumOff val="5000"/>
                  </a:schemeClr>
                </a:solidFill>
                <a:latin typeface="Helvetica" pitchFamily="2" charset="0"/>
                <a:ea typeface="+mn-ea"/>
                <a:cs typeface="+mn-cs"/>
              </a:rPr>
              <a:t>OsloMet</a:t>
            </a:r>
            <a:r>
              <a:rPr lang="nb-NO" sz="1400" b="0" i="0" kern="1200" dirty="0">
                <a:solidFill>
                  <a:schemeClr val="tx1">
                    <a:lumMod val="95000"/>
                    <a:lumOff val="5000"/>
                  </a:schemeClr>
                </a:solidFill>
                <a:latin typeface="Helvetica" pitchFamily="2" charset="0"/>
                <a:ea typeface="+mn-ea"/>
                <a:cs typeface="+mn-cs"/>
              </a:rPr>
              <a:t> med å ta i bruk aktivitetene i ordinær undervisning.</a:t>
            </a:r>
          </a:p>
        </p:txBody>
      </p:sp>
      <p:pic>
        <p:nvPicPr>
          <p:cNvPr id="10" name="Bilde 9">
            <a:extLst>
              <a:ext uri="{FF2B5EF4-FFF2-40B4-BE49-F238E27FC236}">
                <a16:creationId xmlns:a16="http://schemas.microsoft.com/office/drawing/2014/main" id="{3FE320BB-0A5E-9D8C-D82D-22FE12BBD0F9}"/>
              </a:ext>
            </a:extLst>
          </p:cNvPr>
          <p:cNvPicPr>
            <a:picLocks noChangeAspect="1"/>
          </p:cNvPicPr>
          <p:nvPr/>
        </p:nvPicPr>
        <p:blipFill>
          <a:blip r:embed="rId4"/>
          <a:stretch>
            <a:fillRect/>
          </a:stretch>
        </p:blipFill>
        <p:spPr>
          <a:xfrm>
            <a:off x="6742053" y="1214699"/>
            <a:ext cx="5449947" cy="5167312"/>
          </a:xfrm>
          <a:prstGeom prst="rect">
            <a:avLst/>
          </a:prstGeom>
        </p:spPr>
      </p:pic>
      <p:sp>
        <p:nvSpPr>
          <p:cNvPr id="12" name="TekstSylinder 11">
            <a:extLst>
              <a:ext uri="{FF2B5EF4-FFF2-40B4-BE49-F238E27FC236}">
                <a16:creationId xmlns:a16="http://schemas.microsoft.com/office/drawing/2014/main" id="{492C2FED-1D2B-A178-4588-15BFC6F8ED95}"/>
              </a:ext>
            </a:extLst>
          </p:cNvPr>
          <p:cNvSpPr txBox="1"/>
          <p:nvPr/>
        </p:nvSpPr>
        <p:spPr>
          <a:xfrm>
            <a:off x="6742053" y="6382011"/>
            <a:ext cx="5156540" cy="523220"/>
          </a:xfrm>
          <a:prstGeom prst="rect">
            <a:avLst/>
          </a:prstGeom>
          <a:noFill/>
        </p:spPr>
        <p:txBody>
          <a:bodyPr wrap="none" rtlCol="0">
            <a:spAutoFit/>
          </a:bodyPr>
          <a:lstStyle/>
          <a:p>
            <a:r>
              <a:rPr lang="nb-NO" sz="1400" dirty="0">
                <a:solidFill>
                  <a:schemeClr val="tx1">
                    <a:lumMod val="95000"/>
                    <a:lumOff val="5000"/>
                  </a:schemeClr>
                </a:solidFill>
                <a:latin typeface="+mj-lt"/>
              </a:rPr>
              <a:t>Bruker kvalitetsrammeverket for karriereveiledning: </a:t>
            </a:r>
            <a:endParaRPr lang="nb-NO" sz="1400" dirty="0">
              <a:latin typeface="+mj-lt"/>
              <a:hlinkClick r:id="rId5">
                <a:extLst>
                  <a:ext uri="{A12FA001-AC4F-418D-AE19-62706E023703}">
                    <ahyp:hlinkClr xmlns:ahyp="http://schemas.microsoft.com/office/drawing/2018/hyperlinkcolor" val="tx"/>
                  </a:ext>
                </a:extLst>
              </a:hlinkClick>
            </a:endParaRPr>
          </a:p>
          <a:p>
            <a:r>
              <a:rPr lang="nb-NO" sz="1400" dirty="0">
                <a:hlinkClick r:id="rId5">
                  <a:extLst>
                    <a:ext uri="{A12FA001-AC4F-418D-AE19-62706E023703}">
                      <ahyp:hlinkClr xmlns:ahyp="http://schemas.microsoft.com/office/drawing/2018/hyperlinkcolor" val="tx"/>
                    </a:ext>
                  </a:extLst>
                </a:hlinkClick>
              </a:rPr>
              <a:t>https://hkdir.no/kvalitet-i-karriereveiledning/karrierekompetanse</a:t>
            </a:r>
            <a:endParaRPr lang="nb-NO" sz="1400" dirty="0"/>
          </a:p>
        </p:txBody>
      </p:sp>
    </p:spTree>
    <p:extLst>
      <p:ext uri="{BB962C8B-B14F-4D97-AF65-F5344CB8AC3E}">
        <p14:creationId xmlns:p14="http://schemas.microsoft.com/office/powerpoint/2010/main" val="3414040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E12FC08-0F22-8168-D9C4-FBE4895402AE}"/>
              </a:ext>
            </a:extLst>
          </p:cNvPr>
          <p:cNvSpPr/>
          <p:nvPr/>
        </p:nvSpPr>
        <p:spPr>
          <a:xfrm>
            <a:off x="588723" y="1690688"/>
            <a:ext cx="4296428" cy="398360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51194EDD-7C9B-9276-260C-74FC1B73934F}"/>
              </a:ext>
            </a:extLst>
          </p:cNvPr>
          <p:cNvSpPr>
            <a:spLocks noGrp="1"/>
          </p:cNvSpPr>
          <p:nvPr>
            <p:ph type="title"/>
          </p:nvPr>
        </p:nvSpPr>
        <p:spPr>
          <a:xfrm>
            <a:off x="212942" y="233634"/>
            <a:ext cx="12288033" cy="1325563"/>
          </a:xfrm>
        </p:spPr>
        <p:txBody>
          <a:bodyPr>
            <a:normAutofit/>
          </a:bodyPr>
          <a:lstStyle/>
          <a:p>
            <a:r>
              <a:rPr lang="nb-NO" sz="3200" dirty="0"/>
              <a:t>UiO – Finn din fremtid – Digitale karriereemner for studenter</a:t>
            </a:r>
          </a:p>
        </p:txBody>
      </p:sp>
      <p:sp>
        <p:nvSpPr>
          <p:cNvPr id="3" name="Plassholder for innhold 2">
            <a:extLst>
              <a:ext uri="{FF2B5EF4-FFF2-40B4-BE49-F238E27FC236}">
                <a16:creationId xmlns:a16="http://schemas.microsoft.com/office/drawing/2014/main" id="{EBC562D4-DBA4-51AA-9965-6ABEB6F31A23}"/>
              </a:ext>
            </a:extLst>
          </p:cNvPr>
          <p:cNvSpPr>
            <a:spLocks noGrp="1"/>
          </p:cNvSpPr>
          <p:nvPr>
            <p:ph idx="1"/>
          </p:nvPr>
        </p:nvSpPr>
        <p:spPr>
          <a:xfrm>
            <a:off x="775571" y="2003837"/>
            <a:ext cx="4421687" cy="4367113"/>
          </a:xfrm>
        </p:spPr>
        <p:txBody>
          <a:bodyPr>
            <a:normAutofit/>
          </a:bodyPr>
          <a:lstStyle/>
          <a:p>
            <a:pPr marL="0" indent="0">
              <a:buNone/>
            </a:pPr>
            <a:r>
              <a:rPr lang="nb-NO" b="1" u="sng" dirty="0"/>
              <a:t>Bachelornivå: </a:t>
            </a:r>
          </a:p>
          <a:p>
            <a:pPr marL="0" indent="0">
              <a:buNone/>
            </a:pPr>
            <a:r>
              <a:rPr lang="nb-NO" sz="1200" dirty="0">
                <a:solidFill>
                  <a:schemeClr val="tx1"/>
                </a:solidFill>
                <a:hlinkClick r:id="rId3">
                  <a:extLst>
                    <a:ext uri="{A12FA001-AC4F-418D-AE19-62706E023703}">
                      <ahyp:hlinkClr xmlns:ahyp="http://schemas.microsoft.com/office/drawing/2018/hyperlinkcolor" val="tx"/>
                    </a:ext>
                  </a:extLst>
                </a:hlinkClick>
              </a:rPr>
              <a:t>UiOKAR0110 – Kom i gang med utdanning og karriere</a:t>
            </a:r>
            <a:endParaRPr lang="nb-NO" sz="1200" dirty="0">
              <a:solidFill>
                <a:schemeClr val="tx1"/>
              </a:solidFill>
            </a:endParaRPr>
          </a:p>
          <a:p>
            <a:pPr marL="0" indent="0">
              <a:buNone/>
            </a:pPr>
            <a:r>
              <a:rPr lang="nb-NO" sz="1200" dirty="0">
                <a:solidFill>
                  <a:schemeClr val="tx1"/>
                </a:solidFill>
                <a:hlinkClick r:id="rId4">
                  <a:extLst>
                    <a:ext uri="{A12FA001-AC4F-418D-AE19-62706E023703}">
                      <ahyp:hlinkClr xmlns:ahyp="http://schemas.microsoft.com/office/drawing/2018/hyperlinkcolor" val="tx"/>
                    </a:ext>
                  </a:extLst>
                </a:hlinkClick>
              </a:rPr>
              <a:t>UiOKAR0210 – Slik oppdager du dine muligheter</a:t>
            </a:r>
            <a:endParaRPr lang="nb-NO" sz="1200" dirty="0">
              <a:solidFill>
                <a:schemeClr val="tx1"/>
              </a:solidFill>
            </a:endParaRPr>
          </a:p>
          <a:p>
            <a:pPr marL="0" indent="0">
              <a:buNone/>
            </a:pPr>
            <a:r>
              <a:rPr lang="nb-NO" sz="1200" dirty="0">
                <a:solidFill>
                  <a:schemeClr val="tx1"/>
                </a:solidFill>
                <a:hlinkClick r:id="rId5">
                  <a:extLst>
                    <a:ext uri="{A12FA001-AC4F-418D-AE19-62706E023703}">
                      <ahyp:hlinkClr xmlns:ahyp="http://schemas.microsoft.com/office/drawing/2018/hyperlinkcolor" val="tx"/>
                    </a:ext>
                  </a:extLst>
                </a:hlinkClick>
              </a:rPr>
              <a:t>UiOKAR0310 – Finn din retning </a:t>
            </a:r>
            <a:endParaRPr lang="nb-NO" sz="1200" dirty="0">
              <a:solidFill>
                <a:schemeClr val="tx1"/>
              </a:solidFill>
            </a:endParaRPr>
          </a:p>
          <a:p>
            <a:pPr marL="0" indent="0">
              <a:buNone/>
            </a:pPr>
            <a:endParaRPr lang="nb-NO" sz="1200" dirty="0"/>
          </a:p>
          <a:p>
            <a:pPr marL="0" indent="0">
              <a:buNone/>
            </a:pPr>
            <a:endParaRPr lang="nb-NO" sz="1200" dirty="0"/>
          </a:p>
          <a:p>
            <a:pPr marL="0" indent="0">
              <a:buNone/>
            </a:pPr>
            <a:r>
              <a:rPr lang="nb-NO" b="1" u="sng" dirty="0"/>
              <a:t>Masternivå: </a:t>
            </a:r>
          </a:p>
          <a:p>
            <a:pPr marL="0" indent="0">
              <a:buNone/>
            </a:pPr>
            <a:r>
              <a:rPr lang="nb-NO" sz="1200" noProof="1">
                <a:solidFill>
                  <a:schemeClr val="tx1"/>
                </a:solidFill>
                <a:hlinkClick r:id="rId6">
                  <a:extLst>
                    <a:ext uri="{A12FA001-AC4F-418D-AE19-62706E023703}">
                      <ahyp:hlinkClr xmlns:ahyp="http://schemas.microsoft.com/office/drawing/2018/hyperlinkcolor" val="tx"/>
                    </a:ext>
                  </a:extLst>
                </a:hlinkClick>
              </a:rPr>
              <a:t>UiOKAR0410 – Navigating your career</a:t>
            </a:r>
            <a:endParaRPr lang="nb-NO" sz="1200" noProof="1">
              <a:solidFill>
                <a:schemeClr val="tx1"/>
              </a:solidFill>
            </a:endParaRPr>
          </a:p>
          <a:p>
            <a:pPr marL="0" indent="0">
              <a:buNone/>
            </a:pPr>
            <a:r>
              <a:rPr lang="nb-NO" sz="1200" noProof="1">
                <a:solidFill>
                  <a:schemeClr val="tx1"/>
                </a:solidFill>
                <a:hlinkClick r:id="rId7">
                  <a:extLst>
                    <a:ext uri="{A12FA001-AC4F-418D-AE19-62706E023703}">
                      <ahyp:hlinkClr xmlns:ahyp="http://schemas.microsoft.com/office/drawing/2018/hyperlinkcolor" val="tx"/>
                    </a:ext>
                  </a:extLst>
                </a:hlinkClick>
              </a:rPr>
              <a:t>UIOKAR0510 – How to get noticed by empolyers</a:t>
            </a:r>
            <a:endParaRPr lang="nb-NO" sz="1200" noProof="1">
              <a:solidFill>
                <a:schemeClr val="tx1"/>
              </a:solidFill>
            </a:endParaRPr>
          </a:p>
          <a:p>
            <a:pPr marL="0" indent="0">
              <a:buNone/>
            </a:pPr>
            <a:endParaRPr lang="nb-NO" sz="1200" noProof="1">
              <a:solidFill>
                <a:schemeClr val="tx1"/>
              </a:solidFill>
            </a:endParaRPr>
          </a:p>
          <a:p>
            <a:pPr marL="0" indent="0">
              <a:buNone/>
            </a:pPr>
            <a:r>
              <a:rPr lang="nb-NO" sz="1200" noProof="1">
                <a:solidFill>
                  <a:schemeClr val="tx1"/>
                </a:solidFill>
              </a:rPr>
              <a:t>Modulene utviklet til piloten på SV</a:t>
            </a:r>
            <a:endParaRPr lang="nb-NO" sz="1200" dirty="0"/>
          </a:p>
        </p:txBody>
      </p:sp>
      <p:sp>
        <p:nvSpPr>
          <p:cNvPr id="11" name="TekstSylinder 10">
            <a:extLst>
              <a:ext uri="{FF2B5EF4-FFF2-40B4-BE49-F238E27FC236}">
                <a16:creationId xmlns:a16="http://schemas.microsoft.com/office/drawing/2014/main" id="{76682408-C77C-CE0C-52F5-37B6AC9E7679}"/>
              </a:ext>
            </a:extLst>
          </p:cNvPr>
          <p:cNvSpPr txBox="1"/>
          <p:nvPr/>
        </p:nvSpPr>
        <p:spPr>
          <a:xfrm>
            <a:off x="5509365" y="1841262"/>
            <a:ext cx="6093912" cy="4216539"/>
          </a:xfrm>
          <a:prstGeom prst="rect">
            <a:avLst/>
          </a:prstGeom>
          <a:noFill/>
        </p:spPr>
        <p:txBody>
          <a:bodyPr wrap="square">
            <a:spAutoFit/>
          </a:bodyPr>
          <a:lstStyle/>
          <a:p>
            <a:pPr marL="285750" indent="-285750">
              <a:buFont typeface="Arial" panose="020B0604020202020204" pitchFamily="34" charset="0"/>
              <a:buChar char="•"/>
            </a:pPr>
            <a:r>
              <a:rPr lang="nb-NO" sz="1600" b="0" i="0" dirty="0">
                <a:solidFill>
                  <a:srgbClr val="000000"/>
                </a:solidFill>
                <a:effectLst/>
                <a:latin typeface="Helvetica" panose="020B0604020202020204" pitchFamily="34" charset="0"/>
              </a:rPr>
              <a:t>Finn din fremtid handler om å utforske hvem du er, være bevisst på hva du kan og hva du vil</a:t>
            </a:r>
          </a:p>
          <a:p>
            <a:pPr marL="285750" indent="-285750">
              <a:buFont typeface="Arial" panose="020B0604020202020204" pitchFamily="34" charset="0"/>
              <a:buChar char="•"/>
            </a:pPr>
            <a:endParaRPr lang="nb-NO" sz="1600" dirty="0">
              <a:solidFill>
                <a:srgbClr val="000000"/>
              </a:solidFill>
              <a:latin typeface="Helvetica" panose="020B0604020202020204" pitchFamily="34" charset="0"/>
            </a:endParaRPr>
          </a:p>
          <a:p>
            <a:pPr marL="285750" indent="-285750">
              <a:buFont typeface="Arial" panose="020B0604020202020204" pitchFamily="34" charset="0"/>
              <a:buChar char="•"/>
            </a:pPr>
            <a:r>
              <a:rPr lang="nb-NO" dirty="0"/>
              <a:t>Gjennom karriereemnene kan du utforske hva din framtid kan være</a:t>
            </a:r>
          </a:p>
          <a:p>
            <a:pPr marL="285750" indent="-285750">
              <a:buFont typeface="Arial" panose="020B0604020202020204" pitchFamily="34" charset="0"/>
              <a:buChar char="•"/>
            </a:pPr>
            <a:endParaRPr lang="nb-NO" sz="1600" b="0" i="0" dirty="0">
              <a:solidFill>
                <a:srgbClr val="000000"/>
              </a:solidFill>
              <a:effectLst/>
              <a:latin typeface="Helvetica" panose="020B0604020202020204" pitchFamily="34" charset="0"/>
            </a:endParaRPr>
          </a:p>
          <a:p>
            <a:pPr marL="285750" indent="-285750">
              <a:buFont typeface="Arial" panose="020B0604020202020204" pitchFamily="34" charset="0"/>
              <a:buChar char="•"/>
            </a:pPr>
            <a:r>
              <a:rPr lang="nb-NO" dirty="0"/>
              <a:t>Emnene om karriere består av e-læringsmoduler i canvas.</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De har ingen eksamen eller studiepoeng, og tar ikke plass fra andre emner i graden.</a:t>
            </a:r>
          </a:p>
          <a:p>
            <a:pPr marL="285750" indent="-285750">
              <a:buFont typeface="Arial" panose="020B0604020202020204" pitchFamily="34" charset="0"/>
              <a:buChar char="•"/>
            </a:pPr>
            <a:endParaRPr lang="nb-NO" sz="1600" b="0" i="0" dirty="0">
              <a:solidFill>
                <a:srgbClr val="000000"/>
              </a:solidFill>
              <a:effectLst/>
              <a:latin typeface="Helvetica" panose="020B0604020202020204" pitchFamily="34" charset="0"/>
            </a:endParaRPr>
          </a:p>
          <a:p>
            <a:pPr marL="285750" indent="-285750">
              <a:buFont typeface="Arial" panose="020B0604020202020204" pitchFamily="34" charset="0"/>
              <a:buChar char="•"/>
            </a:pPr>
            <a:r>
              <a:rPr lang="nb-NO" sz="1600" dirty="0">
                <a:solidFill>
                  <a:srgbClr val="000000"/>
                </a:solidFill>
                <a:latin typeface="Helvetica" panose="020B0604020202020204" pitchFamily="34" charset="0"/>
              </a:rPr>
              <a:t>Emnene ble pilotert på SV fakultetet og var en suksess der.</a:t>
            </a:r>
          </a:p>
          <a:p>
            <a:pPr marL="285750" indent="-285750">
              <a:buFont typeface="Arial" panose="020B0604020202020204" pitchFamily="34" charset="0"/>
              <a:buChar char="•"/>
            </a:pPr>
            <a:endParaRPr lang="nb-NO" sz="1600" dirty="0">
              <a:solidFill>
                <a:srgbClr val="000000"/>
              </a:solidFill>
              <a:latin typeface="Helvetica" panose="020B0604020202020204" pitchFamily="34" charset="0"/>
            </a:endParaRPr>
          </a:p>
          <a:p>
            <a:pPr marL="285750" indent="-285750">
              <a:buFont typeface="Arial" panose="020B0604020202020204" pitchFamily="34" charset="0"/>
              <a:buChar char="•"/>
            </a:pPr>
            <a:r>
              <a:rPr lang="nb-NO" sz="1600" dirty="0">
                <a:solidFill>
                  <a:srgbClr val="000000"/>
                </a:solidFill>
                <a:latin typeface="Helvetica" panose="020B0604020202020204" pitchFamily="34" charset="0"/>
              </a:rPr>
              <a:t>De er nå i ferd med å rulles ut som et tilbud til alle UiO studentene. Les mer om dette: </a:t>
            </a:r>
            <a:r>
              <a:rPr lang="nb-NO" sz="1600" dirty="0">
                <a:latin typeface="Helvetica" panose="020B0604020202020204" pitchFamily="34" charset="0"/>
                <a:hlinkClick r:id="rId7">
                  <a:extLst>
                    <a:ext uri="{A12FA001-AC4F-418D-AE19-62706E023703}">
                      <ahyp:hlinkClr xmlns:ahyp="http://schemas.microsoft.com/office/drawing/2018/hyperlinkcolor" val="tx"/>
                    </a:ext>
                  </a:extLst>
                </a:hlinkClick>
              </a:rPr>
              <a:t>klikk her</a:t>
            </a:r>
            <a:endParaRPr lang="nb-NO" sz="1600" b="0" i="0" dirty="0">
              <a:effectLst/>
              <a:latin typeface="Helvetica" panose="020B0604020202020204" pitchFamily="34" charset="0"/>
            </a:endParaRPr>
          </a:p>
          <a:p>
            <a:pPr marL="285750" indent="-285750">
              <a:buFont typeface="Arial" panose="020B0604020202020204" pitchFamily="34" charset="0"/>
              <a:buChar char="•"/>
            </a:pPr>
            <a:endParaRPr lang="nb-NO" sz="1600" dirty="0"/>
          </a:p>
        </p:txBody>
      </p:sp>
    </p:spTree>
    <p:extLst>
      <p:ext uri="{BB962C8B-B14F-4D97-AF65-F5344CB8AC3E}">
        <p14:creationId xmlns:p14="http://schemas.microsoft.com/office/powerpoint/2010/main" val="2273544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EA5F6-54A4-0BE8-F238-3195ECA72BA5}"/>
            </a:ext>
          </a:extLst>
        </p:cNvPr>
        <p:cNvGrpSpPr/>
        <p:nvPr/>
      </p:nvGrpSpPr>
      <p:grpSpPr>
        <a:xfrm>
          <a:off x="0" y="0"/>
          <a:ext cx="0" cy="0"/>
          <a:chOff x="0" y="0"/>
          <a:chExt cx="0" cy="0"/>
        </a:xfrm>
      </p:grpSpPr>
      <p:pic>
        <p:nvPicPr>
          <p:cNvPr id="8" name="Bilde 7" descr="Kopp med kaffe">
            <a:extLst>
              <a:ext uri="{FF2B5EF4-FFF2-40B4-BE49-F238E27FC236}">
                <a16:creationId xmlns:a16="http://schemas.microsoft.com/office/drawing/2014/main" id="{1CC28BA3-E465-633A-A92D-9551DDBFB59C}"/>
              </a:ext>
            </a:extLst>
          </p:cNvPr>
          <p:cNvPicPr>
            <a:picLocks noChangeAspect="1"/>
          </p:cNvPicPr>
          <p:nvPr/>
        </p:nvPicPr>
        <p:blipFill>
          <a:blip r:embed="rId3"/>
          <a:srcRect l="13322" r="13322"/>
          <a:stretch/>
        </p:blipFill>
        <p:spPr>
          <a:xfrm>
            <a:off x="5300131" y="1"/>
            <a:ext cx="6891867" cy="6929968"/>
          </a:xfrm>
          <a:prstGeom prst="rect">
            <a:avLst/>
          </a:prstGeom>
        </p:spPr>
      </p:pic>
      <p:sp>
        <p:nvSpPr>
          <p:cNvPr id="2" name="Tittel 1">
            <a:extLst>
              <a:ext uri="{FF2B5EF4-FFF2-40B4-BE49-F238E27FC236}">
                <a16:creationId xmlns:a16="http://schemas.microsoft.com/office/drawing/2014/main" id="{B2647FCA-F0DA-E129-2AB9-FD08933B8F66}"/>
              </a:ext>
            </a:extLst>
          </p:cNvPr>
          <p:cNvSpPr>
            <a:spLocks noGrp="1"/>
          </p:cNvSpPr>
          <p:nvPr>
            <p:ph type="ctrTitle"/>
          </p:nvPr>
        </p:nvSpPr>
        <p:spPr>
          <a:xfrm>
            <a:off x="886826" y="3262660"/>
            <a:ext cx="3440588" cy="3060168"/>
          </a:xfrm>
        </p:spPr>
        <p:txBody>
          <a:bodyPr>
            <a:noAutofit/>
          </a:bodyPr>
          <a:lstStyle/>
          <a:p>
            <a:pPr algn="l"/>
            <a:r>
              <a:rPr lang="nb-NO" sz="4000" dirty="0">
                <a:latin typeface="Arial" panose="020B0604020202020204" pitchFamily="34" charset="0"/>
                <a:cs typeface="Arial" panose="020B0604020202020204" pitchFamily="34" charset="0"/>
              </a:rPr>
              <a:t>Pause </a:t>
            </a:r>
            <a:r>
              <a:rPr lang="nb-NO" sz="4000" dirty="0">
                <a:latin typeface="Arial" panose="020B0604020202020204" pitchFamily="34" charset="0"/>
                <a:cs typeface="Arial" panose="020B0604020202020204" pitchFamily="34" charset="0"/>
                <a:sym typeface="Wingdings" panose="05000000000000000000" pitchFamily="2" charset="2"/>
              </a:rPr>
              <a:t></a:t>
            </a:r>
            <a:br>
              <a:rPr lang="nb-NO" sz="4000" dirty="0">
                <a:latin typeface="Arial" panose="020B0604020202020204" pitchFamily="34" charset="0"/>
                <a:cs typeface="Arial" panose="020B0604020202020204" pitchFamily="34" charset="0"/>
              </a:rPr>
            </a:br>
            <a:br>
              <a:rPr lang="nb-NO" sz="4000" dirty="0">
                <a:latin typeface="Arial" panose="020B0604020202020204" pitchFamily="34" charset="0"/>
                <a:cs typeface="Arial" panose="020B0604020202020204" pitchFamily="34" charset="0"/>
              </a:rPr>
            </a:br>
            <a:br>
              <a:rPr lang="nb-NO" sz="4000" dirty="0">
                <a:latin typeface="Arial" panose="020B0604020202020204" pitchFamily="34" charset="0"/>
                <a:cs typeface="Arial" panose="020B0604020202020204" pitchFamily="34" charset="0"/>
                <a:sym typeface="Wingdings" panose="05000000000000000000" pitchFamily="2" charset="2"/>
              </a:rPr>
            </a:br>
            <a:br>
              <a:rPr lang="nb-NO" sz="4000" dirty="0">
                <a:latin typeface="Arial" panose="020B0604020202020204" pitchFamily="34" charset="0"/>
                <a:cs typeface="Arial" panose="020B0604020202020204" pitchFamily="34" charset="0"/>
                <a:sym typeface="Wingdings" panose="05000000000000000000" pitchFamily="2" charset="2"/>
              </a:rPr>
            </a:br>
            <a:br>
              <a:rPr lang="nb-NO" sz="4000" dirty="0">
                <a:latin typeface="Arial" panose="020B0604020202020204" pitchFamily="34" charset="0"/>
                <a:cs typeface="Arial" panose="020B0604020202020204" pitchFamily="34" charset="0"/>
              </a:rPr>
            </a:br>
            <a:endParaRPr lang="nb-NO"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309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E52F7-A83F-5B95-A2CE-A1F8FC523730}"/>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D3203EC1-971A-5DD9-3105-3DF1E5F6B0EB}"/>
              </a:ext>
            </a:extLst>
          </p:cNvPr>
          <p:cNvSpPr>
            <a:spLocks noGrp="1"/>
          </p:cNvSpPr>
          <p:nvPr>
            <p:ph type="title"/>
          </p:nvPr>
        </p:nvSpPr>
        <p:spPr>
          <a:xfrm>
            <a:off x="750174" y="474086"/>
            <a:ext cx="3066395" cy="3026954"/>
          </a:xfrm>
        </p:spPr>
        <p:txBody>
          <a:bodyPr>
            <a:normAutofit/>
          </a:bodyPr>
          <a:lstStyle/>
          <a:p>
            <a:r>
              <a:rPr lang="nb-NO" sz="3000" dirty="0">
                <a:latin typeface="Helvetica"/>
                <a:cs typeface="Helvetica"/>
              </a:rPr>
              <a:t>Mange roller er sentrale for å lykkes</a:t>
            </a:r>
            <a:br>
              <a:rPr lang="nb-NO" sz="3000" dirty="0">
                <a:latin typeface="Helvetica"/>
                <a:cs typeface="Helvetica"/>
              </a:rPr>
            </a:br>
            <a:br>
              <a:rPr lang="nb-NO" sz="3000" dirty="0">
                <a:latin typeface="Helvetica"/>
                <a:cs typeface="Helvetica"/>
              </a:rPr>
            </a:br>
            <a:br>
              <a:rPr lang="nb-NO" sz="3000" dirty="0">
                <a:latin typeface="Helvetica"/>
                <a:cs typeface="Helvetica"/>
              </a:rPr>
            </a:br>
            <a:endParaRPr lang="nb-NO" sz="3000" dirty="0"/>
          </a:p>
        </p:txBody>
      </p:sp>
      <p:pic>
        <p:nvPicPr>
          <p:cNvPr id="14" name="Grafikk 13" descr="Bruker med heldekkende fyll">
            <a:extLst>
              <a:ext uri="{FF2B5EF4-FFF2-40B4-BE49-F238E27FC236}">
                <a16:creationId xmlns:a16="http://schemas.microsoft.com/office/drawing/2014/main" id="{BB8FF4E3-E86B-9FB3-CD80-1E62A53B4F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0546" y="2492817"/>
            <a:ext cx="1166905" cy="1166905"/>
          </a:xfrm>
          <a:prstGeom prst="rect">
            <a:avLst/>
          </a:prstGeom>
        </p:spPr>
      </p:pic>
      <p:sp>
        <p:nvSpPr>
          <p:cNvPr id="24" name="TekstSylinder 23">
            <a:extLst>
              <a:ext uri="{FF2B5EF4-FFF2-40B4-BE49-F238E27FC236}">
                <a16:creationId xmlns:a16="http://schemas.microsoft.com/office/drawing/2014/main" id="{B899BD18-B345-38F5-C753-27CBE36D238D}"/>
              </a:ext>
            </a:extLst>
          </p:cNvPr>
          <p:cNvSpPr txBox="1"/>
          <p:nvPr/>
        </p:nvSpPr>
        <p:spPr>
          <a:xfrm>
            <a:off x="9427528" y="3648662"/>
            <a:ext cx="1892357" cy="369332"/>
          </a:xfrm>
          <a:prstGeom prst="rect">
            <a:avLst/>
          </a:prstGeom>
          <a:noFill/>
        </p:spPr>
        <p:txBody>
          <a:bodyPr wrap="square" lIns="91440" tIns="45720" rIns="91440" bIns="45720" rtlCol="0" anchor="t">
            <a:spAutoFit/>
          </a:bodyPr>
          <a:lstStyle/>
          <a:p>
            <a:pPr algn="ctr"/>
            <a:r>
              <a:rPr lang="nb-NO" b="1">
                <a:solidFill>
                  <a:srgbClr val="D2002A"/>
                </a:solidFill>
                <a:latin typeface="Arial" panose="020B0604020202020204" pitchFamily="34" charset="0"/>
                <a:cs typeface="Arial" panose="020B0604020202020204" pitchFamily="34" charset="0"/>
              </a:rPr>
              <a:t>Faglærere</a:t>
            </a:r>
          </a:p>
        </p:txBody>
      </p:sp>
      <p:sp>
        <p:nvSpPr>
          <p:cNvPr id="25" name="TekstSylinder 24">
            <a:extLst>
              <a:ext uri="{FF2B5EF4-FFF2-40B4-BE49-F238E27FC236}">
                <a16:creationId xmlns:a16="http://schemas.microsoft.com/office/drawing/2014/main" id="{68A0BC4A-0196-A618-ECAD-94E9FEF58F30}"/>
              </a:ext>
            </a:extLst>
          </p:cNvPr>
          <p:cNvSpPr txBox="1"/>
          <p:nvPr/>
        </p:nvSpPr>
        <p:spPr>
          <a:xfrm>
            <a:off x="9169793" y="5535160"/>
            <a:ext cx="2764472" cy="369332"/>
          </a:xfrm>
          <a:prstGeom prst="rect">
            <a:avLst/>
          </a:prstGeom>
          <a:noFill/>
        </p:spPr>
        <p:txBody>
          <a:bodyPr wrap="square" lIns="91440" tIns="45720" rIns="91440" bIns="45720" rtlCol="0" anchor="t">
            <a:spAutoFit/>
          </a:bodyPr>
          <a:lstStyle/>
          <a:p>
            <a:pPr algn="ctr"/>
            <a:r>
              <a:rPr lang="nb-NO" b="1">
                <a:solidFill>
                  <a:srgbClr val="D2002A"/>
                </a:solidFill>
                <a:latin typeface="Arial" panose="020B0604020202020204" pitchFamily="34" charset="0"/>
                <a:cs typeface="Arial" panose="020B0604020202020204" pitchFamily="34" charset="0"/>
              </a:rPr>
              <a:t>Fellestjenestene</a:t>
            </a:r>
          </a:p>
        </p:txBody>
      </p:sp>
      <p:sp>
        <p:nvSpPr>
          <p:cNvPr id="26" name="TekstSylinder 25">
            <a:extLst>
              <a:ext uri="{FF2B5EF4-FFF2-40B4-BE49-F238E27FC236}">
                <a16:creationId xmlns:a16="http://schemas.microsoft.com/office/drawing/2014/main" id="{A175C5B4-9281-0CDE-BB64-B32539596B89}"/>
              </a:ext>
            </a:extLst>
          </p:cNvPr>
          <p:cNvSpPr txBox="1"/>
          <p:nvPr/>
        </p:nvSpPr>
        <p:spPr>
          <a:xfrm>
            <a:off x="4388313" y="3703519"/>
            <a:ext cx="1892357" cy="369332"/>
          </a:xfrm>
          <a:prstGeom prst="rect">
            <a:avLst/>
          </a:prstGeom>
          <a:noFill/>
        </p:spPr>
        <p:txBody>
          <a:bodyPr wrap="square" lIns="91440" tIns="45720" rIns="91440" bIns="45720" rtlCol="0" anchor="t">
            <a:spAutoFit/>
          </a:bodyPr>
          <a:lstStyle/>
          <a:p>
            <a:pPr algn="ctr"/>
            <a:r>
              <a:rPr lang="nb-NO" b="1">
                <a:solidFill>
                  <a:srgbClr val="D2002A"/>
                </a:solidFill>
                <a:latin typeface="Arial" panose="020B0604020202020204" pitchFamily="34" charset="0"/>
                <a:cs typeface="Arial" panose="020B0604020202020204" pitchFamily="34" charset="0"/>
              </a:rPr>
              <a:t>Student </a:t>
            </a:r>
          </a:p>
        </p:txBody>
      </p:sp>
      <p:sp>
        <p:nvSpPr>
          <p:cNvPr id="32" name="TekstSylinder 31">
            <a:extLst>
              <a:ext uri="{FF2B5EF4-FFF2-40B4-BE49-F238E27FC236}">
                <a16:creationId xmlns:a16="http://schemas.microsoft.com/office/drawing/2014/main" id="{3D0031D2-DC69-F7B9-3400-F0735DCB0D5F}"/>
              </a:ext>
            </a:extLst>
          </p:cNvPr>
          <p:cNvSpPr txBox="1"/>
          <p:nvPr/>
        </p:nvSpPr>
        <p:spPr>
          <a:xfrm>
            <a:off x="6629387" y="1529361"/>
            <a:ext cx="2372979" cy="369332"/>
          </a:xfrm>
          <a:prstGeom prst="rect">
            <a:avLst/>
          </a:prstGeom>
          <a:noFill/>
        </p:spPr>
        <p:txBody>
          <a:bodyPr wrap="square" lIns="91440" tIns="45720" rIns="91440" bIns="45720" rtlCol="0" anchor="t">
            <a:spAutoFit/>
          </a:bodyPr>
          <a:lstStyle/>
          <a:p>
            <a:pPr algn="ctr"/>
            <a:r>
              <a:rPr lang="nb-NO" b="1">
                <a:solidFill>
                  <a:srgbClr val="D2002A"/>
                </a:solidFill>
                <a:latin typeface="Arial" panose="020B0604020202020204" pitchFamily="34" charset="0"/>
                <a:cs typeface="Arial" panose="020B0604020202020204" pitchFamily="34" charset="0"/>
              </a:rPr>
              <a:t>Studieprogramleder</a:t>
            </a:r>
          </a:p>
        </p:txBody>
      </p:sp>
      <p:pic>
        <p:nvPicPr>
          <p:cNvPr id="35" name="Grafikk 34" descr="Mannsprofil med heldekkende fyll">
            <a:extLst>
              <a:ext uri="{FF2B5EF4-FFF2-40B4-BE49-F238E27FC236}">
                <a16:creationId xmlns:a16="http://schemas.microsoft.com/office/drawing/2014/main" id="{D286B6BD-8F44-9462-EF29-F3A16A97BE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65406" y="632679"/>
            <a:ext cx="1016601" cy="1016601"/>
          </a:xfrm>
          <a:prstGeom prst="rect">
            <a:avLst/>
          </a:prstGeom>
        </p:spPr>
      </p:pic>
      <p:sp>
        <p:nvSpPr>
          <p:cNvPr id="36" name="TekstSylinder 35">
            <a:extLst>
              <a:ext uri="{FF2B5EF4-FFF2-40B4-BE49-F238E27FC236}">
                <a16:creationId xmlns:a16="http://schemas.microsoft.com/office/drawing/2014/main" id="{7C3B602F-399B-734E-0F93-BE975433DFDA}"/>
              </a:ext>
            </a:extLst>
          </p:cNvPr>
          <p:cNvSpPr txBox="1"/>
          <p:nvPr/>
        </p:nvSpPr>
        <p:spPr>
          <a:xfrm>
            <a:off x="9266028" y="1529361"/>
            <a:ext cx="2372978" cy="369332"/>
          </a:xfrm>
          <a:prstGeom prst="rect">
            <a:avLst/>
          </a:prstGeom>
          <a:noFill/>
        </p:spPr>
        <p:txBody>
          <a:bodyPr wrap="square" lIns="91440" tIns="45720" rIns="91440" bIns="45720" rtlCol="0" anchor="t">
            <a:spAutoFit/>
          </a:bodyPr>
          <a:lstStyle/>
          <a:p>
            <a:pPr algn="ctr"/>
            <a:r>
              <a:rPr lang="nb-NO" b="1">
                <a:solidFill>
                  <a:srgbClr val="D2002A"/>
                </a:solidFill>
                <a:latin typeface="Arial" panose="020B0604020202020204" pitchFamily="34" charset="0"/>
                <a:cs typeface="Arial" panose="020B0604020202020204" pitchFamily="34" charset="0"/>
              </a:rPr>
              <a:t>Emneansvarlig</a:t>
            </a:r>
          </a:p>
        </p:txBody>
      </p:sp>
      <p:sp>
        <p:nvSpPr>
          <p:cNvPr id="2" name="TekstSylinder 1">
            <a:extLst>
              <a:ext uri="{FF2B5EF4-FFF2-40B4-BE49-F238E27FC236}">
                <a16:creationId xmlns:a16="http://schemas.microsoft.com/office/drawing/2014/main" id="{498AF2CF-2876-BC54-4725-83A0F6B17F3F}"/>
              </a:ext>
            </a:extLst>
          </p:cNvPr>
          <p:cNvSpPr txBox="1"/>
          <p:nvPr/>
        </p:nvSpPr>
        <p:spPr>
          <a:xfrm>
            <a:off x="6934901" y="5581326"/>
            <a:ext cx="26308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b-NO" b="1">
                <a:solidFill>
                  <a:srgbClr val="D2002A"/>
                </a:solidFill>
                <a:latin typeface="Arial" panose="020B0604020202020204" pitchFamily="34" charset="0"/>
                <a:cs typeface="Arial" panose="020B0604020202020204" pitchFamily="34" charset="0"/>
              </a:rPr>
              <a:t>STA/Linjeforeninger</a:t>
            </a:r>
          </a:p>
        </p:txBody>
      </p:sp>
      <p:sp>
        <p:nvSpPr>
          <p:cNvPr id="5" name="TekstSylinder 4">
            <a:extLst>
              <a:ext uri="{FF2B5EF4-FFF2-40B4-BE49-F238E27FC236}">
                <a16:creationId xmlns:a16="http://schemas.microsoft.com/office/drawing/2014/main" id="{A8595EBD-44F3-C563-1105-4CEBA7191829}"/>
              </a:ext>
            </a:extLst>
          </p:cNvPr>
          <p:cNvSpPr txBox="1"/>
          <p:nvPr/>
        </p:nvSpPr>
        <p:spPr>
          <a:xfrm>
            <a:off x="6734686" y="3397943"/>
            <a:ext cx="226768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nb-NO" b="1">
              <a:solidFill>
                <a:srgbClr val="D2002A"/>
              </a:solidFill>
              <a:latin typeface="Arial" panose="020B0604020202020204" pitchFamily="34" charset="0"/>
              <a:cs typeface="Arial" panose="020B0604020202020204" pitchFamily="34" charset="0"/>
            </a:endParaRPr>
          </a:p>
          <a:p>
            <a:pPr algn="ctr"/>
            <a:r>
              <a:rPr lang="nb-NO" b="1">
                <a:solidFill>
                  <a:srgbClr val="D2002A"/>
                </a:solidFill>
                <a:latin typeface="Arial" panose="020B0604020202020204" pitchFamily="34" charset="0"/>
                <a:cs typeface="Arial" panose="020B0604020202020204" pitchFamily="34" charset="0"/>
              </a:rPr>
              <a:t> Arbeidslivet</a:t>
            </a:r>
          </a:p>
        </p:txBody>
      </p:sp>
      <p:sp>
        <p:nvSpPr>
          <p:cNvPr id="15" name="TekstSylinder 14">
            <a:extLst>
              <a:ext uri="{FF2B5EF4-FFF2-40B4-BE49-F238E27FC236}">
                <a16:creationId xmlns:a16="http://schemas.microsoft.com/office/drawing/2014/main" id="{C784A0B5-1B74-8BD6-EC4D-9B58E724B593}"/>
              </a:ext>
            </a:extLst>
          </p:cNvPr>
          <p:cNvSpPr txBox="1"/>
          <p:nvPr/>
        </p:nvSpPr>
        <p:spPr>
          <a:xfrm>
            <a:off x="4226814" y="1529361"/>
            <a:ext cx="2215357" cy="646331"/>
          </a:xfrm>
          <a:prstGeom prst="rect">
            <a:avLst/>
          </a:prstGeom>
          <a:noFill/>
        </p:spPr>
        <p:txBody>
          <a:bodyPr wrap="square" lIns="91440" tIns="45720" rIns="91440" bIns="45720" rtlCol="0" anchor="t">
            <a:spAutoFit/>
          </a:bodyPr>
          <a:lstStyle/>
          <a:p>
            <a:pPr algn="ctr"/>
            <a:r>
              <a:rPr lang="nb-NO" b="1">
                <a:solidFill>
                  <a:srgbClr val="D2002A"/>
                </a:solidFill>
                <a:latin typeface="Arial" panose="020B0604020202020204" pitchFamily="34" charset="0"/>
                <a:cs typeface="Arial" panose="020B0604020202020204" pitchFamily="34" charset="0"/>
              </a:rPr>
              <a:t>Fakultets/ instituttledelse</a:t>
            </a:r>
          </a:p>
        </p:txBody>
      </p:sp>
      <p:pic>
        <p:nvPicPr>
          <p:cNvPr id="4" name="Grafikk 3" descr="Lærer hunn med heldekkende fyll">
            <a:extLst>
              <a:ext uri="{FF2B5EF4-FFF2-40B4-BE49-F238E27FC236}">
                <a16:creationId xmlns:a16="http://schemas.microsoft.com/office/drawing/2014/main" id="{2322CBF7-C55D-EFDB-E385-BBE47B1123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50718" y="4424801"/>
            <a:ext cx="1060823" cy="1143217"/>
          </a:xfrm>
          <a:prstGeom prst="rect">
            <a:avLst/>
          </a:prstGeom>
        </p:spPr>
      </p:pic>
      <p:sp>
        <p:nvSpPr>
          <p:cNvPr id="11" name="TekstSylinder 10">
            <a:extLst>
              <a:ext uri="{FF2B5EF4-FFF2-40B4-BE49-F238E27FC236}">
                <a16:creationId xmlns:a16="http://schemas.microsoft.com/office/drawing/2014/main" id="{0E1BC039-C0B2-714D-DB4E-D7C21E2971C2}"/>
              </a:ext>
            </a:extLst>
          </p:cNvPr>
          <p:cNvSpPr txBox="1"/>
          <p:nvPr/>
        </p:nvSpPr>
        <p:spPr>
          <a:xfrm>
            <a:off x="4286866" y="5562768"/>
            <a:ext cx="215530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solidFill>
                  <a:srgbClr val="D2002A"/>
                </a:solidFill>
                <a:latin typeface="Arial" panose="020B0604020202020204" pitchFamily="34" charset="0"/>
                <a:cs typeface="Arial" panose="020B0604020202020204" pitchFamily="34" charset="0"/>
              </a:rPr>
              <a:t>Studieveiledere</a:t>
            </a:r>
          </a:p>
        </p:txBody>
      </p:sp>
      <p:pic>
        <p:nvPicPr>
          <p:cNvPr id="12" name="Grafikk 11" descr="Klasserom med heldekkende fyll">
            <a:extLst>
              <a:ext uri="{FF2B5EF4-FFF2-40B4-BE49-F238E27FC236}">
                <a16:creationId xmlns:a16="http://schemas.microsoft.com/office/drawing/2014/main" id="{BF1D3339-81F0-B181-5A7E-1DA6C7FD1A2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734337" y="2524902"/>
            <a:ext cx="1166906" cy="1166906"/>
          </a:xfrm>
          <a:prstGeom prst="rect">
            <a:avLst/>
          </a:prstGeom>
        </p:spPr>
      </p:pic>
      <p:pic>
        <p:nvPicPr>
          <p:cNvPr id="21" name="Grafikk 20" descr="Sykle med personer kontur">
            <a:extLst>
              <a:ext uri="{FF2B5EF4-FFF2-40B4-BE49-F238E27FC236}">
                <a16:creationId xmlns:a16="http://schemas.microsoft.com/office/drawing/2014/main" id="{4CF3F3C8-7765-5BED-7C21-1A5319FDBF0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84326" y="4262142"/>
            <a:ext cx="1296101" cy="1296101"/>
          </a:xfrm>
          <a:prstGeom prst="rect">
            <a:avLst/>
          </a:prstGeom>
        </p:spPr>
      </p:pic>
      <p:pic>
        <p:nvPicPr>
          <p:cNvPr id="8" name="Grafikk 7" descr="Ledelse med heldekkende fyll">
            <a:extLst>
              <a:ext uri="{FF2B5EF4-FFF2-40B4-BE49-F238E27FC236}">
                <a16:creationId xmlns:a16="http://schemas.microsoft.com/office/drawing/2014/main" id="{FD33508B-EF75-2D60-2DB5-752A828B80B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750718" y="582999"/>
            <a:ext cx="1026562" cy="1026562"/>
          </a:xfrm>
          <a:prstGeom prst="rect">
            <a:avLst/>
          </a:prstGeom>
        </p:spPr>
      </p:pic>
      <p:pic>
        <p:nvPicPr>
          <p:cNvPr id="9" name="Grafikk 8" descr="Mannsprofil med heldekkende fyll">
            <a:extLst>
              <a:ext uri="{FF2B5EF4-FFF2-40B4-BE49-F238E27FC236}">
                <a16:creationId xmlns:a16="http://schemas.microsoft.com/office/drawing/2014/main" id="{CD9DADB7-65F7-4EA7-B6C5-4BAA44E6A4B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30796" y="580396"/>
            <a:ext cx="1016601" cy="1016601"/>
          </a:xfrm>
          <a:prstGeom prst="rect">
            <a:avLst/>
          </a:prstGeom>
        </p:spPr>
      </p:pic>
      <p:pic>
        <p:nvPicPr>
          <p:cNvPr id="16" name="Bilde 15">
            <a:extLst>
              <a:ext uri="{FF2B5EF4-FFF2-40B4-BE49-F238E27FC236}">
                <a16:creationId xmlns:a16="http://schemas.microsoft.com/office/drawing/2014/main" id="{82265AC7-5665-5A4C-E4B7-DB84EB63CC49}"/>
              </a:ext>
            </a:extLst>
          </p:cNvPr>
          <p:cNvPicPr>
            <a:picLocks noChangeAspect="1"/>
          </p:cNvPicPr>
          <p:nvPr/>
        </p:nvPicPr>
        <p:blipFill rotWithShape="1">
          <a:blip r:embed="rId15"/>
          <a:srcRect t="10323" r="19159" b="28325"/>
          <a:stretch/>
        </p:blipFill>
        <p:spPr>
          <a:xfrm>
            <a:off x="7063369" y="2609343"/>
            <a:ext cx="1567507" cy="646331"/>
          </a:xfrm>
          <a:prstGeom prst="rect">
            <a:avLst/>
          </a:prstGeom>
        </p:spPr>
      </p:pic>
      <p:cxnSp>
        <p:nvCxnSpPr>
          <p:cNvPr id="22" name="Rett pilkobling 21">
            <a:extLst>
              <a:ext uri="{FF2B5EF4-FFF2-40B4-BE49-F238E27FC236}">
                <a16:creationId xmlns:a16="http://schemas.microsoft.com/office/drawing/2014/main" id="{D7EBFDFB-BB48-B2E2-A854-E0B0F6C79CCE}"/>
              </a:ext>
            </a:extLst>
          </p:cNvPr>
          <p:cNvCxnSpPr>
            <a:cxnSpLocks/>
          </p:cNvCxnSpPr>
          <p:nvPr/>
        </p:nvCxnSpPr>
        <p:spPr>
          <a:xfrm flipV="1">
            <a:off x="7815876" y="3296758"/>
            <a:ext cx="0" cy="31745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Rett pilkobling 26">
            <a:extLst>
              <a:ext uri="{FF2B5EF4-FFF2-40B4-BE49-F238E27FC236}">
                <a16:creationId xmlns:a16="http://schemas.microsoft.com/office/drawing/2014/main" id="{5CF8F951-4007-7D61-BD9D-D2B2237DA862}"/>
              </a:ext>
            </a:extLst>
          </p:cNvPr>
          <p:cNvCxnSpPr>
            <a:cxnSpLocks/>
          </p:cNvCxnSpPr>
          <p:nvPr/>
        </p:nvCxnSpPr>
        <p:spPr>
          <a:xfrm>
            <a:off x="8026519" y="3327137"/>
            <a:ext cx="6348" cy="34780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7" name="Grafikk 6" descr="Tannhjul med heldekkende fyll">
            <a:extLst>
              <a:ext uri="{FF2B5EF4-FFF2-40B4-BE49-F238E27FC236}">
                <a16:creationId xmlns:a16="http://schemas.microsoft.com/office/drawing/2014/main" id="{FFBA0EF3-1FC4-0261-98A0-583DB181F04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884489" y="4520968"/>
            <a:ext cx="866601" cy="914400"/>
          </a:xfrm>
          <a:prstGeom prst="rect">
            <a:avLst/>
          </a:prstGeom>
        </p:spPr>
      </p:pic>
      <p:pic>
        <p:nvPicPr>
          <p:cNvPr id="13" name="Grafikk 12" descr="Ett tannhjul med heldekkende fyll">
            <a:extLst>
              <a:ext uri="{FF2B5EF4-FFF2-40B4-BE49-F238E27FC236}">
                <a16:creationId xmlns:a16="http://schemas.microsoft.com/office/drawing/2014/main" id="{FA030A6E-3C39-4A67-84A6-C686BAAE6DB7}"/>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270256" y="4810121"/>
            <a:ext cx="914400" cy="914400"/>
          </a:xfrm>
          <a:prstGeom prst="rect">
            <a:avLst/>
          </a:prstGeom>
        </p:spPr>
      </p:pic>
      <p:sp>
        <p:nvSpPr>
          <p:cNvPr id="6" name="TekstSylinder 5">
            <a:extLst>
              <a:ext uri="{FF2B5EF4-FFF2-40B4-BE49-F238E27FC236}">
                <a16:creationId xmlns:a16="http://schemas.microsoft.com/office/drawing/2014/main" id="{4C685B58-857F-D8F2-76A9-B21683E66579}"/>
              </a:ext>
            </a:extLst>
          </p:cNvPr>
          <p:cNvSpPr txBox="1"/>
          <p:nvPr/>
        </p:nvSpPr>
        <p:spPr>
          <a:xfrm>
            <a:off x="266218" y="5879939"/>
            <a:ext cx="1388962" cy="763929"/>
          </a:xfrm>
          <a:prstGeom prst="rect">
            <a:avLst/>
          </a:prstGeom>
          <a:solidFill>
            <a:schemeClr val="bg1"/>
          </a:solidFill>
        </p:spPr>
        <p:txBody>
          <a:bodyPr wrap="square" rtlCol="0">
            <a:spAutoFit/>
          </a:bodyPr>
          <a:lstStyle/>
          <a:p>
            <a:endParaRPr lang="nb-NO"/>
          </a:p>
        </p:txBody>
      </p:sp>
    </p:spTree>
    <p:extLst>
      <p:ext uri="{BB962C8B-B14F-4D97-AF65-F5344CB8AC3E}">
        <p14:creationId xmlns:p14="http://schemas.microsoft.com/office/powerpoint/2010/main" val="3075958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70A2E-8414-0166-BD8F-1D9606447000}"/>
            </a:ext>
          </a:extLst>
        </p:cNvPr>
        <p:cNvGrpSpPr/>
        <p:nvPr/>
      </p:nvGrpSpPr>
      <p:grpSpPr>
        <a:xfrm>
          <a:off x="0" y="0"/>
          <a:ext cx="0" cy="0"/>
          <a:chOff x="0" y="0"/>
          <a:chExt cx="0" cy="0"/>
        </a:xfrm>
      </p:grpSpPr>
      <p:sp>
        <p:nvSpPr>
          <p:cNvPr id="3" name="Tittel 1">
            <a:extLst>
              <a:ext uri="{FF2B5EF4-FFF2-40B4-BE49-F238E27FC236}">
                <a16:creationId xmlns:a16="http://schemas.microsoft.com/office/drawing/2014/main" id="{7B62C284-E54D-83A3-07EB-59A7CFD1EDE6}"/>
              </a:ext>
            </a:extLst>
          </p:cNvPr>
          <p:cNvSpPr txBox="1">
            <a:spLocks/>
          </p:cNvSpPr>
          <p:nvPr/>
        </p:nvSpPr>
        <p:spPr>
          <a:xfrm>
            <a:off x="-18954" y="508137"/>
            <a:ext cx="12210954" cy="9883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3200" noProof="0" dirty="0">
                <a:solidFill>
                  <a:srgbClr val="C00000"/>
                </a:solidFill>
                <a:latin typeface="Helvetica"/>
                <a:cs typeface="Helvetica"/>
              </a:rPr>
              <a:t>For å få full effekt av studienes arbeidslivsrelevansen </a:t>
            </a:r>
          </a:p>
          <a:p>
            <a:pPr algn="ctr"/>
            <a:r>
              <a:rPr lang="nb-NO" sz="3200" noProof="0" dirty="0">
                <a:solidFill>
                  <a:srgbClr val="C00000"/>
                </a:solidFill>
                <a:latin typeface="Helvetica"/>
                <a:cs typeface="Helvetica"/>
              </a:rPr>
              <a:t>må også studentene </a:t>
            </a:r>
            <a:r>
              <a:rPr lang="nb-NO" sz="3200" dirty="0">
                <a:solidFill>
                  <a:srgbClr val="C00000"/>
                </a:solidFill>
                <a:latin typeface="Helvetica"/>
                <a:cs typeface="Helvetica"/>
              </a:rPr>
              <a:t>forstå</a:t>
            </a:r>
            <a:r>
              <a:rPr lang="nb-NO" sz="3200" noProof="0" dirty="0">
                <a:solidFill>
                  <a:srgbClr val="C00000"/>
                </a:solidFill>
                <a:latin typeface="Helvetica"/>
                <a:cs typeface="Helvetica"/>
              </a:rPr>
              <a:t> relevansen av det de lærer</a:t>
            </a:r>
          </a:p>
          <a:p>
            <a:pPr algn="ctr"/>
            <a:endParaRPr lang="nb-NO" sz="3200" noProof="0" dirty="0">
              <a:solidFill>
                <a:srgbClr val="C00000"/>
              </a:solidFill>
              <a:cs typeface="Helvetica" pitchFamily="2" charset="0"/>
            </a:endParaRPr>
          </a:p>
          <a:p>
            <a:pPr algn="ctr"/>
            <a:r>
              <a:rPr lang="nb-NO" sz="3200" noProof="0" dirty="0">
                <a:solidFill>
                  <a:srgbClr val="C00000"/>
                </a:solidFill>
                <a:latin typeface="Helvetica"/>
                <a:cs typeface="Helvetica"/>
              </a:rPr>
              <a:t>Vi har alle en viktig rolle i å: </a:t>
            </a:r>
            <a:endParaRPr lang="nb-NO" sz="3200" noProof="0" dirty="0">
              <a:solidFill>
                <a:srgbClr val="C00000"/>
              </a:solidFill>
              <a:cs typeface="Helvetica" pitchFamily="2" charset="0"/>
            </a:endParaRPr>
          </a:p>
        </p:txBody>
      </p:sp>
      <p:sp>
        <p:nvSpPr>
          <p:cNvPr id="5" name="Ellipse 4">
            <a:extLst>
              <a:ext uri="{FF2B5EF4-FFF2-40B4-BE49-F238E27FC236}">
                <a16:creationId xmlns:a16="http://schemas.microsoft.com/office/drawing/2014/main" id="{503A2CE9-F40C-21D6-6792-FF1AEB2D526F}"/>
              </a:ext>
            </a:extLst>
          </p:cNvPr>
          <p:cNvSpPr/>
          <p:nvPr/>
        </p:nvSpPr>
        <p:spPr>
          <a:xfrm>
            <a:off x="2151529" y="2155375"/>
            <a:ext cx="3744913" cy="3546178"/>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TekstSylinder 5">
            <a:extLst>
              <a:ext uri="{FF2B5EF4-FFF2-40B4-BE49-F238E27FC236}">
                <a16:creationId xmlns:a16="http://schemas.microsoft.com/office/drawing/2014/main" id="{C28FF259-E4BC-A23D-3026-783D9E72B52F}"/>
              </a:ext>
            </a:extLst>
          </p:cNvPr>
          <p:cNvSpPr txBox="1"/>
          <p:nvPr/>
        </p:nvSpPr>
        <p:spPr>
          <a:xfrm>
            <a:off x="2531229" y="4348149"/>
            <a:ext cx="2897588" cy="1107996"/>
          </a:xfrm>
          <a:prstGeom prst="rect">
            <a:avLst/>
          </a:prstGeom>
          <a:noFill/>
        </p:spPr>
        <p:txBody>
          <a:bodyPr wrap="none" lIns="91440" tIns="45720" rIns="91440" bIns="45720" rtlCol="0" anchor="t">
            <a:spAutoFit/>
          </a:bodyPr>
          <a:lstStyle/>
          <a:p>
            <a:pPr algn="ctr"/>
            <a:r>
              <a:rPr lang="nb-NO" sz="2200" b="1" dirty="0"/>
              <a:t>Tydeliggjøre/oversette </a:t>
            </a:r>
          </a:p>
          <a:p>
            <a:pPr algn="ctr"/>
            <a:r>
              <a:rPr lang="nb-NO" sz="2200" b="1" dirty="0"/>
              <a:t>relevansen</a:t>
            </a:r>
            <a:br>
              <a:rPr lang="nb-NO" sz="2200" b="1" dirty="0"/>
            </a:br>
            <a:r>
              <a:rPr lang="nb-NO" sz="2200" b="1" noProof="0" dirty="0"/>
              <a:t> </a:t>
            </a:r>
            <a:r>
              <a:rPr lang="nb-NO" sz="2200" b="1" dirty="0"/>
              <a:t>for dem</a:t>
            </a:r>
            <a:r>
              <a:rPr lang="nb-NO" b="1" dirty="0"/>
              <a:t> </a:t>
            </a:r>
            <a:endParaRPr lang="nb-NO" noProof="0" dirty="0"/>
          </a:p>
        </p:txBody>
      </p:sp>
      <p:pic>
        <p:nvPicPr>
          <p:cNvPr id="2" name="Grafikk 1" descr="Person med idé med heldekkende fyll">
            <a:extLst>
              <a:ext uri="{FF2B5EF4-FFF2-40B4-BE49-F238E27FC236}">
                <a16:creationId xmlns:a16="http://schemas.microsoft.com/office/drawing/2014/main" id="{7B75E32B-0EE4-B106-B23A-32EF7C3ADA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28810" y="2832592"/>
            <a:ext cx="1186079" cy="1186079"/>
          </a:xfrm>
          <a:prstGeom prst="rect">
            <a:avLst/>
          </a:prstGeom>
        </p:spPr>
      </p:pic>
      <p:pic>
        <p:nvPicPr>
          <p:cNvPr id="4" name="Grafikk 3" descr="Bruker med heldekkende fyll">
            <a:extLst>
              <a:ext uri="{FF2B5EF4-FFF2-40B4-BE49-F238E27FC236}">
                <a16:creationId xmlns:a16="http://schemas.microsoft.com/office/drawing/2014/main" id="{FCB1AB55-6AFA-89C4-2CC9-57E59F3B8BF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31657" y="3603600"/>
            <a:ext cx="649727" cy="649727"/>
          </a:xfrm>
          <a:prstGeom prst="rect">
            <a:avLst/>
          </a:prstGeom>
        </p:spPr>
      </p:pic>
      <p:pic>
        <p:nvPicPr>
          <p:cNvPr id="18" name="Grafikk 17" descr="Gruppe idédugnad med heldekkende fyll">
            <a:extLst>
              <a:ext uri="{FF2B5EF4-FFF2-40B4-BE49-F238E27FC236}">
                <a16:creationId xmlns:a16="http://schemas.microsoft.com/office/drawing/2014/main" id="{5276C886-3960-4F5C-3E73-7DFF2592E2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49884" y="2727050"/>
            <a:ext cx="1424268" cy="1424268"/>
          </a:xfrm>
          <a:prstGeom prst="rect">
            <a:avLst/>
          </a:prstGeom>
        </p:spPr>
      </p:pic>
      <p:sp>
        <p:nvSpPr>
          <p:cNvPr id="19" name="TekstSylinder 18">
            <a:extLst>
              <a:ext uri="{FF2B5EF4-FFF2-40B4-BE49-F238E27FC236}">
                <a16:creationId xmlns:a16="http://schemas.microsoft.com/office/drawing/2014/main" id="{FF30C1C8-0EAD-620C-25D6-C1181DA6D596}"/>
              </a:ext>
            </a:extLst>
          </p:cNvPr>
          <p:cNvSpPr txBox="1"/>
          <p:nvPr/>
        </p:nvSpPr>
        <p:spPr>
          <a:xfrm>
            <a:off x="6994870" y="4309283"/>
            <a:ext cx="2577885" cy="1107996"/>
          </a:xfrm>
          <a:prstGeom prst="rect">
            <a:avLst/>
          </a:prstGeom>
          <a:noFill/>
        </p:spPr>
        <p:txBody>
          <a:bodyPr wrap="none" lIns="91440" tIns="45720" rIns="91440" bIns="45720" rtlCol="0" anchor="t">
            <a:spAutoFit/>
          </a:bodyPr>
          <a:lstStyle/>
          <a:p>
            <a:pPr algn="ctr"/>
            <a:r>
              <a:rPr lang="nb-NO" sz="2200" b="1" noProof="0" dirty="0"/>
              <a:t>Utfordre dem til </a:t>
            </a:r>
          </a:p>
          <a:p>
            <a:pPr algn="ctr"/>
            <a:r>
              <a:rPr lang="nb-NO" sz="2200" b="1" noProof="0" dirty="0"/>
              <a:t>å reflektere over</a:t>
            </a:r>
          </a:p>
          <a:p>
            <a:pPr algn="ctr"/>
            <a:r>
              <a:rPr lang="nb-NO" sz="2200" b="1" noProof="0" dirty="0"/>
              <a:t> relevansen for dem </a:t>
            </a:r>
            <a:endParaRPr lang="nb-NO" b="1" noProof="0" dirty="0">
              <a:ea typeface="Calibri"/>
              <a:cs typeface="Calibri"/>
            </a:endParaRPr>
          </a:p>
        </p:txBody>
      </p:sp>
      <p:sp>
        <p:nvSpPr>
          <p:cNvPr id="20" name="Ellipse 19">
            <a:extLst>
              <a:ext uri="{FF2B5EF4-FFF2-40B4-BE49-F238E27FC236}">
                <a16:creationId xmlns:a16="http://schemas.microsoft.com/office/drawing/2014/main" id="{5BE68130-56AF-1654-10DE-0D980B0BEE62}"/>
              </a:ext>
            </a:extLst>
          </p:cNvPr>
          <p:cNvSpPr/>
          <p:nvPr/>
        </p:nvSpPr>
        <p:spPr>
          <a:xfrm>
            <a:off x="6411347" y="2155374"/>
            <a:ext cx="3744913" cy="3546178"/>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501908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7E1F9-7DEB-CFF2-BA2B-52FD8E04C92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6DE50591-6D5F-C8A0-BF86-E12FFABCE0E3}"/>
              </a:ext>
            </a:extLst>
          </p:cNvPr>
          <p:cNvSpPr>
            <a:spLocks noGrp="1"/>
          </p:cNvSpPr>
          <p:nvPr>
            <p:ph type="ctrTitle"/>
          </p:nvPr>
        </p:nvSpPr>
        <p:spPr>
          <a:xfrm>
            <a:off x="1054902" y="4480415"/>
            <a:ext cx="4478311" cy="3060168"/>
          </a:xfrm>
        </p:spPr>
        <p:txBody>
          <a:bodyPr>
            <a:noAutofit/>
          </a:bodyPr>
          <a:lstStyle/>
          <a:p>
            <a:pPr algn="l"/>
            <a:br>
              <a:rPr lang="nb-NO" sz="4000">
                <a:latin typeface="Arial"/>
                <a:cs typeface="Arial"/>
              </a:rPr>
            </a:br>
            <a:r>
              <a:rPr lang="nb-NO" sz="4000">
                <a:latin typeface="Segoe UI" panose="020B0502040204020203" pitchFamily="34" charset="0"/>
                <a:cs typeface="Arial"/>
              </a:rPr>
              <a:t>Hvordan jobber dere i dag med å bevisstgjøre studentene på hvordan det de lærer er relevant for arbeids og samfunnsliv?</a:t>
            </a:r>
            <a:br>
              <a:rPr lang="nb-NO" sz="4000">
                <a:latin typeface="Arial"/>
                <a:cs typeface="Arial"/>
              </a:rPr>
            </a:br>
            <a:br>
              <a:rPr lang="nb-NO" sz="4000">
                <a:latin typeface="Arial"/>
                <a:cs typeface="Arial"/>
              </a:rPr>
            </a:br>
            <a:br>
              <a:rPr lang="nb-NO" sz="4000">
                <a:latin typeface="Arial"/>
                <a:cs typeface="Arial"/>
              </a:rPr>
            </a:br>
            <a:br>
              <a:rPr lang="nb-NO" sz="4000">
                <a:latin typeface="Arial" panose="020B0604020202020204" pitchFamily="34" charset="0"/>
                <a:cs typeface="Arial" panose="020B0604020202020204" pitchFamily="34" charset="0"/>
              </a:rPr>
            </a:br>
            <a:endParaRPr lang="nb-NO" sz="400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E3A32AC7-0140-0465-1211-BC4980EBF017}"/>
              </a:ext>
            </a:extLst>
          </p:cNvPr>
          <p:cNvPicPr>
            <a:picLocks noChangeAspect="1" noChangeArrowheads="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48088"/>
          <a:stretch/>
        </p:blipFill>
        <p:spPr bwMode="auto">
          <a:xfrm>
            <a:off x="5862918" y="-11988"/>
            <a:ext cx="6329082" cy="6910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04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A08EDB-31A3-B12E-A84B-D97365BDCAEC}"/>
              </a:ext>
            </a:extLst>
          </p:cNvPr>
          <p:cNvSpPr>
            <a:spLocks noGrp="1"/>
          </p:cNvSpPr>
          <p:nvPr>
            <p:ph type="title"/>
          </p:nvPr>
        </p:nvSpPr>
        <p:spPr>
          <a:xfrm>
            <a:off x="-64680" y="-5732"/>
            <a:ext cx="12192000" cy="1325563"/>
          </a:xfrm>
        </p:spPr>
        <p:txBody>
          <a:bodyPr>
            <a:noAutofit/>
          </a:bodyPr>
          <a:lstStyle/>
          <a:p>
            <a:pPr algn="ctr"/>
            <a:r>
              <a:rPr lang="nb-NO" sz="3200" dirty="0">
                <a:latin typeface="Helvetica"/>
                <a:cs typeface="Helvetica"/>
              </a:rPr>
              <a:t>Konkretiser studieprogrammets/emnets styrker og svakheter i arbeidet med å bevisstgjøre studentene på studienes arbeidslivsrelevans</a:t>
            </a:r>
          </a:p>
        </p:txBody>
      </p:sp>
      <p:sp>
        <p:nvSpPr>
          <p:cNvPr id="3" name="Plassholder for innhold 2">
            <a:extLst>
              <a:ext uri="{FF2B5EF4-FFF2-40B4-BE49-F238E27FC236}">
                <a16:creationId xmlns:a16="http://schemas.microsoft.com/office/drawing/2014/main" id="{53AA6F60-BA12-41AF-A1AF-20C51226DC95}"/>
              </a:ext>
            </a:extLst>
          </p:cNvPr>
          <p:cNvSpPr>
            <a:spLocks noGrp="1"/>
          </p:cNvSpPr>
          <p:nvPr>
            <p:ph sz="half" idx="1"/>
          </p:nvPr>
        </p:nvSpPr>
        <p:spPr/>
        <p:txBody>
          <a:bodyPr vert="horz" lIns="90000" tIns="45720" rIns="91440" bIns="45720" rtlCol="0" anchor="t">
            <a:normAutofit/>
          </a:bodyPr>
          <a:lstStyle/>
          <a:p>
            <a:pPr marL="0" indent="0">
              <a:buNone/>
            </a:pPr>
            <a:r>
              <a:rPr lang="nb-NO" b="1">
                <a:latin typeface="Helvetica"/>
                <a:cs typeface="Helvetica"/>
              </a:rPr>
              <a:t>Hvor og hvordan lykkes vi idag:</a:t>
            </a:r>
          </a:p>
        </p:txBody>
      </p:sp>
      <p:sp>
        <p:nvSpPr>
          <p:cNvPr id="4" name="Plassholder for innhold 3">
            <a:extLst>
              <a:ext uri="{FF2B5EF4-FFF2-40B4-BE49-F238E27FC236}">
                <a16:creationId xmlns:a16="http://schemas.microsoft.com/office/drawing/2014/main" id="{870CFE3C-AE27-785F-E89C-BFBA7B5EC3CF}"/>
              </a:ext>
            </a:extLst>
          </p:cNvPr>
          <p:cNvSpPr>
            <a:spLocks noGrp="1"/>
          </p:cNvSpPr>
          <p:nvPr>
            <p:ph sz="half" idx="2"/>
          </p:nvPr>
        </p:nvSpPr>
        <p:spPr>
          <a:xfrm>
            <a:off x="6420676" y="1825625"/>
            <a:ext cx="5509387" cy="4351338"/>
          </a:xfrm>
        </p:spPr>
        <p:txBody>
          <a:bodyPr/>
          <a:lstStyle/>
          <a:p>
            <a:pPr marL="0" indent="0">
              <a:buNone/>
            </a:pPr>
            <a:r>
              <a:rPr lang="nb-NO" b="1"/>
              <a:t>Hvor har vi </a:t>
            </a:r>
            <a:r>
              <a:rPr lang="nb-NO" b="1" err="1"/>
              <a:t>forbedringspotensiale</a:t>
            </a:r>
            <a:r>
              <a:rPr lang="nb-NO" b="1"/>
              <a:t>:</a:t>
            </a:r>
          </a:p>
          <a:p>
            <a:pPr marL="0" indent="0">
              <a:buNone/>
            </a:pPr>
            <a:endParaRPr lang="nb-NO"/>
          </a:p>
        </p:txBody>
      </p:sp>
      <p:sp>
        <p:nvSpPr>
          <p:cNvPr id="5" name="Rektangel 4">
            <a:extLst>
              <a:ext uri="{FF2B5EF4-FFF2-40B4-BE49-F238E27FC236}">
                <a16:creationId xmlns:a16="http://schemas.microsoft.com/office/drawing/2014/main" id="{29475E93-6F33-FBD4-6DBC-529C9B5F7D90}"/>
              </a:ext>
            </a:extLst>
          </p:cNvPr>
          <p:cNvSpPr/>
          <p:nvPr/>
        </p:nvSpPr>
        <p:spPr>
          <a:xfrm>
            <a:off x="1086678" y="2214563"/>
            <a:ext cx="5009322" cy="39624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0D904FAC-79D0-2842-8EB6-686966822106}"/>
              </a:ext>
            </a:extLst>
          </p:cNvPr>
          <p:cNvSpPr txBox="1"/>
          <p:nvPr/>
        </p:nvSpPr>
        <p:spPr>
          <a:xfrm>
            <a:off x="1214438" y="2452686"/>
            <a:ext cx="292068" cy="369332"/>
          </a:xfrm>
          <a:prstGeom prst="rect">
            <a:avLst/>
          </a:prstGeom>
          <a:noFill/>
        </p:spPr>
        <p:txBody>
          <a:bodyPr wrap="none" rtlCol="0">
            <a:spAutoFit/>
          </a:bodyPr>
          <a:lstStyle/>
          <a:p>
            <a:r>
              <a:rPr lang="nb-NO"/>
              <a:t>?</a:t>
            </a:r>
          </a:p>
        </p:txBody>
      </p:sp>
      <p:sp>
        <p:nvSpPr>
          <p:cNvPr id="8" name="Rektangel 7">
            <a:extLst>
              <a:ext uri="{FF2B5EF4-FFF2-40B4-BE49-F238E27FC236}">
                <a16:creationId xmlns:a16="http://schemas.microsoft.com/office/drawing/2014/main" id="{33FC69B9-D663-AE4B-E748-DB1914A80088}"/>
              </a:ext>
            </a:extLst>
          </p:cNvPr>
          <p:cNvSpPr/>
          <p:nvPr/>
        </p:nvSpPr>
        <p:spPr>
          <a:xfrm>
            <a:off x="6483409" y="2214563"/>
            <a:ext cx="5009322" cy="3962400"/>
          </a:xfrm>
          <a:prstGeom prst="rect">
            <a:avLst/>
          </a:prstGeom>
          <a:solidFill>
            <a:srgbClr val="FFF2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ekstSylinder 8">
            <a:extLst>
              <a:ext uri="{FF2B5EF4-FFF2-40B4-BE49-F238E27FC236}">
                <a16:creationId xmlns:a16="http://schemas.microsoft.com/office/drawing/2014/main" id="{D54D7DE5-969E-6C8A-2F03-760163C9737F}"/>
              </a:ext>
            </a:extLst>
          </p:cNvPr>
          <p:cNvSpPr txBox="1"/>
          <p:nvPr/>
        </p:nvSpPr>
        <p:spPr>
          <a:xfrm>
            <a:off x="6638098" y="2452686"/>
            <a:ext cx="292068" cy="369332"/>
          </a:xfrm>
          <a:prstGeom prst="rect">
            <a:avLst/>
          </a:prstGeom>
          <a:noFill/>
        </p:spPr>
        <p:txBody>
          <a:bodyPr wrap="none" rtlCol="0">
            <a:spAutoFit/>
          </a:bodyPr>
          <a:lstStyle/>
          <a:p>
            <a:r>
              <a:rPr lang="nb-NO"/>
              <a:t>?</a:t>
            </a:r>
          </a:p>
        </p:txBody>
      </p:sp>
    </p:spTree>
    <p:extLst>
      <p:ext uri="{BB962C8B-B14F-4D97-AF65-F5344CB8AC3E}">
        <p14:creationId xmlns:p14="http://schemas.microsoft.com/office/powerpoint/2010/main" val="879967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CF48A-DAE9-58CD-AC6E-FB32A77F97DA}"/>
            </a:ext>
          </a:extLst>
        </p:cNvPr>
        <p:cNvGrpSpPr/>
        <p:nvPr/>
      </p:nvGrpSpPr>
      <p:grpSpPr>
        <a:xfrm>
          <a:off x="0" y="0"/>
          <a:ext cx="0" cy="0"/>
          <a:chOff x="0" y="0"/>
          <a:chExt cx="0" cy="0"/>
        </a:xfrm>
      </p:grpSpPr>
      <p:pic>
        <p:nvPicPr>
          <p:cNvPr id="8" name="Bilde 7" descr="Kopp med kaffe">
            <a:extLst>
              <a:ext uri="{FF2B5EF4-FFF2-40B4-BE49-F238E27FC236}">
                <a16:creationId xmlns:a16="http://schemas.microsoft.com/office/drawing/2014/main" id="{484AA61A-C56C-489E-6959-4FD018A76032}"/>
              </a:ext>
            </a:extLst>
          </p:cNvPr>
          <p:cNvPicPr>
            <a:picLocks noChangeAspect="1"/>
          </p:cNvPicPr>
          <p:nvPr/>
        </p:nvPicPr>
        <p:blipFill>
          <a:blip r:embed="rId3"/>
          <a:srcRect l="13322" r="13322"/>
          <a:stretch/>
        </p:blipFill>
        <p:spPr>
          <a:xfrm>
            <a:off x="5300131" y="1"/>
            <a:ext cx="6891867" cy="6929968"/>
          </a:xfrm>
          <a:prstGeom prst="rect">
            <a:avLst/>
          </a:prstGeom>
        </p:spPr>
      </p:pic>
      <p:sp>
        <p:nvSpPr>
          <p:cNvPr id="2" name="Tittel 1">
            <a:extLst>
              <a:ext uri="{FF2B5EF4-FFF2-40B4-BE49-F238E27FC236}">
                <a16:creationId xmlns:a16="http://schemas.microsoft.com/office/drawing/2014/main" id="{5815F67F-4A60-869E-B042-45F7AB2D623B}"/>
              </a:ext>
            </a:extLst>
          </p:cNvPr>
          <p:cNvSpPr>
            <a:spLocks noGrp="1"/>
          </p:cNvSpPr>
          <p:nvPr>
            <p:ph type="ctrTitle"/>
          </p:nvPr>
        </p:nvSpPr>
        <p:spPr>
          <a:xfrm>
            <a:off x="886826" y="3262660"/>
            <a:ext cx="3440588" cy="3060168"/>
          </a:xfrm>
        </p:spPr>
        <p:txBody>
          <a:bodyPr>
            <a:noAutofit/>
          </a:bodyPr>
          <a:lstStyle/>
          <a:p>
            <a:pPr algn="l"/>
            <a:r>
              <a:rPr lang="nb-NO" sz="4000" dirty="0">
                <a:latin typeface="Arial" panose="020B0604020202020204" pitchFamily="34" charset="0"/>
                <a:cs typeface="Arial" panose="020B0604020202020204" pitchFamily="34" charset="0"/>
              </a:rPr>
              <a:t>Pause </a:t>
            </a:r>
            <a:r>
              <a:rPr lang="nb-NO" sz="4000" dirty="0">
                <a:latin typeface="Arial" panose="020B0604020202020204" pitchFamily="34" charset="0"/>
                <a:cs typeface="Arial" panose="020B0604020202020204" pitchFamily="34" charset="0"/>
                <a:sym typeface="Wingdings" panose="05000000000000000000" pitchFamily="2" charset="2"/>
              </a:rPr>
              <a:t></a:t>
            </a:r>
            <a:br>
              <a:rPr lang="nb-NO" sz="4000" dirty="0">
                <a:latin typeface="Arial" panose="020B0604020202020204" pitchFamily="34" charset="0"/>
                <a:cs typeface="Arial" panose="020B0604020202020204" pitchFamily="34" charset="0"/>
              </a:rPr>
            </a:br>
            <a:br>
              <a:rPr lang="nb-NO" sz="4000" dirty="0">
                <a:latin typeface="Arial" panose="020B0604020202020204" pitchFamily="34" charset="0"/>
                <a:cs typeface="Arial" panose="020B0604020202020204" pitchFamily="34" charset="0"/>
              </a:rPr>
            </a:br>
            <a:br>
              <a:rPr lang="nb-NO" sz="4000" dirty="0">
                <a:latin typeface="Arial" panose="020B0604020202020204" pitchFamily="34" charset="0"/>
                <a:cs typeface="Arial" panose="020B0604020202020204" pitchFamily="34" charset="0"/>
                <a:sym typeface="Wingdings" panose="05000000000000000000" pitchFamily="2" charset="2"/>
              </a:rPr>
            </a:br>
            <a:br>
              <a:rPr lang="nb-NO" sz="4000" dirty="0">
                <a:latin typeface="Arial" panose="020B0604020202020204" pitchFamily="34" charset="0"/>
                <a:cs typeface="Arial" panose="020B0604020202020204" pitchFamily="34" charset="0"/>
                <a:sym typeface="Wingdings" panose="05000000000000000000" pitchFamily="2" charset="2"/>
              </a:rPr>
            </a:br>
            <a:br>
              <a:rPr lang="nb-NO" sz="4000" dirty="0">
                <a:latin typeface="Arial" panose="020B0604020202020204" pitchFamily="34" charset="0"/>
                <a:cs typeface="Arial" panose="020B0604020202020204" pitchFamily="34" charset="0"/>
              </a:rPr>
            </a:br>
            <a:endParaRPr lang="nb-NO"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5824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2">
            <a:extLst>
              <a:ext uri="{FF2B5EF4-FFF2-40B4-BE49-F238E27FC236}">
                <a16:creationId xmlns:a16="http://schemas.microsoft.com/office/drawing/2014/main" id="{04B12910-A1E0-55D1-3DA9-A3582ABFC164}"/>
              </a:ext>
            </a:extLst>
          </p:cNvPr>
          <p:cNvSpPr txBox="1">
            <a:spLocks/>
          </p:cNvSpPr>
          <p:nvPr/>
        </p:nvSpPr>
        <p:spPr>
          <a:xfrm>
            <a:off x="1402916" y="352599"/>
            <a:ext cx="9841282" cy="13461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spcAft>
                <a:spcPts val="600"/>
              </a:spcAft>
            </a:pPr>
            <a:r>
              <a:rPr lang="nb-NO" sz="3200" dirty="0">
                <a:latin typeface="Helvetica"/>
                <a:cs typeface="Helvetica"/>
              </a:rPr>
              <a:t>Hvordan</a:t>
            </a:r>
            <a:r>
              <a:rPr lang="nb-NO" sz="3200" b="1" i="0" kern="1200" dirty="0">
                <a:latin typeface="Helvetica"/>
                <a:cs typeface="Helvetica"/>
              </a:rPr>
              <a:t> kan faglærer bidra til å øke </a:t>
            </a:r>
          </a:p>
          <a:p>
            <a:pPr algn="ctr">
              <a:spcAft>
                <a:spcPts val="600"/>
              </a:spcAft>
            </a:pPr>
            <a:r>
              <a:rPr lang="nb-NO" sz="3200" b="1" i="0" kern="1200" dirty="0">
                <a:latin typeface="Helvetica"/>
                <a:cs typeface="Helvetica"/>
              </a:rPr>
              <a:t>studentenes kompetansebevissthet? </a:t>
            </a:r>
            <a:endParaRPr lang="nb-NO" dirty="0"/>
          </a:p>
        </p:txBody>
      </p:sp>
      <p:pic>
        <p:nvPicPr>
          <p:cNvPr id="2" name="Grafikk 1" descr="Klasserom med heldekkende fyll">
            <a:extLst>
              <a:ext uri="{FF2B5EF4-FFF2-40B4-BE49-F238E27FC236}">
                <a16:creationId xmlns:a16="http://schemas.microsoft.com/office/drawing/2014/main" id="{FD8437DC-C7F1-C429-F87E-970AAA6440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06155" y="1698756"/>
            <a:ext cx="4351338" cy="4351338"/>
          </a:xfrm>
          <a:prstGeom prst="rect">
            <a:avLst/>
          </a:prstGeom>
        </p:spPr>
      </p:pic>
    </p:spTree>
    <p:extLst>
      <p:ext uri="{BB962C8B-B14F-4D97-AF65-F5344CB8AC3E}">
        <p14:creationId xmlns:p14="http://schemas.microsoft.com/office/powerpoint/2010/main" val="756642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1A7E-9FE4-CB89-5A5A-EBA842D8E82F}"/>
            </a:ext>
          </a:extLst>
        </p:cNvPr>
        <p:cNvGrpSpPr/>
        <p:nvPr/>
      </p:nvGrpSpPr>
      <p:grpSpPr>
        <a:xfrm>
          <a:off x="0" y="0"/>
          <a:ext cx="0" cy="0"/>
          <a:chOff x="0" y="0"/>
          <a:chExt cx="0" cy="0"/>
        </a:xfrm>
      </p:grpSpPr>
      <p:pic>
        <p:nvPicPr>
          <p:cNvPr id="8" name="Bilde 7" descr="Et bilde som inneholder mann, Menneskeansikt, Post-it-lapp, klær&#10;&#10;Automatisk generert beskrivelse">
            <a:extLst>
              <a:ext uri="{FF2B5EF4-FFF2-40B4-BE49-F238E27FC236}">
                <a16:creationId xmlns:a16="http://schemas.microsoft.com/office/drawing/2014/main" id="{D5A6E9D1-DEDE-DC1C-0EF7-03413A57873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26600" t="237"/>
          <a:stretch/>
        </p:blipFill>
        <p:spPr>
          <a:xfrm>
            <a:off x="5300131" y="677333"/>
            <a:ext cx="6891867" cy="6252635"/>
          </a:xfrm>
          <a:prstGeom prst="rect">
            <a:avLst/>
          </a:prstGeom>
        </p:spPr>
      </p:pic>
      <p:sp>
        <p:nvSpPr>
          <p:cNvPr id="2" name="Tittel 1">
            <a:extLst>
              <a:ext uri="{FF2B5EF4-FFF2-40B4-BE49-F238E27FC236}">
                <a16:creationId xmlns:a16="http://schemas.microsoft.com/office/drawing/2014/main" id="{21A8B34E-13E8-154B-9A05-DBB033D46A28}"/>
              </a:ext>
            </a:extLst>
          </p:cNvPr>
          <p:cNvSpPr>
            <a:spLocks noGrp="1"/>
          </p:cNvSpPr>
          <p:nvPr>
            <p:ph type="ctrTitle"/>
          </p:nvPr>
        </p:nvSpPr>
        <p:spPr>
          <a:xfrm>
            <a:off x="660099" y="3567335"/>
            <a:ext cx="4640032" cy="3060168"/>
          </a:xfrm>
        </p:spPr>
        <p:txBody>
          <a:bodyPr>
            <a:noAutofit/>
          </a:bodyPr>
          <a:lstStyle/>
          <a:p>
            <a:pPr algn="l"/>
            <a:r>
              <a:rPr lang="nb-NO" sz="4000" dirty="0">
                <a:latin typeface="Arial"/>
                <a:cs typeface="Arial"/>
              </a:rPr>
              <a:t>Hvilke tiltak kan være aktuelle å gjennomføre i løpet av de neste 3 årene?</a:t>
            </a:r>
            <a:br>
              <a:rPr lang="nb-NO" sz="4000" dirty="0">
                <a:latin typeface="Arial"/>
                <a:cs typeface="Arial"/>
              </a:rPr>
            </a:br>
            <a:br>
              <a:rPr lang="nb-NO" sz="4000" dirty="0">
                <a:latin typeface="Arial"/>
                <a:cs typeface="Arial"/>
              </a:rPr>
            </a:br>
            <a:br>
              <a:rPr lang="nb-NO" sz="4000" dirty="0">
                <a:latin typeface="Arial" panose="020B0604020202020204" pitchFamily="34" charset="0"/>
                <a:cs typeface="Arial" panose="020B0604020202020204" pitchFamily="34" charset="0"/>
              </a:rPr>
            </a:br>
            <a:br>
              <a:rPr lang="nb-NO" sz="4000" dirty="0">
                <a:latin typeface="Arial" panose="020B0604020202020204" pitchFamily="34" charset="0"/>
                <a:cs typeface="Arial" panose="020B0604020202020204" pitchFamily="34" charset="0"/>
              </a:rPr>
            </a:br>
            <a:endParaRPr lang="nb-NO"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6603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D5D7A-0EE8-150B-5031-9851C8E9B71C}"/>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FDD3E828-07D3-7616-3584-17E164F6D0C1}"/>
              </a:ext>
            </a:extLst>
          </p:cNvPr>
          <p:cNvSpPr>
            <a:spLocks noGrp="1"/>
          </p:cNvSpPr>
          <p:nvPr>
            <p:ph type="title"/>
          </p:nvPr>
        </p:nvSpPr>
        <p:spPr>
          <a:xfrm>
            <a:off x="595089" y="2854851"/>
            <a:ext cx="5002522" cy="821284"/>
          </a:xfrm>
        </p:spPr>
        <p:txBody>
          <a:bodyPr>
            <a:normAutofit fontScale="90000"/>
          </a:bodyPr>
          <a:lstStyle/>
          <a:p>
            <a:pPr algn="ctr"/>
            <a:r>
              <a:rPr lang="nb-NO" sz="4900" dirty="0">
                <a:latin typeface="Helvetica"/>
                <a:cs typeface="Helvetica"/>
              </a:rPr>
              <a:t>Plasser alle lappene der du mener de hører hjemme i matrisen</a:t>
            </a:r>
            <a:br>
              <a:rPr lang="nb-NO" sz="3000" dirty="0">
                <a:latin typeface="Helvetica"/>
                <a:cs typeface="Helvetica"/>
              </a:rPr>
            </a:br>
            <a:r>
              <a:rPr lang="nb-NO" sz="3000" dirty="0">
                <a:latin typeface="Helvetica"/>
                <a:cs typeface="Helvetica"/>
              </a:rPr>
              <a:t> </a:t>
            </a:r>
            <a:endParaRPr lang="nb-NO" sz="3000" dirty="0"/>
          </a:p>
        </p:txBody>
      </p:sp>
      <p:pic>
        <p:nvPicPr>
          <p:cNvPr id="7" name="Bilde 6">
            <a:extLst>
              <a:ext uri="{FF2B5EF4-FFF2-40B4-BE49-F238E27FC236}">
                <a16:creationId xmlns:a16="http://schemas.microsoft.com/office/drawing/2014/main" id="{3BB2F786-5C87-A5C0-A973-A09D6D460DC5}"/>
              </a:ext>
            </a:extLst>
          </p:cNvPr>
          <p:cNvPicPr>
            <a:picLocks noChangeAspect="1"/>
          </p:cNvPicPr>
          <p:nvPr/>
        </p:nvPicPr>
        <p:blipFill>
          <a:blip r:embed="rId3"/>
          <a:srcRect r="-171" b="699"/>
          <a:stretch/>
        </p:blipFill>
        <p:spPr>
          <a:xfrm>
            <a:off x="5943404" y="1371600"/>
            <a:ext cx="6259287" cy="4086026"/>
          </a:xfrm>
          <a:prstGeom prst="rect">
            <a:avLst/>
          </a:prstGeom>
        </p:spPr>
      </p:pic>
    </p:spTree>
    <p:extLst>
      <p:ext uri="{BB962C8B-B14F-4D97-AF65-F5344CB8AC3E}">
        <p14:creationId xmlns:p14="http://schemas.microsoft.com/office/powerpoint/2010/main" val="2567212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89AED8C5-5FCA-9149-8AF8-3BB7335AD220}"/>
              </a:ext>
            </a:extLst>
          </p:cNvPr>
          <p:cNvPicPr>
            <a:picLocks noChangeAspect="1"/>
          </p:cNvPicPr>
          <p:nvPr/>
        </p:nvPicPr>
        <p:blipFill>
          <a:blip r:embed="rId3"/>
          <a:srcRect r="-171" b="699"/>
          <a:stretch/>
        </p:blipFill>
        <p:spPr>
          <a:xfrm>
            <a:off x="185000" y="50159"/>
            <a:ext cx="11950171" cy="6748201"/>
          </a:xfrm>
          <a:prstGeom prst="rect">
            <a:avLst/>
          </a:prstGeom>
        </p:spPr>
      </p:pic>
    </p:spTree>
    <p:extLst>
      <p:ext uri="{BB962C8B-B14F-4D97-AF65-F5344CB8AC3E}">
        <p14:creationId xmlns:p14="http://schemas.microsoft.com/office/powerpoint/2010/main" val="1602767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47C1163C-58DC-02AD-3B75-37CD789F13D4}"/>
              </a:ext>
            </a:extLst>
          </p:cNvPr>
          <p:cNvSpPr>
            <a:spLocks noGrp="1"/>
          </p:cNvSpPr>
          <p:nvPr>
            <p:ph type="title"/>
          </p:nvPr>
        </p:nvSpPr>
        <p:spPr>
          <a:xfrm>
            <a:off x="595089" y="2854851"/>
            <a:ext cx="5002522" cy="821284"/>
          </a:xfrm>
        </p:spPr>
        <p:txBody>
          <a:bodyPr>
            <a:normAutofit fontScale="90000"/>
          </a:bodyPr>
          <a:lstStyle/>
          <a:p>
            <a:pPr algn="ctr"/>
            <a:r>
              <a:rPr lang="nb-NO" sz="4900">
                <a:latin typeface="Helvetica"/>
                <a:cs typeface="Helvetica"/>
              </a:rPr>
              <a:t>Hvilke tiltak bør vi prioritere? </a:t>
            </a:r>
            <a:br>
              <a:rPr lang="nb-NO" sz="3000">
                <a:latin typeface="Helvetica"/>
                <a:cs typeface="Helvetica"/>
              </a:rPr>
            </a:br>
            <a:r>
              <a:rPr lang="nb-NO" sz="3000">
                <a:latin typeface="Helvetica"/>
                <a:cs typeface="Helvetica"/>
              </a:rPr>
              <a:t> </a:t>
            </a:r>
            <a:endParaRPr lang="nb-NO" sz="3000"/>
          </a:p>
        </p:txBody>
      </p:sp>
      <p:pic>
        <p:nvPicPr>
          <p:cNvPr id="7" name="Bilde 6">
            <a:extLst>
              <a:ext uri="{FF2B5EF4-FFF2-40B4-BE49-F238E27FC236}">
                <a16:creationId xmlns:a16="http://schemas.microsoft.com/office/drawing/2014/main" id="{89AED8C5-5FCA-9149-8AF8-3BB7335AD220}"/>
              </a:ext>
            </a:extLst>
          </p:cNvPr>
          <p:cNvPicPr>
            <a:picLocks noChangeAspect="1"/>
          </p:cNvPicPr>
          <p:nvPr/>
        </p:nvPicPr>
        <p:blipFill>
          <a:blip r:embed="rId3"/>
          <a:srcRect r="-171" b="699"/>
          <a:stretch/>
        </p:blipFill>
        <p:spPr>
          <a:xfrm>
            <a:off x="5943404" y="1371600"/>
            <a:ext cx="6259287" cy="4086026"/>
          </a:xfrm>
          <a:prstGeom prst="rect">
            <a:avLst/>
          </a:prstGeom>
        </p:spPr>
      </p:pic>
    </p:spTree>
    <p:extLst>
      <p:ext uri="{BB962C8B-B14F-4D97-AF65-F5344CB8AC3E}">
        <p14:creationId xmlns:p14="http://schemas.microsoft.com/office/powerpoint/2010/main" val="1502138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descr="Et bilde som inneholder tekst, skjermbilde, Font, nummer&#10;&#10;Automatisk generert beskrivelse">
            <a:extLst>
              <a:ext uri="{FF2B5EF4-FFF2-40B4-BE49-F238E27FC236}">
                <a16:creationId xmlns:a16="http://schemas.microsoft.com/office/drawing/2014/main" id="{3B76A57D-0AB2-674B-1B9B-9928E0B49D78}"/>
              </a:ext>
            </a:extLst>
          </p:cNvPr>
          <p:cNvPicPr>
            <a:picLocks noGrp="1" noChangeAspect="1"/>
          </p:cNvPicPr>
          <p:nvPr>
            <p:ph idx="1"/>
          </p:nvPr>
        </p:nvPicPr>
        <p:blipFill>
          <a:blip r:embed="rId3"/>
          <a:srcRect t="4908" b="4908"/>
          <a:stretch/>
        </p:blipFill>
        <p:spPr>
          <a:xfrm>
            <a:off x="260238" y="-299"/>
            <a:ext cx="11190763" cy="6837710"/>
          </a:xfrm>
          <a:noFill/>
        </p:spPr>
      </p:pic>
    </p:spTree>
    <p:extLst>
      <p:ext uri="{BB962C8B-B14F-4D97-AF65-F5344CB8AC3E}">
        <p14:creationId xmlns:p14="http://schemas.microsoft.com/office/powerpoint/2010/main" val="2061532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82A04-BB19-6816-C191-F6D2EC97AFE1}"/>
            </a:ext>
          </a:extLst>
        </p:cNvPr>
        <p:cNvGrpSpPr/>
        <p:nvPr/>
      </p:nvGrpSpPr>
      <p:grpSpPr>
        <a:xfrm>
          <a:off x="0" y="0"/>
          <a:ext cx="0" cy="0"/>
          <a:chOff x="0" y="0"/>
          <a:chExt cx="0" cy="0"/>
        </a:xfrm>
      </p:grpSpPr>
      <p:sp>
        <p:nvSpPr>
          <p:cNvPr id="14" name="Friform 13">
            <a:extLst>
              <a:ext uri="{FF2B5EF4-FFF2-40B4-BE49-F238E27FC236}">
                <a16:creationId xmlns:a16="http://schemas.microsoft.com/office/drawing/2014/main" id="{A734F331-B335-3B16-90A0-CCED814A578B}"/>
              </a:ext>
            </a:extLst>
          </p:cNvPr>
          <p:cNvSpPr/>
          <p:nvPr/>
        </p:nvSpPr>
        <p:spPr>
          <a:xfrm>
            <a:off x="159026" y="1540331"/>
            <a:ext cx="12335587" cy="4893086"/>
          </a:xfrm>
          <a:custGeom>
            <a:avLst/>
            <a:gdLst>
              <a:gd name="connsiteX0" fmla="*/ 0 w 11679104"/>
              <a:gd name="connsiteY0" fmla="*/ 4743450 h 4743450"/>
              <a:gd name="connsiteX1" fmla="*/ 1257300 w 11679104"/>
              <a:gd name="connsiteY1" fmla="*/ 3328987 h 4743450"/>
              <a:gd name="connsiteX2" fmla="*/ 5715000 w 11679104"/>
              <a:gd name="connsiteY2" fmla="*/ 3586162 h 4743450"/>
              <a:gd name="connsiteX3" fmla="*/ 9215438 w 11679104"/>
              <a:gd name="connsiteY3" fmla="*/ 857250 h 4743450"/>
              <a:gd name="connsiteX4" fmla="*/ 11072813 w 11679104"/>
              <a:gd name="connsiteY4" fmla="*/ 0 h 474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9104" h="4743450">
                <a:moveTo>
                  <a:pt x="0" y="4743450"/>
                </a:moveTo>
                <a:cubicBezTo>
                  <a:pt x="152400" y="4132659"/>
                  <a:pt x="304800" y="3521868"/>
                  <a:pt x="1257300" y="3328987"/>
                </a:cubicBezTo>
                <a:cubicBezTo>
                  <a:pt x="2209800" y="3136106"/>
                  <a:pt x="4388644" y="3998118"/>
                  <a:pt x="5715000" y="3586162"/>
                </a:cubicBezTo>
                <a:cubicBezTo>
                  <a:pt x="7041356" y="3174206"/>
                  <a:pt x="8322469" y="1454944"/>
                  <a:pt x="9215438" y="857250"/>
                </a:cubicBezTo>
                <a:cubicBezTo>
                  <a:pt x="10108407" y="259556"/>
                  <a:pt x="12896850" y="719138"/>
                  <a:pt x="11072813" y="0"/>
                </a:cubicBezTo>
              </a:path>
            </a:pathLst>
          </a:custGeom>
          <a:ln>
            <a:solidFill>
              <a:srgbClr val="D2002B"/>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noProof="0" dirty="0"/>
          </a:p>
        </p:txBody>
      </p:sp>
      <p:pic>
        <p:nvPicPr>
          <p:cNvPr id="1028" name="Picture 4" descr="Uncertainty - icon by Adioma">
            <a:extLst>
              <a:ext uri="{FF2B5EF4-FFF2-40B4-BE49-F238E27FC236}">
                <a16:creationId xmlns:a16="http://schemas.microsoft.com/office/drawing/2014/main" id="{3425AC7B-F7D2-D3EF-47B2-5EFB24388B91}"/>
              </a:ext>
            </a:extLst>
          </p:cNvPr>
          <p:cNvPicPr>
            <a:picLocks noChangeAspect="1" noChangeArrowheads="1"/>
          </p:cNvPicPr>
          <p:nvPr/>
        </p:nvPicPr>
        <p:blipFill>
          <a:blip r:embed="rId3">
            <a:alphaModFix amt="28000"/>
            <a:extLst>
              <a:ext uri="{28A0092B-C50C-407E-A947-70E740481C1C}">
                <a14:useLocalDpi xmlns:a14="http://schemas.microsoft.com/office/drawing/2010/main" val="0"/>
              </a:ext>
            </a:extLst>
          </a:blip>
          <a:srcRect/>
          <a:stretch>
            <a:fillRect/>
          </a:stretch>
        </p:blipFill>
        <p:spPr bwMode="auto">
          <a:xfrm>
            <a:off x="159026" y="6255963"/>
            <a:ext cx="528637" cy="528637"/>
          </a:xfrm>
          <a:prstGeom prst="rect">
            <a:avLst/>
          </a:prstGeom>
          <a:noFill/>
          <a:extLst>
            <a:ext uri="{909E8E84-426E-40DD-AFC4-6F175D3DCCD1}">
              <a14:hiddenFill xmlns:a14="http://schemas.microsoft.com/office/drawing/2010/main">
                <a:solidFill>
                  <a:srgbClr val="FFFFFF"/>
                </a:solidFill>
              </a14:hiddenFill>
            </a:ext>
          </a:extLst>
        </p:spPr>
      </p:pic>
      <p:sp>
        <p:nvSpPr>
          <p:cNvPr id="24" name="TekstSylinder 23">
            <a:extLst>
              <a:ext uri="{FF2B5EF4-FFF2-40B4-BE49-F238E27FC236}">
                <a16:creationId xmlns:a16="http://schemas.microsoft.com/office/drawing/2014/main" id="{76263684-F065-DC4A-95FE-FADDB7FB46E5}"/>
              </a:ext>
            </a:extLst>
          </p:cNvPr>
          <p:cNvSpPr txBox="1"/>
          <p:nvPr/>
        </p:nvSpPr>
        <p:spPr>
          <a:xfrm>
            <a:off x="10595429" y="2181037"/>
            <a:ext cx="1729622" cy="430887"/>
          </a:xfrm>
          <a:prstGeom prst="rect">
            <a:avLst/>
          </a:prstGeom>
          <a:noFill/>
        </p:spPr>
        <p:txBody>
          <a:bodyPr wrap="square" rtlCol="0">
            <a:spAutoFit/>
          </a:bodyPr>
          <a:lstStyle/>
          <a:p>
            <a:r>
              <a:rPr lang="nb-NO" sz="1100" b="1" noProof="0" dirty="0">
                <a:latin typeface="Helvetica" pitchFamily="2" charset="0"/>
              </a:rPr>
              <a:t>Overgang til arbeids – og samfunnslivet</a:t>
            </a:r>
          </a:p>
        </p:txBody>
      </p:sp>
      <p:pic>
        <p:nvPicPr>
          <p:cNvPr id="9" name="Picture 2">
            <a:extLst>
              <a:ext uri="{FF2B5EF4-FFF2-40B4-BE49-F238E27FC236}">
                <a16:creationId xmlns:a16="http://schemas.microsoft.com/office/drawing/2014/main" id="{B5105DD1-4C1F-AAD8-BFD3-F9373C8887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57969" y="1090826"/>
            <a:ext cx="1042400" cy="1042400"/>
          </a:xfrm>
          <a:prstGeom prst="rect">
            <a:avLst/>
          </a:prstGeom>
          <a:noFill/>
          <a:extLst>
            <a:ext uri="{909E8E84-426E-40DD-AFC4-6F175D3DCCD1}">
              <a14:hiddenFill xmlns:a14="http://schemas.microsoft.com/office/drawing/2010/main">
                <a:solidFill>
                  <a:srgbClr val="FFFFFF"/>
                </a:solidFill>
              </a14:hiddenFill>
            </a:ext>
          </a:extLst>
        </p:spPr>
      </p:pic>
      <p:sp>
        <p:nvSpPr>
          <p:cNvPr id="13" name="Pil: høyre 12">
            <a:extLst>
              <a:ext uri="{FF2B5EF4-FFF2-40B4-BE49-F238E27FC236}">
                <a16:creationId xmlns:a16="http://schemas.microsoft.com/office/drawing/2014/main" id="{01FB49D3-42AB-B1AB-1AD3-144241A78E9F}"/>
              </a:ext>
            </a:extLst>
          </p:cNvPr>
          <p:cNvSpPr/>
          <p:nvPr/>
        </p:nvSpPr>
        <p:spPr>
          <a:xfrm>
            <a:off x="10578643" y="1470798"/>
            <a:ext cx="317164" cy="157493"/>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8" name="Grafikk 17" descr="By med heldekkende fyll">
            <a:extLst>
              <a:ext uri="{FF2B5EF4-FFF2-40B4-BE49-F238E27FC236}">
                <a16:creationId xmlns:a16="http://schemas.microsoft.com/office/drawing/2014/main" id="{177AFB60-ECF7-DF85-B8FA-07368E1744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95807" y="1154826"/>
            <a:ext cx="914400" cy="914400"/>
          </a:xfrm>
          <a:prstGeom prst="rect">
            <a:avLst/>
          </a:prstGeom>
        </p:spPr>
      </p:pic>
      <p:sp>
        <p:nvSpPr>
          <p:cNvPr id="3" name="TekstSylinder 2">
            <a:extLst>
              <a:ext uri="{FF2B5EF4-FFF2-40B4-BE49-F238E27FC236}">
                <a16:creationId xmlns:a16="http://schemas.microsoft.com/office/drawing/2014/main" id="{28336D38-6310-B733-B2B0-F187A23CB9EA}"/>
              </a:ext>
            </a:extLst>
          </p:cNvPr>
          <p:cNvSpPr txBox="1"/>
          <p:nvPr/>
        </p:nvSpPr>
        <p:spPr>
          <a:xfrm>
            <a:off x="249382" y="5815104"/>
            <a:ext cx="3017918" cy="630942"/>
          </a:xfrm>
          <a:prstGeom prst="rect">
            <a:avLst/>
          </a:prstGeom>
          <a:noFill/>
        </p:spPr>
        <p:txBody>
          <a:bodyPr wrap="square" rtlCol="0">
            <a:spAutoFit/>
          </a:bodyPr>
          <a:lstStyle/>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sp>
        <p:nvSpPr>
          <p:cNvPr id="6" name="Tittel 1">
            <a:extLst>
              <a:ext uri="{FF2B5EF4-FFF2-40B4-BE49-F238E27FC236}">
                <a16:creationId xmlns:a16="http://schemas.microsoft.com/office/drawing/2014/main" id="{2A979FA1-48A3-5B0E-96BD-42A4C81530A2}"/>
              </a:ext>
            </a:extLst>
          </p:cNvPr>
          <p:cNvSpPr txBox="1">
            <a:spLocks/>
          </p:cNvSpPr>
          <p:nvPr/>
        </p:nvSpPr>
        <p:spPr>
          <a:xfrm>
            <a:off x="423344" y="329355"/>
            <a:ext cx="12283906" cy="410288"/>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br>
              <a:rPr lang="nb-NO" sz="3200" dirty="0">
                <a:solidFill>
                  <a:srgbClr val="C00000"/>
                </a:solidFill>
                <a:latin typeface="Helvetica"/>
                <a:cs typeface="Helvetica"/>
              </a:rPr>
            </a:br>
            <a:r>
              <a:rPr lang="nb-NO" sz="12800" dirty="0">
                <a:solidFill>
                  <a:srgbClr val="C00000"/>
                </a:solidFill>
                <a:latin typeface="Helvetica"/>
                <a:cs typeface="Helvetica"/>
              </a:rPr>
              <a:t>Hvor i studieløpet bør de aktuelle tiltakene settes inn?</a:t>
            </a:r>
          </a:p>
        </p:txBody>
      </p:sp>
    </p:spTree>
    <p:extLst>
      <p:ext uri="{BB962C8B-B14F-4D97-AF65-F5344CB8AC3E}">
        <p14:creationId xmlns:p14="http://schemas.microsoft.com/office/powerpoint/2010/main" val="751239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05C04-F7C1-27BA-B060-9723213AA2CB}"/>
            </a:ext>
          </a:extLst>
        </p:cNvPr>
        <p:cNvGrpSpPr/>
        <p:nvPr/>
      </p:nvGrpSpPr>
      <p:grpSpPr>
        <a:xfrm>
          <a:off x="0" y="0"/>
          <a:ext cx="0" cy="0"/>
          <a:chOff x="0" y="0"/>
          <a:chExt cx="0" cy="0"/>
        </a:xfrm>
      </p:grpSpPr>
      <p:sp>
        <p:nvSpPr>
          <p:cNvPr id="4" name="Tittel 2">
            <a:extLst>
              <a:ext uri="{FF2B5EF4-FFF2-40B4-BE49-F238E27FC236}">
                <a16:creationId xmlns:a16="http://schemas.microsoft.com/office/drawing/2014/main" id="{38D100B2-5331-8147-C3D7-C3A550118A73}"/>
              </a:ext>
            </a:extLst>
          </p:cNvPr>
          <p:cNvSpPr txBox="1">
            <a:spLocks/>
          </p:cNvSpPr>
          <p:nvPr/>
        </p:nvSpPr>
        <p:spPr>
          <a:xfrm>
            <a:off x="0" y="-251552"/>
            <a:ext cx="12192000" cy="100912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b="1" i="0" kern="1200">
                <a:solidFill>
                  <a:srgbClr val="D2002B"/>
                </a:solidFill>
                <a:latin typeface="Helvetica" pitchFamily="2" charset="0"/>
                <a:ea typeface="+mj-ea"/>
                <a:cs typeface="+mj-cs"/>
              </a:defRPr>
            </a:lvl1pPr>
          </a:lstStyle>
          <a:p>
            <a:endParaRPr lang="nb-NO" sz="3600" dirty="0">
              <a:cs typeface="Helvetica" pitchFamily="2" charset="0"/>
            </a:endParaRPr>
          </a:p>
        </p:txBody>
      </p:sp>
      <p:graphicFrame>
        <p:nvGraphicFramePr>
          <p:cNvPr id="2" name="Diagram 2">
            <a:extLst>
              <a:ext uri="{FF2B5EF4-FFF2-40B4-BE49-F238E27FC236}">
                <a16:creationId xmlns:a16="http://schemas.microsoft.com/office/drawing/2014/main" id="{F2D07AA7-2C49-7BC0-197B-A1EE5E062CF0}"/>
              </a:ext>
            </a:extLst>
          </p:cNvPr>
          <p:cNvGraphicFramePr/>
          <p:nvPr/>
        </p:nvGraphicFramePr>
        <p:xfrm>
          <a:off x="211889" y="5347"/>
          <a:ext cx="11574379" cy="68232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kstSylinder 2">
            <a:extLst>
              <a:ext uri="{FF2B5EF4-FFF2-40B4-BE49-F238E27FC236}">
                <a16:creationId xmlns:a16="http://schemas.microsoft.com/office/drawing/2014/main" id="{A189C501-CBC1-2AE1-63AB-807BC0AEDDD6}"/>
              </a:ext>
            </a:extLst>
          </p:cNvPr>
          <p:cNvSpPr txBox="1"/>
          <p:nvPr/>
        </p:nvSpPr>
        <p:spPr>
          <a:xfrm>
            <a:off x="3505665" y="1988345"/>
            <a:ext cx="2019399" cy="507831"/>
          </a:xfrm>
          <a:prstGeom prst="rect">
            <a:avLst/>
          </a:prstGeom>
          <a:noFill/>
        </p:spPr>
        <p:txBody>
          <a:bodyPr wrap="none" rtlCol="0">
            <a:spAutoFit/>
          </a:bodyPr>
          <a:lstStyle/>
          <a:p>
            <a:r>
              <a:rPr lang="nb-NO" sz="2700" b="1" dirty="0"/>
              <a:t>Introduksjon</a:t>
            </a:r>
            <a:endParaRPr lang="nb-NO" b="1" dirty="0"/>
          </a:p>
        </p:txBody>
      </p:sp>
      <p:sp>
        <p:nvSpPr>
          <p:cNvPr id="5" name="TekstSylinder 4">
            <a:extLst>
              <a:ext uri="{FF2B5EF4-FFF2-40B4-BE49-F238E27FC236}">
                <a16:creationId xmlns:a16="http://schemas.microsoft.com/office/drawing/2014/main" id="{83315F69-649B-C3FA-5198-66E03DF8BEBF}"/>
              </a:ext>
            </a:extLst>
          </p:cNvPr>
          <p:cNvSpPr txBox="1"/>
          <p:nvPr/>
        </p:nvSpPr>
        <p:spPr>
          <a:xfrm>
            <a:off x="9316827" y="1995318"/>
            <a:ext cx="1859099" cy="507831"/>
          </a:xfrm>
          <a:prstGeom prst="rect">
            <a:avLst/>
          </a:prstGeom>
          <a:noFill/>
        </p:spPr>
        <p:txBody>
          <a:bodyPr wrap="none" rtlCol="0">
            <a:spAutoFit/>
          </a:bodyPr>
          <a:lstStyle/>
          <a:p>
            <a:r>
              <a:rPr lang="nb-NO" sz="2700" b="1" dirty="0"/>
              <a:t>Snart ferdig</a:t>
            </a:r>
            <a:endParaRPr lang="nb-NO" b="1" dirty="0"/>
          </a:p>
        </p:txBody>
      </p:sp>
      <p:sp>
        <p:nvSpPr>
          <p:cNvPr id="18" name="TekstSylinder 17">
            <a:extLst>
              <a:ext uri="{FF2B5EF4-FFF2-40B4-BE49-F238E27FC236}">
                <a16:creationId xmlns:a16="http://schemas.microsoft.com/office/drawing/2014/main" id="{6A56F00D-8C54-FC61-045E-DD71D5A82BFA}"/>
              </a:ext>
            </a:extLst>
          </p:cNvPr>
          <p:cNvSpPr txBox="1"/>
          <p:nvPr/>
        </p:nvSpPr>
        <p:spPr>
          <a:xfrm>
            <a:off x="610988" y="1976682"/>
            <a:ext cx="1950790" cy="507831"/>
          </a:xfrm>
          <a:prstGeom prst="rect">
            <a:avLst/>
          </a:prstGeom>
          <a:noFill/>
        </p:spPr>
        <p:txBody>
          <a:bodyPr wrap="none" lIns="91440" tIns="45720" rIns="91440" bIns="45720" rtlCol="0" anchor="t">
            <a:spAutoFit/>
          </a:bodyPr>
          <a:lstStyle/>
          <a:p>
            <a:r>
              <a:rPr lang="nb-NO" sz="2700" b="1" dirty="0"/>
              <a:t>Før oppstart</a:t>
            </a:r>
            <a:endParaRPr lang="nb-NO" b="1" dirty="0"/>
          </a:p>
        </p:txBody>
      </p:sp>
      <p:sp>
        <p:nvSpPr>
          <p:cNvPr id="8" name="TekstSylinder 7">
            <a:extLst>
              <a:ext uri="{FF2B5EF4-FFF2-40B4-BE49-F238E27FC236}">
                <a16:creationId xmlns:a16="http://schemas.microsoft.com/office/drawing/2014/main" id="{42E06AB2-8A6A-3462-BAAE-5FA10B6F1854}"/>
              </a:ext>
            </a:extLst>
          </p:cNvPr>
          <p:cNvSpPr txBox="1"/>
          <p:nvPr/>
        </p:nvSpPr>
        <p:spPr>
          <a:xfrm>
            <a:off x="6519448" y="1995317"/>
            <a:ext cx="1641603" cy="507831"/>
          </a:xfrm>
          <a:prstGeom prst="rect">
            <a:avLst/>
          </a:prstGeom>
          <a:noFill/>
        </p:spPr>
        <p:txBody>
          <a:bodyPr wrap="none" rtlCol="0">
            <a:spAutoFit/>
          </a:bodyPr>
          <a:lstStyle/>
          <a:p>
            <a:r>
              <a:rPr lang="nb-NO" sz="2700" b="1" dirty="0"/>
              <a:t>Underveis</a:t>
            </a:r>
            <a:endParaRPr lang="nb-NO" b="1" dirty="0"/>
          </a:p>
        </p:txBody>
      </p:sp>
      <p:sp>
        <p:nvSpPr>
          <p:cNvPr id="9" name="TekstSylinder 8">
            <a:extLst>
              <a:ext uri="{FF2B5EF4-FFF2-40B4-BE49-F238E27FC236}">
                <a16:creationId xmlns:a16="http://schemas.microsoft.com/office/drawing/2014/main" id="{C3A4D544-085B-F06D-EA0C-CAACCC03013C}"/>
              </a:ext>
            </a:extLst>
          </p:cNvPr>
          <p:cNvSpPr txBox="1"/>
          <p:nvPr/>
        </p:nvSpPr>
        <p:spPr>
          <a:xfrm>
            <a:off x="211889" y="2610871"/>
            <a:ext cx="239168" cy="307777"/>
          </a:xfrm>
          <a:prstGeom prst="rect">
            <a:avLst/>
          </a:prstGeom>
          <a:noFill/>
        </p:spPr>
        <p:txBody>
          <a:bodyPr wrap="none" lIns="91440" tIns="45720" rIns="91440" bIns="45720" rtlCol="0" anchor="t">
            <a:spAutoFit/>
          </a:bodyPr>
          <a:lstStyle/>
          <a:p>
            <a:r>
              <a:rPr lang="nb-NO" sz="1400" dirty="0">
                <a:ea typeface="Calibri"/>
                <a:cs typeface="Calibri"/>
              </a:rPr>
              <a:t>-</a:t>
            </a:r>
          </a:p>
        </p:txBody>
      </p:sp>
      <p:sp>
        <p:nvSpPr>
          <p:cNvPr id="11" name="TekstSylinder 10">
            <a:extLst>
              <a:ext uri="{FF2B5EF4-FFF2-40B4-BE49-F238E27FC236}">
                <a16:creationId xmlns:a16="http://schemas.microsoft.com/office/drawing/2014/main" id="{CF62751D-CC2F-73B4-6FE3-3D47AD070276}"/>
              </a:ext>
            </a:extLst>
          </p:cNvPr>
          <p:cNvSpPr txBox="1"/>
          <p:nvPr/>
        </p:nvSpPr>
        <p:spPr>
          <a:xfrm>
            <a:off x="3148213" y="2557578"/>
            <a:ext cx="239168" cy="1384995"/>
          </a:xfrm>
          <a:prstGeom prst="rect">
            <a:avLst/>
          </a:prstGeom>
          <a:noFill/>
        </p:spPr>
        <p:txBody>
          <a:bodyPr wrap="none" lIns="91440" tIns="45720" rIns="91440" bIns="45720" rtlCol="0" anchor="t">
            <a:spAutoFit/>
          </a:bodyPr>
          <a:lstStyle/>
          <a:p>
            <a:r>
              <a:rPr lang="nb-NO" sz="1400" dirty="0">
                <a:ea typeface="Calibri"/>
                <a:cs typeface="Calibri"/>
              </a:rPr>
              <a:t>-</a:t>
            </a:r>
          </a:p>
          <a:p>
            <a:endParaRPr lang="nb-NO" sz="1400" dirty="0"/>
          </a:p>
          <a:p>
            <a:endParaRPr lang="nb-NO" sz="1400" dirty="0"/>
          </a:p>
          <a:p>
            <a:endParaRPr lang="nb-NO" sz="1400" dirty="0"/>
          </a:p>
          <a:p>
            <a:endParaRPr lang="nb-NO" sz="1400" dirty="0"/>
          </a:p>
          <a:p>
            <a:endParaRPr lang="nb-NO" sz="1400" dirty="0"/>
          </a:p>
        </p:txBody>
      </p:sp>
      <p:sp>
        <p:nvSpPr>
          <p:cNvPr id="12" name="TekstSylinder 11">
            <a:extLst>
              <a:ext uri="{FF2B5EF4-FFF2-40B4-BE49-F238E27FC236}">
                <a16:creationId xmlns:a16="http://schemas.microsoft.com/office/drawing/2014/main" id="{B386000A-CAFF-368F-4629-B270BC686049}"/>
              </a:ext>
            </a:extLst>
          </p:cNvPr>
          <p:cNvSpPr txBox="1"/>
          <p:nvPr/>
        </p:nvSpPr>
        <p:spPr>
          <a:xfrm>
            <a:off x="6034702" y="2503149"/>
            <a:ext cx="3070236" cy="307777"/>
          </a:xfrm>
          <a:prstGeom prst="rect">
            <a:avLst/>
          </a:prstGeom>
          <a:noFill/>
        </p:spPr>
        <p:txBody>
          <a:bodyPr wrap="square" lIns="91440" tIns="45720" rIns="91440" bIns="45720" rtlCol="0" anchor="t">
            <a:spAutoFit/>
          </a:bodyPr>
          <a:lstStyle/>
          <a:p>
            <a:r>
              <a:rPr lang="nb-NO" sz="1400" dirty="0">
                <a:ea typeface="Calibri"/>
                <a:cs typeface="Calibri"/>
              </a:rPr>
              <a:t>-</a:t>
            </a:r>
          </a:p>
        </p:txBody>
      </p:sp>
      <p:sp>
        <p:nvSpPr>
          <p:cNvPr id="13" name="TekstSylinder 12">
            <a:extLst>
              <a:ext uri="{FF2B5EF4-FFF2-40B4-BE49-F238E27FC236}">
                <a16:creationId xmlns:a16="http://schemas.microsoft.com/office/drawing/2014/main" id="{0BAAECF7-AD58-238B-52CA-CDE3A1C659BC}"/>
              </a:ext>
            </a:extLst>
          </p:cNvPr>
          <p:cNvSpPr txBox="1"/>
          <p:nvPr/>
        </p:nvSpPr>
        <p:spPr>
          <a:xfrm>
            <a:off x="9072063" y="2579137"/>
            <a:ext cx="239168" cy="307777"/>
          </a:xfrm>
          <a:prstGeom prst="rect">
            <a:avLst/>
          </a:prstGeom>
          <a:noFill/>
        </p:spPr>
        <p:txBody>
          <a:bodyPr wrap="none" lIns="91440" tIns="45720" rIns="91440" bIns="45720" rtlCol="0" anchor="t">
            <a:spAutoFit/>
          </a:bodyPr>
          <a:lstStyle/>
          <a:p>
            <a:r>
              <a:rPr lang="nb-NO" sz="1400" dirty="0"/>
              <a:t>-</a:t>
            </a:r>
            <a:endParaRPr lang="nb-NO" sz="1400" dirty="0">
              <a:ea typeface="Calibri"/>
              <a:cs typeface="Calibri"/>
            </a:endParaRPr>
          </a:p>
        </p:txBody>
      </p:sp>
      <p:pic>
        <p:nvPicPr>
          <p:cNvPr id="10" name="Grafikk 9" descr="God idé med heldekkende fyll">
            <a:extLst>
              <a:ext uri="{FF2B5EF4-FFF2-40B4-BE49-F238E27FC236}">
                <a16:creationId xmlns:a16="http://schemas.microsoft.com/office/drawing/2014/main" id="{74C2ED20-BF6C-A13E-7C1D-7D3277EE016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9544" y="322741"/>
            <a:ext cx="1085752" cy="1085752"/>
          </a:xfrm>
          <a:prstGeom prst="rect">
            <a:avLst/>
          </a:prstGeom>
        </p:spPr>
      </p:pic>
      <p:pic>
        <p:nvPicPr>
          <p:cNvPr id="7" name="Grafikk 6" descr="Blyant med heldekkende fyll">
            <a:extLst>
              <a:ext uri="{FF2B5EF4-FFF2-40B4-BE49-F238E27FC236}">
                <a16:creationId xmlns:a16="http://schemas.microsoft.com/office/drawing/2014/main" id="{1AFA7D0E-4CDB-2A77-36E6-DF863F3E00B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561778" y="2052316"/>
            <a:ext cx="389595" cy="399798"/>
          </a:xfrm>
          <a:prstGeom prst="rect">
            <a:avLst/>
          </a:prstGeom>
        </p:spPr>
      </p:pic>
      <p:pic>
        <p:nvPicPr>
          <p:cNvPr id="14" name="Grafikk 13" descr="Blyant med heldekkende fyll">
            <a:extLst>
              <a:ext uri="{FF2B5EF4-FFF2-40B4-BE49-F238E27FC236}">
                <a16:creationId xmlns:a16="http://schemas.microsoft.com/office/drawing/2014/main" id="{5D5360AB-DF02-83C4-9B3F-B593719D1BC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498248" y="2052316"/>
            <a:ext cx="389595" cy="399798"/>
          </a:xfrm>
          <a:prstGeom prst="rect">
            <a:avLst/>
          </a:prstGeom>
        </p:spPr>
      </p:pic>
      <p:pic>
        <p:nvPicPr>
          <p:cNvPr id="15" name="Grafikk 14" descr="Blyant med heldekkende fyll">
            <a:extLst>
              <a:ext uri="{FF2B5EF4-FFF2-40B4-BE49-F238E27FC236}">
                <a16:creationId xmlns:a16="http://schemas.microsoft.com/office/drawing/2014/main" id="{004C261D-F343-A637-2399-F19F3DE7AC8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266070" y="2061501"/>
            <a:ext cx="389595" cy="399798"/>
          </a:xfrm>
          <a:prstGeom prst="rect">
            <a:avLst/>
          </a:prstGeom>
        </p:spPr>
      </p:pic>
      <p:pic>
        <p:nvPicPr>
          <p:cNvPr id="16" name="Grafikk 15" descr="Blyant med heldekkende fyll">
            <a:extLst>
              <a:ext uri="{FF2B5EF4-FFF2-40B4-BE49-F238E27FC236}">
                <a16:creationId xmlns:a16="http://schemas.microsoft.com/office/drawing/2014/main" id="{B9E1DFE8-FBD4-22FB-2D8B-3A8E48A84F5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277121" y="2065293"/>
            <a:ext cx="389595" cy="399798"/>
          </a:xfrm>
          <a:prstGeom prst="rect">
            <a:avLst/>
          </a:prstGeom>
        </p:spPr>
      </p:pic>
    </p:spTree>
    <p:extLst>
      <p:ext uri="{BB962C8B-B14F-4D97-AF65-F5344CB8AC3E}">
        <p14:creationId xmlns:p14="http://schemas.microsoft.com/office/powerpoint/2010/main" val="28392252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47C1163C-58DC-02AD-3B75-37CD789F13D4}"/>
              </a:ext>
            </a:extLst>
          </p:cNvPr>
          <p:cNvSpPr>
            <a:spLocks noGrp="1"/>
          </p:cNvSpPr>
          <p:nvPr>
            <p:ph type="title"/>
          </p:nvPr>
        </p:nvSpPr>
        <p:spPr>
          <a:xfrm>
            <a:off x="595089" y="2854851"/>
            <a:ext cx="5002522" cy="821284"/>
          </a:xfrm>
        </p:spPr>
        <p:txBody>
          <a:bodyPr>
            <a:normAutofit fontScale="90000"/>
          </a:bodyPr>
          <a:lstStyle/>
          <a:p>
            <a:pPr algn="ctr"/>
            <a:r>
              <a:rPr lang="nb-NO" sz="4900">
                <a:latin typeface="Helvetica"/>
                <a:cs typeface="Helvetica"/>
              </a:rPr>
              <a:t>Hvordan sikre videre forankring av disse tiltakene? </a:t>
            </a:r>
            <a:br>
              <a:rPr lang="nb-NO" sz="3000">
                <a:latin typeface="Helvetica"/>
                <a:cs typeface="Helvetica"/>
              </a:rPr>
            </a:br>
            <a:r>
              <a:rPr lang="nb-NO" sz="3000">
                <a:latin typeface="Helvetica"/>
                <a:cs typeface="Helvetica"/>
              </a:rPr>
              <a:t> </a:t>
            </a:r>
            <a:endParaRPr lang="nb-NO" sz="3000"/>
          </a:p>
        </p:txBody>
      </p:sp>
      <p:pic>
        <p:nvPicPr>
          <p:cNvPr id="2" name="Grafikk 1" descr="Ledelse med heldekkende fyll">
            <a:extLst>
              <a:ext uri="{FF2B5EF4-FFF2-40B4-BE49-F238E27FC236}">
                <a16:creationId xmlns:a16="http://schemas.microsoft.com/office/drawing/2014/main" id="{F035EB5F-EA42-F3AD-05BF-E04A39BE97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73905" y="1185058"/>
            <a:ext cx="3572138" cy="3572138"/>
          </a:xfrm>
          <a:prstGeom prst="rect">
            <a:avLst/>
          </a:prstGeom>
        </p:spPr>
      </p:pic>
    </p:spTree>
    <p:extLst>
      <p:ext uri="{BB962C8B-B14F-4D97-AF65-F5344CB8AC3E}">
        <p14:creationId xmlns:p14="http://schemas.microsoft.com/office/powerpoint/2010/main" val="5217424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9F503-E6F6-BBE6-12B5-04F45660D75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7D74A42-FE44-65FA-D0EB-3FCDEE8760B4}"/>
              </a:ext>
            </a:extLst>
          </p:cNvPr>
          <p:cNvSpPr>
            <a:spLocks noGrp="1"/>
          </p:cNvSpPr>
          <p:nvPr>
            <p:ph type="title"/>
          </p:nvPr>
        </p:nvSpPr>
        <p:spPr/>
        <p:txBody>
          <a:bodyPr/>
          <a:lstStyle/>
          <a:p>
            <a:endParaRPr lang="nb-NO"/>
          </a:p>
        </p:txBody>
      </p:sp>
      <p:pic>
        <p:nvPicPr>
          <p:cNvPr id="1026" name="Picture 2">
            <a:extLst>
              <a:ext uri="{FF2B5EF4-FFF2-40B4-BE49-F238E27FC236}">
                <a16:creationId xmlns:a16="http://schemas.microsoft.com/office/drawing/2014/main" id="{E796A375-019C-F14F-0B08-296262ECD13D}"/>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988"/>
            <a:ext cx="12192000" cy="69102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ogo - Universitetet i Agder">
            <a:extLst>
              <a:ext uri="{FF2B5EF4-FFF2-40B4-BE49-F238E27FC236}">
                <a16:creationId xmlns:a16="http://schemas.microsoft.com/office/drawing/2014/main" id="{CD76ACD9-4158-7699-69F0-C7304FA5FF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9116" y="5688886"/>
            <a:ext cx="1912883" cy="1209355"/>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63178234-15D8-31F7-89CD-C916516DBB8D}"/>
              </a:ext>
            </a:extLst>
          </p:cNvPr>
          <p:cNvSpPr txBox="1">
            <a:spLocks/>
          </p:cNvSpPr>
          <p:nvPr/>
        </p:nvSpPr>
        <p:spPr>
          <a:xfrm>
            <a:off x="1524000" y="1302187"/>
            <a:ext cx="9144000" cy="2387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endParaRPr lang="nb-NO" sz="6000" dirty="0">
              <a:latin typeface="Helvetica"/>
              <a:cs typeface="Helvetica"/>
            </a:endParaRPr>
          </a:p>
          <a:p>
            <a:pPr algn="ctr"/>
            <a:r>
              <a:rPr lang="nb-NO" sz="6000" dirty="0">
                <a:latin typeface="Helvetica"/>
                <a:cs typeface="Helvetica"/>
              </a:rPr>
              <a:t>Ytterligere verktøy/støtte</a:t>
            </a:r>
          </a:p>
          <a:p>
            <a:pPr algn="ctr"/>
            <a:endParaRPr lang="nb-NO" sz="4000" dirty="0">
              <a:cs typeface="Helvetica"/>
            </a:endParaRPr>
          </a:p>
        </p:txBody>
      </p:sp>
    </p:spTree>
    <p:extLst>
      <p:ext uri="{BB962C8B-B14F-4D97-AF65-F5344CB8AC3E}">
        <p14:creationId xmlns:p14="http://schemas.microsoft.com/office/powerpoint/2010/main" val="15563840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A6979-4513-94C2-D18B-A812AE6D2781}"/>
            </a:ext>
          </a:extLst>
        </p:cNvPr>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1D813BA9-8C93-0FB0-5E0A-1F6D3982E714}"/>
              </a:ext>
            </a:extLst>
          </p:cNvPr>
          <p:cNvSpPr>
            <a:spLocks noGrp="1"/>
          </p:cNvSpPr>
          <p:nvPr>
            <p:ph type="sldNum" sz="quarter" idx="10"/>
          </p:nvPr>
        </p:nvSpPr>
        <p:spPr>
          <a:xfrm>
            <a:off x="8610600" y="6356350"/>
            <a:ext cx="2743200"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34E9FF-35ED-4746-A218-B58892FE7A5D}" type="slidenum">
              <a:rPr lang="nb-NO" smtClean="0"/>
              <a:pPr/>
              <a:t>33</a:t>
            </a:fld>
            <a:endParaRPr lang="nb-NO" dirty="0"/>
          </a:p>
        </p:txBody>
      </p:sp>
      <p:sp>
        <p:nvSpPr>
          <p:cNvPr id="4" name="TekstSylinder 3">
            <a:extLst>
              <a:ext uri="{FF2B5EF4-FFF2-40B4-BE49-F238E27FC236}">
                <a16:creationId xmlns:a16="http://schemas.microsoft.com/office/drawing/2014/main" id="{7BC944E9-9961-5805-600E-7C30349BFFD6}"/>
              </a:ext>
            </a:extLst>
          </p:cNvPr>
          <p:cNvSpPr txBox="1"/>
          <p:nvPr/>
        </p:nvSpPr>
        <p:spPr>
          <a:xfrm>
            <a:off x="-98508" y="-13417"/>
            <a:ext cx="12478215" cy="461665"/>
          </a:xfrm>
          <a:prstGeom prst="rect">
            <a:avLst/>
          </a:prstGeom>
          <a:noFill/>
          <a:ln>
            <a:noFill/>
          </a:ln>
        </p:spPr>
        <p:txBody>
          <a:bodyPr wrap="square" lIns="91440" tIns="45720" rIns="91440" bIns="45720" rtlCol="0" anchor="t">
            <a:spAutoFit/>
          </a:bodyPr>
          <a:lstStyle/>
          <a:p>
            <a:pPr algn="ctr">
              <a:defRPr/>
            </a:pPr>
            <a:r>
              <a:rPr lang="nb-NO" sz="2400" b="1" dirty="0">
                <a:solidFill>
                  <a:srgbClr val="C00000"/>
                </a:solidFill>
                <a:latin typeface="Helvetica"/>
                <a:cs typeface="Helvetica"/>
              </a:rPr>
              <a:t>Hvordan skape økt bevissthet om studienes relevans hos studentene våre?</a:t>
            </a:r>
            <a:endParaRPr lang="nb-NO" sz="2400" b="1" i="0" u="none" strike="noStrike" kern="1200" cap="none" spc="0" normalizeH="0" baseline="0" noProof="0" dirty="0">
              <a:ln>
                <a:noFill/>
              </a:ln>
              <a:solidFill>
                <a:srgbClr val="C00000"/>
              </a:solidFill>
              <a:effectLst/>
              <a:uLnTx/>
              <a:uFillTx/>
              <a:latin typeface="Helvetica" pitchFamily="2" charset="0"/>
              <a:cs typeface="Helvetica"/>
            </a:endParaRPr>
          </a:p>
        </p:txBody>
      </p:sp>
      <p:sp>
        <p:nvSpPr>
          <p:cNvPr id="9" name="TekstSylinder 8">
            <a:extLst>
              <a:ext uri="{FF2B5EF4-FFF2-40B4-BE49-F238E27FC236}">
                <a16:creationId xmlns:a16="http://schemas.microsoft.com/office/drawing/2014/main" id="{36359BB8-8E0B-2BFD-3C66-8A9C85A101D7}"/>
              </a:ext>
            </a:extLst>
          </p:cNvPr>
          <p:cNvSpPr txBox="1"/>
          <p:nvPr/>
        </p:nvSpPr>
        <p:spPr>
          <a:xfrm>
            <a:off x="8159157" y="2436847"/>
            <a:ext cx="355739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cs typeface="Calibri"/>
              </a:rPr>
              <a:t>3 Hvordan få relevans bedre fram i markedsføring av studiet?</a:t>
            </a:r>
          </a:p>
        </p:txBody>
      </p:sp>
      <p:pic>
        <p:nvPicPr>
          <p:cNvPr id="10" name="Grafikk 10" descr="Ledelse med heldekkende fyll">
            <a:extLst>
              <a:ext uri="{FF2B5EF4-FFF2-40B4-BE49-F238E27FC236}">
                <a16:creationId xmlns:a16="http://schemas.microsoft.com/office/drawing/2014/main" id="{6800592A-9A8D-6D69-532C-E4A3A86620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79087" y="3465939"/>
            <a:ext cx="914400" cy="914400"/>
          </a:xfrm>
          <a:prstGeom prst="rect">
            <a:avLst/>
          </a:prstGeom>
        </p:spPr>
      </p:pic>
      <p:sp>
        <p:nvSpPr>
          <p:cNvPr id="13" name="TekstSylinder 12">
            <a:extLst>
              <a:ext uri="{FF2B5EF4-FFF2-40B4-BE49-F238E27FC236}">
                <a16:creationId xmlns:a16="http://schemas.microsoft.com/office/drawing/2014/main" id="{FE065EAA-3103-5A27-AAAC-C8E1D2AEA5B4}"/>
              </a:ext>
            </a:extLst>
          </p:cNvPr>
          <p:cNvSpPr txBox="1"/>
          <p:nvPr/>
        </p:nvSpPr>
        <p:spPr>
          <a:xfrm>
            <a:off x="8332920" y="3868380"/>
            <a:ext cx="385908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dirty="0">
                <a:cs typeface="Calibri"/>
              </a:rPr>
              <a:t> </a:t>
            </a:r>
            <a:r>
              <a:rPr lang="nb-NO" b="1" dirty="0">
                <a:cs typeface="Calibri"/>
              </a:rPr>
              <a:t>4 Hvem har ansvar for hva i arbeidet med å synliggjøre relevansen?</a:t>
            </a:r>
            <a:endParaRPr lang="nb-NO" dirty="0">
              <a:ea typeface="Calibri"/>
              <a:cs typeface="Calibri"/>
            </a:endParaRPr>
          </a:p>
        </p:txBody>
      </p:sp>
      <p:sp>
        <p:nvSpPr>
          <p:cNvPr id="15" name="TekstSylinder 14">
            <a:extLst>
              <a:ext uri="{FF2B5EF4-FFF2-40B4-BE49-F238E27FC236}">
                <a16:creationId xmlns:a16="http://schemas.microsoft.com/office/drawing/2014/main" id="{6DF6037F-1205-2E22-6457-882C02C6D888}"/>
              </a:ext>
            </a:extLst>
          </p:cNvPr>
          <p:cNvSpPr txBox="1"/>
          <p:nvPr/>
        </p:nvSpPr>
        <p:spPr>
          <a:xfrm>
            <a:off x="8293487" y="5089896"/>
            <a:ext cx="389851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cs typeface="Calibri"/>
              </a:rPr>
              <a:t>5 Hvordan synliggjøre/oversette studiets relevans og videre anvendelse</a:t>
            </a:r>
            <a:endParaRPr lang="nb-NO" b="1" dirty="0"/>
          </a:p>
        </p:txBody>
      </p:sp>
      <p:sp>
        <p:nvSpPr>
          <p:cNvPr id="18" name="TekstSylinder 17">
            <a:extLst>
              <a:ext uri="{FF2B5EF4-FFF2-40B4-BE49-F238E27FC236}">
                <a16:creationId xmlns:a16="http://schemas.microsoft.com/office/drawing/2014/main" id="{618DB6D9-8B5E-07EF-D286-3D48465E9AAF}"/>
              </a:ext>
            </a:extLst>
          </p:cNvPr>
          <p:cNvSpPr txBox="1"/>
          <p:nvPr/>
        </p:nvSpPr>
        <p:spPr>
          <a:xfrm>
            <a:off x="2104568" y="5882599"/>
            <a:ext cx="322148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cs typeface="Calibri"/>
              </a:rPr>
              <a:t>7 Hvordan utfordre studentene til egen karriereutforskning,</a:t>
            </a:r>
          </a:p>
          <a:p>
            <a:r>
              <a:rPr lang="nb-NO" b="1" dirty="0">
                <a:cs typeface="Calibri"/>
              </a:rPr>
              <a:t>refleksjon?  </a:t>
            </a:r>
            <a:endParaRPr lang="nb-NO" dirty="0"/>
          </a:p>
        </p:txBody>
      </p:sp>
      <p:pic>
        <p:nvPicPr>
          <p:cNvPr id="19" name="Grafikk 19" descr="Gruppe idédugnad med heldekkende fyll">
            <a:extLst>
              <a:ext uri="{FF2B5EF4-FFF2-40B4-BE49-F238E27FC236}">
                <a16:creationId xmlns:a16="http://schemas.microsoft.com/office/drawing/2014/main" id="{493FDB38-F94F-68B0-AE90-66B3A812F6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35007" y="1160427"/>
            <a:ext cx="914400" cy="914400"/>
          </a:xfrm>
          <a:prstGeom prst="rect">
            <a:avLst/>
          </a:prstGeom>
        </p:spPr>
      </p:pic>
      <p:sp>
        <p:nvSpPr>
          <p:cNvPr id="21" name="TekstSylinder 20">
            <a:extLst>
              <a:ext uri="{FF2B5EF4-FFF2-40B4-BE49-F238E27FC236}">
                <a16:creationId xmlns:a16="http://schemas.microsoft.com/office/drawing/2014/main" id="{DCBAAEFA-5838-73B4-5315-3CAEE44BBE4F}"/>
              </a:ext>
            </a:extLst>
          </p:cNvPr>
          <p:cNvSpPr txBox="1"/>
          <p:nvPr/>
        </p:nvSpPr>
        <p:spPr>
          <a:xfrm>
            <a:off x="421808" y="4853254"/>
            <a:ext cx="2997386" cy="9144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cs typeface="Calibri"/>
              </a:rPr>
              <a:t>8 Hvordan synligjøre ta i bruk digitale veiledningsressurser, kurs seminar for studenter?</a:t>
            </a:r>
          </a:p>
        </p:txBody>
      </p:sp>
      <p:sp>
        <p:nvSpPr>
          <p:cNvPr id="25" name="TekstSylinder 24">
            <a:extLst>
              <a:ext uri="{FF2B5EF4-FFF2-40B4-BE49-F238E27FC236}">
                <a16:creationId xmlns:a16="http://schemas.microsoft.com/office/drawing/2014/main" id="{B4530721-79EE-0446-B707-FA833CC1ACC4}"/>
              </a:ext>
            </a:extLst>
          </p:cNvPr>
          <p:cNvSpPr txBox="1"/>
          <p:nvPr/>
        </p:nvSpPr>
        <p:spPr>
          <a:xfrm>
            <a:off x="-43484" y="3831464"/>
            <a:ext cx="380528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cs typeface="Calibri"/>
              </a:rPr>
              <a:t>9 Fysiske workshoper for mange studenter? </a:t>
            </a:r>
          </a:p>
        </p:txBody>
      </p:sp>
      <p:sp>
        <p:nvSpPr>
          <p:cNvPr id="31" name="TekstSylinder 30">
            <a:extLst>
              <a:ext uri="{FF2B5EF4-FFF2-40B4-BE49-F238E27FC236}">
                <a16:creationId xmlns:a16="http://schemas.microsoft.com/office/drawing/2014/main" id="{37F5EDE9-27E6-2CD2-55FB-92D060D40C3C}"/>
              </a:ext>
            </a:extLst>
          </p:cNvPr>
          <p:cNvSpPr txBox="1"/>
          <p:nvPr/>
        </p:nvSpPr>
        <p:spPr>
          <a:xfrm>
            <a:off x="2559185" y="701157"/>
            <a:ext cx="26362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cs typeface="Calibri"/>
              </a:rPr>
              <a:t>12 Hvordan dele suksesshistorier?</a:t>
            </a:r>
            <a:endParaRPr lang="nb-NO" dirty="0">
              <a:cs typeface="Calibri"/>
            </a:endParaRPr>
          </a:p>
        </p:txBody>
      </p:sp>
      <p:pic>
        <p:nvPicPr>
          <p:cNvPr id="17" name="Grafikk 16" descr="Styreledere med heldekkende fyll">
            <a:extLst>
              <a:ext uri="{FF2B5EF4-FFF2-40B4-BE49-F238E27FC236}">
                <a16:creationId xmlns:a16="http://schemas.microsoft.com/office/drawing/2014/main" id="{D096DBF1-A56B-AC77-4BE7-942578746A0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26318" y="1044325"/>
            <a:ext cx="737027" cy="737027"/>
          </a:xfrm>
          <a:prstGeom prst="rect">
            <a:avLst/>
          </a:prstGeom>
        </p:spPr>
      </p:pic>
      <p:sp>
        <p:nvSpPr>
          <p:cNvPr id="26" name="TekstSylinder 25">
            <a:extLst>
              <a:ext uri="{FF2B5EF4-FFF2-40B4-BE49-F238E27FC236}">
                <a16:creationId xmlns:a16="http://schemas.microsoft.com/office/drawing/2014/main" id="{CF3F335D-C07D-0933-7502-00B9B6DCA503}"/>
              </a:ext>
            </a:extLst>
          </p:cNvPr>
          <p:cNvSpPr txBox="1"/>
          <p:nvPr/>
        </p:nvSpPr>
        <p:spPr>
          <a:xfrm>
            <a:off x="4358539" y="430113"/>
            <a:ext cx="356412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1</a:t>
            </a:r>
            <a:r>
              <a:rPr lang="nb-NO" dirty="0">
                <a:cs typeface="Calibri"/>
              </a:rPr>
              <a:t>  </a:t>
            </a:r>
            <a:r>
              <a:rPr lang="nb-NO" b="1" dirty="0">
                <a:cs typeface="Calibri"/>
              </a:rPr>
              <a:t>På agenda i planleggingsarbeid </a:t>
            </a:r>
          </a:p>
          <a:p>
            <a:pPr algn="ctr"/>
            <a:r>
              <a:rPr lang="nb-NO" b="1" dirty="0">
                <a:cs typeface="Calibri"/>
              </a:rPr>
              <a:t>S</a:t>
            </a:r>
            <a:r>
              <a:rPr lang="nb-NO" b="1" dirty="0">
                <a:ea typeface="Calibri"/>
                <a:cs typeface="Calibri"/>
              </a:rPr>
              <a:t>tudieråd/faglærermøter?</a:t>
            </a:r>
          </a:p>
        </p:txBody>
      </p:sp>
      <p:sp>
        <p:nvSpPr>
          <p:cNvPr id="44" name="TekstSylinder 43">
            <a:extLst>
              <a:ext uri="{FF2B5EF4-FFF2-40B4-BE49-F238E27FC236}">
                <a16:creationId xmlns:a16="http://schemas.microsoft.com/office/drawing/2014/main" id="{1B6DB1FE-6409-1FBE-4868-52AE8C2FF20F}"/>
              </a:ext>
            </a:extLst>
          </p:cNvPr>
          <p:cNvSpPr txBox="1"/>
          <p:nvPr/>
        </p:nvSpPr>
        <p:spPr>
          <a:xfrm>
            <a:off x="5261410" y="5916332"/>
            <a:ext cx="331140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cs typeface="Calibri"/>
              </a:rPr>
              <a:t>6 Hvordan øke deltagelse på arbeidslivsarrangement </a:t>
            </a:r>
          </a:p>
          <a:p>
            <a:r>
              <a:rPr lang="nb-NO" b="1" dirty="0">
                <a:cs typeface="Calibri"/>
              </a:rPr>
              <a:t>samarbeid med arbeidslivet?</a:t>
            </a:r>
            <a:endParaRPr lang="nb-NO" dirty="0">
              <a:ea typeface="Calibri"/>
              <a:cs typeface="Calibri"/>
            </a:endParaRPr>
          </a:p>
        </p:txBody>
      </p:sp>
      <p:pic>
        <p:nvPicPr>
          <p:cNvPr id="29" name="Grafikk 28" descr="Forskning med heldekkende fyll">
            <a:extLst>
              <a:ext uri="{FF2B5EF4-FFF2-40B4-BE49-F238E27FC236}">
                <a16:creationId xmlns:a16="http://schemas.microsoft.com/office/drawing/2014/main" id="{583BD556-85C4-F0B2-E1C1-29FC40831F6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346501" y="2021761"/>
            <a:ext cx="747508" cy="747508"/>
          </a:xfrm>
          <a:prstGeom prst="rect">
            <a:avLst/>
          </a:prstGeom>
        </p:spPr>
      </p:pic>
      <p:sp>
        <p:nvSpPr>
          <p:cNvPr id="32" name="TekstSylinder 31">
            <a:extLst>
              <a:ext uri="{FF2B5EF4-FFF2-40B4-BE49-F238E27FC236}">
                <a16:creationId xmlns:a16="http://schemas.microsoft.com/office/drawing/2014/main" id="{95472ECF-7A8B-8431-64E9-B2BB9FDB6A84}"/>
              </a:ext>
            </a:extLst>
          </p:cNvPr>
          <p:cNvSpPr txBox="1"/>
          <p:nvPr/>
        </p:nvSpPr>
        <p:spPr>
          <a:xfrm>
            <a:off x="848747" y="1640741"/>
            <a:ext cx="292607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cs typeface="Calibri"/>
              </a:rPr>
              <a:t>11 Hvordan er utviklingen i arbeidet? Lykkes vi?</a:t>
            </a:r>
            <a:endParaRPr lang="nb-NO" dirty="0"/>
          </a:p>
        </p:txBody>
      </p:sp>
      <p:sp>
        <p:nvSpPr>
          <p:cNvPr id="3" name="Ellipse 2">
            <a:extLst>
              <a:ext uri="{FF2B5EF4-FFF2-40B4-BE49-F238E27FC236}">
                <a16:creationId xmlns:a16="http://schemas.microsoft.com/office/drawing/2014/main" id="{5D77C627-6417-FFBF-3E80-D6219F664697}"/>
              </a:ext>
            </a:extLst>
          </p:cNvPr>
          <p:cNvSpPr/>
          <p:nvPr/>
        </p:nvSpPr>
        <p:spPr>
          <a:xfrm>
            <a:off x="4050748" y="1858921"/>
            <a:ext cx="3429460" cy="31534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Likebent trekant 6">
            <a:extLst>
              <a:ext uri="{FF2B5EF4-FFF2-40B4-BE49-F238E27FC236}">
                <a16:creationId xmlns:a16="http://schemas.microsoft.com/office/drawing/2014/main" id="{743078DE-A409-F78B-0975-BC4A620C8820}"/>
              </a:ext>
            </a:extLst>
          </p:cNvPr>
          <p:cNvSpPr/>
          <p:nvPr/>
        </p:nvSpPr>
        <p:spPr>
          <a:xfrm rot="6600504">
            <a:off x="5899289" y="1781308"/>
            <a:ext cx="243678" cy="213971"/>
          </a:xfrm>
          <a:prstGeom prs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Likebent trekant 13">
            <a:extLst>
              <a:ext uri="{FF2B5EF4-FFF2-40B4-BE49-F238E27FC236}">
                <a16:creationId xmlns:a16="http://schemas.microsoft.com/office/drawing/2014/main" id="{8011F3FD-02C1-681B-FCF5-7708F3378E01}"/>
              </a:ext>
            </a:extLst>
          </p:cNvPr>
          <p:cNvSpPr/>
          <p:nvPr/>
        </p:nvSpPr>
        <p:spPr>
          <a:xfrm rot="6600504">
            <a:off x="7122814" y="4204786"/>
            <a:ext cx="243678" cy="213971"/>
          </a:xfrm>
          <a:prstGeom prs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Likebent trekant 15">
            <a:extLst>
              <a:ext uri="{FF2B5EF4-FFF2-40B4-BE49-F238E27FC236}">
                <a16:creationId xmlns:a16="http://schemas.microsoft.com/office/drawing/2014/main" id="{A7F6452A-3624-5FB4-9496-F87D1E2068B2}"/>
              </a:ext>
            </a:extLst>
          </p:cNvPr>
          <p:cNvSpPr/>
          <p:nvPr/>
        </p:nvSpPr>
        <p:spPr>
          <a:xfrm rot="12874076">
            <a:off x="4116447" y="4120448"/>
            <a:ext cx="243678" cy="213971"/>
          </a:xfrm>
          <a:prstGeom prs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89CE465A-DD91-B214-7E7D-C95CF3269666}"/>
              </a:ext>
            </a:extLst>
          </p:cNvPr>
          <p:cNvSpPr txBox="1"/>
          <p:nvPr/>
        </p:nvSpPr>
        <p:spPr>
          <a:xfrm>
            <a:off x="7480208" y="1160427"/>
            <a:ext cx="278626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cs typeface="Calibri"/>
              </a:rPr>
              <a:t>2 </a:t>
            </a:r>
            <a:r>
              <a:rPr lang="nb-NO" b="1" dirty="0" err="1">
                <a:cs typeface="Calibri"/>
              </a:rPr>
              <a:t>Hvahvem</a:t>
            </a:r>
            <a:r>
              <a:rPr lang="nb-NO" b="1" dirty="0">
                <a:cs typeface="Calibri"/>
              </a:rPr>
              <a:t> </a:t>
            </a:r>
            <a:r>
              <a:rPr lang="nb-NO" b="1">
                <a:cs typeface="Calibri"/>
              </a:rPr>
              <a:t>kan gi inspirasjon til </a:t>
            </a:r>
            <a:r>
              <a:rPr lang="nb-NO" b="1" dirty="0">
                <a:cs typeface="Calibri"/>
              </a:rPr>
              <a:t>arbeidet?</a:t>
            </a:r>
            <a:endParaRPr lang="nb-NO" b="1" dirty="0">
              <a:ea typeface="Calibri"/>
              <a:cs typeface="Calibri"/>
            </a:endParaRPr>
          </a:p>
        </p:txBody>
      </p:sp>
      <p:pic>
        <p:nvPicPr>
          <p:cNvPr id="12" name="Grafikk 11" descr="Verktøy med heldekkende fyll">
            <a:extLst>
              <a:ext uri="{FF2B5EF4-FFF2-40B4-BE49-F238E27FC236}">
                <a16:creationId xmlns:a16="http://schemas.microsoft.com/office/drawing/2014/main" id="{2FE2ED47-CCD8-EEFE-B669-04BE8C15DA9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695165" y="1401715"/>
            <a:ext cx="637670" cy="637670"/>
          </a:xfrm>
          <a:prstGeom prst="rect">
            <a:avLst/>
          </a:prstGeom>
        </p:spPr>
      </p:pic>
      <p:sp>
        <p:nvSpPr>
          <p:cNvPr id="20" name="TekstSylinder 19">
            <a:extLst>
              <a:ext uri="{FF2B5EF4-FFF2-40B4-BE49-F238E27FC236}">
                <a16:creationId xmlns:a16="http://schemas.microsoft.com/office/drawing/2014/main" id="{F0631157-1F59-A00C-5F20-D006718CDFFE}"/>
              </a:ext>
            </a:extLst>
          </p:cNvPr>
          <p:cNvSpPr txBox="1"/>
          <p:nvPr/>
        </p:nvSpPr>
        <p:spPr>
          <a:xfrm>
            <a:off x="217425" y="5978862"/>
            <a:ext cx="1262644" cy="896769"/>
          </a:xfrm>
          <a:prstGeom prst="rect">
            <a:avLst/>
          </a:prstGeom>
          <a:solidFill>
            <a:schemeClr val="bg1"/>
          </a:solidFill>
        </p:spPr>
        <p:txBody>
          <a:bodyPr wrap="square" rtlCol="0">
            <a:spAutoFit/>
          </a:bodyPr>
          <a:lstStyle/>
          <a:p>
            <a:endParaRPr lang="nb-NO" dirty="0"/>
          </a:p>
        </p:txBody>
      </p:sp>
      <p:pic>
        <p:nvPicPr>
          <p:cNvPr id="23" name="Grafikk 22" descr="Bærbar datamaskin med heldekkende fyll">
            <a:extLst>
              <a:ext uri="{FF2B5EF4-FFF2-40B4-BE49-F238E27FC236}">
                <a16:creationId xmlns:a16="http://schemas.microsoft.com/office/drawing/2014/main" id="{9DEE55FC-F011-AC1B-DCA2-09C83EB67CE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629712" y="4496095"/>
            <a:ext cx="914400" cy="914400"/>
          </a:xfrm>
          <a:prstGeom prst="rect">
            <a:avLst/>
          </a:prstGeom>
        </p:spPr>
      </p:pic>
      <p:pic>
        <p:nvPicPr>
          <p:cNvPr id="27" name="Grafikk 26" descr="Megafon med heldekkende fyll">
            <a:extLst>
              <a:ext uri="{FF2B5EF4-FFF2-40B4-BE49-F238E27FC236}">
                <a16:creationId xmlns:a16="http://schemas.microsoft.com/office/drawing/2014/main" id="{BB4D5037-F95B-F906-F43D-C953AF4645C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335276" y="2292334"/>
            <a:ext cx="672851" cy="672851"/>
          </a:xfrm>
          <a:prstGeom prst="rect">
            <a:avLst/>
          </a:prstGeom>
        </p:spPr>
      </p:pic>
      <p:pic>
        <p:nvPicPr>
          <p:cNvPr id="30" name="Grafikk 29" descr="Klasserom med heldekkende fyll">
            <a:extLst>
              <a:ext uri="{FF2B5EF4-FFF2-40B4-BE49-F238E27FC236}">
                <a16:creationId xmlns:a16="http://schemas.microsoft.com/office/drawing/2014/main" id="{0D083443-753C-4492-F855-785877CB83C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854758" y="4632696"/>
            <a:ext cx="914400" cy="914400"/>
          </a:xfrm>
          <a:prstGeom prst="rect">
            <a:avLst/>
          </a:prstGeom>
        </p:spPr>
      </p:pic>
      <p:pic>
        <p:nvPicPr>
          <p:cNvPr id="33" name="Grafikk 6" descr="God idé med heldekkende fyll">
            <a:extLst>
              <a:ext uri="{FF2B5EF4-FFF2-40B4-BE49-F238E27FC236}">
                <a16:creationId xmlns:a16="http://schemas.microsoft.com/office/drawing/2014/main" id="{421EA857-C2E7-F7FB-BAE6-D3F62E821718}"/>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631994" y="4999189"/>
            <a:ext cx="722460" cy="722460"/>
          </a:xfrm>
          <a:prstGeom prst="rect">
            <a:avLst/>
          </a:prstGeom>
        </p:spPr>
      </p:pic>
      <p:pic>
        <p:nvPicPr>
          <p:cNvPr id="34" name="Grafikk 19" descr="Gruppe idédugnad med heldekkende fyll">
            <a:extLst>
              <a:ext uri="{FF2B5EF4-FFF2-40B4-BE49-F238E27FC236}">
                <a16:creationId xmlns:a16="http://schemas.microsoft.com/office/drawing/2014/main" id="{A0DF3B7C-03C8-A855-CDB7-2AA9F3CA18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50496" y="3672038"/>
            <a:ext cx="825222" cy="825222"/>
          </a:xfrm>
          <a:prstGeom prst="rect">
            <a:avLst/>
          </a:prstGeom>
        </p:spPr>
      </p:pic>
      <p:pic>
        <p:nvPicPr>
          <p:cNvPr id="36" name="Grafikk 35" descr="Veiskilt med heldekkende fyll">
            <a:extLst>
              <a:ext uri="{FF2B5EF4-FFF2-40B4-BE49-F238E27FC236}">
                <a16:creationId xmlns:a16="http://schemas.microsoft.com/office/drawing/2014/main" id="{10179A4C-CAA2-C755-7410-35732B2689A9}"/>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3872127" y="4658299"/>
            <a:ext cx="476773" cy="476773"/>
          </a:xfrm>
          <a:prstGeom prst="rect">
            <a:avLst/>
          </a:prstGeom>
        </p:spPr>
      </p:pic>
      <p:pic>
        <p:nvPicPr>
          <p:cNvPr id="39" name="Grafikk 38" descr="Tilkoblinger med heldekkende fyll">
            <a:extLst>
              <a:ext uri="{FF2B5EF4-FFF2-40B4-BE49-F238E27FC236}">
                <a16:creationId xmlns:a16="http://schemas.microsoft.com/office/drawing/2014/main" id="{7288FCD6-D4CB-1F83-E9BF-E6E0AB33AE43}"/>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647406" y="4994687"/>
            <a:ext cx="880570" cy="880570"/>
          </a:xfrm>
          <a:prstGeom prst="rect">
            <a:avLst/>
          </a:prstGeom>
        </p:spPr>
      </p:pic>
      <p:pic>
        <p:nvPicPr>
          <p:cNvPr id="42" name="Grafikk 41" descr="Styrerom med heldekkende fyll">
            <a:extLst>
              <a:ext uri="{FF2B5EF4-FFF2-40B4-BE49-F238E27FC236}">
                <a16:creationId xmlns:a16="http://schemas.microsoft.com/office/drawing/2014/main" id="{5F17787A-8D13-A7D0-4591-B67419F0AA8F}"/>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3263806" y="2879934"/>
            <a:ext cx="747509" cy="747509"/>
          </a:xfrm>
          <a:prstGeom prst="rect">
            <a:avLst/>
          </a:prstGeom>
        </p:spPr>
      </p:pic>
      <p:sp>
        <p:nvSpPr>
          <p:cNvPr id="43" name="TekstSylinder 42">
            <a:extLst>
              <a:ext uri="{FF2B5EF4-FFF2-40B4-BE49-F238E27FC236}">
                <a16:creationId xmlns:a16="http://schemas.microsoft.com/office/drawing/2014/main" id="{9FC6EE7C-80D6-C994-C3F4-526A8F184DA2}"/>
              </a:ext>
            </a:extLst>
          </p:cNvPr>
          <p:cNvSpPr txBox="1"/>
          <p:nvPr/>
        </p:nvSpPr>
        <p:spPr>
          <a:xfrm>
            <a:off x="-18634" y="2797211"/>
            <a:ext cx="339043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cs typeface="Calibri"/>
              </a:rPr>
              <a:t>10 Hvem har behov for individuell veiledning, og støtte?</a:t>
            </a:r>
          </a:p>
        </p:txBody>
      </p:sp>
    </p:spTree>
    <p:extLst>
      <p:ext uri="{BB962C8B-B14F-4D97-AF65-F5344CB8AC3E}">
        <p14:creationId xmlns:p14="http://schemas.microsoft.com/office/powerpoint/2010/main" val="815281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F13A3-E14F-402D-8DBE-209A1D0EA086}"/>
            </a:ext>
          </a:extLst>
        </p:cNvPr>
        <p:cNvGrpSpPr/>
        <p:nvPr/>
      </p:nvGrpSpPr>
      <p:grpSpPr>
        <a:xfrm>
          <a:off x="0" y="0"/>
          <a:ext cx="0" cy="0"/>
          <a:chOff x="0" y="0"/>
          <a:chExt cx="0" cy="0"/>
        </a:xfrm>
      </p:grpSpPr>
      <p:sp>
        <p:nvSpPr>
          <p:cNvPr id="5" name="Tittel 2">
            <a:extLst>
              <a:ext uri="{FF2B5EF4-FFF2-40B4-BE49-F238E27FC236}">
                <a16:creationId xmlns:a16="http://schemas.microsoft.com/office/drawing/2014/main" id="{6E2A054A-FC50-1414-8C6D-D6079CCC46C0}"/>
              </a:ext>
            </a:extLst>
          </p:cNvPr>
          <p:cNvSpPr txBox="1">
            <a:spLocks/>
          </p:cNvSpPr>
          <p:nvPr/>
        </p:nvSpPr>
        <p:spPr>
          <a:xfrm>
            <a:off x="1086678" y="365125"/>
            <a:ext cx="1026712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spcAft>
                <a:spcPts val="600"/>
              </a:spcAft>
            </a:pPr>
            <a:r>
              <a:rPr lang="nb-NO" b="1" i="0" kern="1200">
                <a:latin typeface="Helvetica" pitchFamily="2" charset="0"/>
                <a:ea typeface="+mj-ea"/>
                <a:cs typeface="+mj-cs"/>
              </a:rPr>
              <a:t>Hvordan kan UiA Karriere bidra? </a:t>
            </a:r>
          </a:p>
        </p:txBody>
      </p:sp>
      <p:sp>
        <p:nvSpPr>
          <p:cNvPr id="12" name="Content Placeholder 2">
            <a:extLst>
              <a:ext uri="{FF2B5EF4-FFF2-40B4-BE49-F238E27FC236}">
                <a16:creationId xmlns:a16="http://schemas.microsoft.com/office/drawing/2014/main" id="{A0E0BE06-F279-6FCB-42C3-AB0052D1CAEF}"/>
              </a:ext>
            </a:extLst>
          </p:cNvPr>
          <p:cNvSpPr>
            <a:spLocks noGrp="1"/>
          </p:cNvSpPr>
          <p:nvPr>
            <p:ph sz="half" idx="1"/>
          </p:nvPr>
        </p:nvSpPr>
        <p:spPr>
          <a:xfrm>
            <a:off x="1086677" y="1825625"/>
            <a:ext cx="5221357" cy="4351338"/>
          </a:xfrm>
        </p:spPr>
        <p:txBody>
          <a:bodyPr vert="horz" lIns="90000" tIns="45720" rIns="91440" bIns="45720" rtlCol="0" anchor="t">
            <a:normAutofit fontScale="70000" lnSpcReduction="20000"/>
          </a:bodyPr>
          <a:lstStyle/>
          <a:p>
            <a:pPr>
              <a:lnSpc>
                <a:spcPct val="200000"/>
              </a:lnSpc>
            </a:pPr>
            <a:r>
              <a:rPr lang="nb-NO" sz="2000" b="1" dirty="0"/>
              <a:t>Samle innsikt fra sektoren/UiA om relevante tiltak</a:t>
            </a:r>
            <a:endParaRPr lang="en-US" sz="2000" dirty="0">
              <a:ea typeface="Calibri"/>
              <a:cs typeface="Calibri"/>
            </a:endParaRPr>
          </a:p>
          <a:p>
            <a:pPr>
              <a:lnSpc>
                <a:spcPct val="200000"/>
              </a:lnSpc>
            </a:pPr>
            <a:r>
              <a:rPr lang="nb-NO" sz="2000" b="1" dirty="0">
                <a:latin typeface="Helvetica"/>
                <a:cs typeface="Helvetica"/>
              </a:rPr>
              <a:t>Lage støttemateriell til </a:t>
            </a:r>
            <a:r>
              <a:rPr lang="nb-NO" b="1">
                <a:latin typeface="Helvetica"/>
                <a:cs typeface="Helvetica"/>
              </a:rPr>
              <a:t>fakultetene</a:t>
            </a:r>
            <a:r>
              <a:rPr lang="nb-NO" sz="2000" b="1" dirty="0">
                <a:latin typeface="Helvetica"/>
                <a:cs typeface="Helvetica"/>
              </a:rPr>
              <a:t>/LU på temaet</a:t>
            </a:r>
            <a:endParaRPr lang="nb-NO" sz="2000" dirty="0">
              <a:latin typeface="Helvetica"/>
              <a:ea typeface="Calibri"/>
              <a:cs typeface="Helvetica"/>
            </a:endParaRPr>
          </a:p>
          <a:p>
            <a:pPr>
              <a:lnSpc>
                <a:spcPct val="200000"/>
              </a:lnSpc>
            </a:pPr>
            <a:r>
              <a:rPr lang="nb-NO" sz="2000" b="1" dirty="0"/>
              <a:t>Bidra med innhold på arbeidslivsdager, karrieredager </a:t>
            </a:r>
            <a:endParaRPr lang="en-US" sz="2000" dirty="0"/>
          </a:p>
          <a:p>
            <a:pPr>
              <a:lnSpc>
                <a:spcPct val="200000"/>
              </a:lnSpc>
            </a:pPr>
            <a:r>
              <a:rPr lang="nb-NO" sz="2000" b="1" dirty="0"/>
              <a:t>Bidra på workshoper for studenter/ansatte</a:t>
            </a:r>
            <a:endParaRPr lang="en-US" sz="2000" dirty="0"/>
          </a:p>
          <a:p>
            <a:pPr>
              <a:lnSpc>
                <a:spcPct val="200000"/>
              </a:lnSpc>
            </a:pPr>
            <a:r>
              <a:rPr lang="nb-NO" sz="2000" b="1" dirty="0"/>
              <a:t>Bistå med faglig innsikt i piloteringer på fakulteter</a:t>
            </a:r>
            <a:endParaRPr lang="en-US" sz="2000" dirty="0">
              <a:ea typeface="Calibri"/>
              <a:cs typeface="Calibri"/>
            </a:endParaRPr>
          </a:p>
          <a:p>
            <a:pPr>
              <a:lnSpc>
                <a:spcPct val="200000"/>
              </a:lnSpc>
            </a:pPr>
            <a:r>
              <a:rPr lang="nb-NO" sz="2000" b="1" dirty="0">
                <a:ea typeface="Calibri"/>
                <a:cs typeface="Calibri"/>
              </a:rPr>
              <a:t>Bidra i utvikling av tverrsektorielle tiltak </a:t>
            </a:r>
            <a:endParaRPr lang="nb-NO" dirty="0"/>
          </a:p>
          <a:p>
            <a:pPr>
              <a:lnSpc>
                <a:spcPct val="200000"/>
              </a:lnSpc>
            </a:pPr>
            <a:r>
              <a:rPr lang="nb-NO" sz="2000" b="1" dirty="0"/>
              <a:t>Bistå med karriereveiledning ved behov</a:t>
            </a:r>
            <a:endParaRPr lang="nb-NO" sz="2000" dirty="0">
              <a:ea typeface="Calibri" panose="020F0502020204030204"/>
              <a:cs typeface="Calibri" panose="020F0502020204030204"/>
            </a:endParaRPr>
          </a:p>
          <a:p>
            <a:endParaRPr lang="nb-NO" b="0" i="0" kern="1200" dirty="0">
              <a:latin typeface="Helvetica" pitchFamily="2" charset="0"/>
              <a:ea typeface="+mn-ea"/>
              <a:cs typeface="+mn-cs"/>
            </a:endParaRPr>
          </a:p>
        </p:txBody>
      </p:sp>
      <p:pic>
        <p:nvPicPr>
          <p:cNvPr id="2" name="Grafikk 1" descr="Lærer hunn med heldekkende fyll">
            <a:extLst>
              <a:ext uri="{FF2B5EF4-FFF2-40B4-BE49-F238E27FC236}">
                <a16:creationId xmlns:a16="http://schemas.microsoft.com/office/drawing/2014/main" id="{722CF29F-F435-EE42-634E-24BDB3AA9E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53984" y="1027906"/>
            <a:ext cx="4351338" cy="4351338"/>
          </a:xfrm>
          <a:prstGeom prst="rect">
            <a:avLst/>
          </a:prstGeom>
        </p:spPr>
      </p:pic>
    </p:spTree>
    <p:extLst>
      <p:ext uri="{BB962C8B-B14F-4D97-AF65-F5344CB8AC3E}">
        <p14:creationId xmlns:p14="http://schemas.microsoft.com/office/powerpoint/2010/main" val="499016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09F2F-BB7A-B453-4E7E-B777DAC0239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40D13FE-0D3C-B0BA-C584-86A6AF40B697}"/>
              </a:ext>
            </a:extLst>
          </p:cNvPr>
          <p:cNvSpPr>
            <a:spLocks noGrp="1"/>
          </p:cNvSpPr>
          <p:nvPr>
            <p:ph type="title"/>
          </p:nvPr>
        </p:nvSpPr>
        <p:spPr>
          <a:xfrm>
            <a:off x="0" y="0"/>
            <a:ext cx="12192000" cy="1325563"/>
          </a:xfrm>
        </p:spPr>
        <p:txBody>
          <a:bodyPr anchor="ctr">
            <a:normAutofit/>
          </a:bodyPr>
          <a:lstStyle/>
          <a:p>
            <a:pPr algn="ctr"/>
            <a:r>
              <a:rPr lang="nb-NO" sz="3200" dirty="0">
                <a:latin typeface="Helvetica"/>
                <a:cs typeface="Helvetica"/>
              </a:rPr>
              <a:t>UiA karriere kan hjelpe og skreddersy </a:t>
            </a:r>
            <a:br>
              <a:rPr lang="nb-NO" sz="3200" dirty="0">
                <a:latin typeface="Helvetica"/>
                <a:cs typeface="Helvetica"/>
              </a:rPr>
            </a:br>
            <a:r>
              <a:rPr lang="nb-NO" sz="3200" dirty="0">
                <a:latin typeface="Helvetica"/>
                <a:cs typeface="Helvetica"/>
              </a:rPr>
              <a:t>faglig påfyll og </a:t>
            </a:r>
            <a:r>
              <a:rPr lang="nb-NO" sz="3200" dirty="0" err="1">
                <a:latin typeface="Helvetica"/>
                <a:cs typeface="Helvetica"/>
              </a:rPr>
              <a:t>workshopøkt</a:t>
            </a:r>
            <a:r>
              <a:rPr lang="nb-NO" sz="3200" dirty="0">
                <a:latin typeface="Helvetica"/>
                <a:cs typeface="Helvetica"/>
              </a:rPr>
              <a:t> på temaet</a:t>
            </a:r>
          </a:p>
        </p:txBody>
      </p:sp>
      <p:pic>
        <p:nvPicPr>
          <p:cNvPr id="18" name="Bilde 17">
            <a:extLst>
              <a:ext uri="{FF2B5EF4-FFF2-40B4-BE49-F238E27FC236}">
                <a16:creationId xmlns:a16="http://schemas.microsoft.com/office/drawing/2014/main" id="{F22BC82D-4F2C-A254-27FA-CC44F8E1614F}"/>
              </a:ext>
            </a:extLst>
          </p:cNvPr>
          <p:cNvPicPr>
            <a:picLocks noChangeAspect="1"/>
          </p:cNvPicPr>
          <p:nvPr/>
        </p:nvPicPr>
        <p:blipFill>
          <a:blip r:embed="rId3"/>
          <a:stretch>
            <a:fillRect/>
          </a:stretch>
        </p:blipFill>
        <p:spPr>
          <a:xfrm>
            <a:off x="5121225" y="3770334"/>
            <a:ext cx="5858693" cy="1647214"/>
          </a:xfrm>
          <a:prstGeom prst="rect">
            <a:avLst/>
          </a:prstGeom>
        </p:spPr>
      </p:pic>
      <p:pic>
        <p:nvPicPr>
          <p:cNvPr id="4" name="Bilde 3">
            <a:extLst>
              <a:ext uri="{FF2B5EF4-FFF2-40B4-BE49-F238E27FC236}">
                <a16:creationId xmlns:a16="http://schemas.microsoft.com/office/drawing/2014/main" id="{4D31727B-D8B4-AC02-90DE-91AA27E36701}"/>
              </a:ext>
            </a:extLst>
          </p:cNvPr>
          <p:cNvPicPr>
            <a:picLocks noChangeAspect="1"/>
          </p:cNvPicPr>
          <p:nvPr/>
        </p:nvPicPr>
        <p:blipFill>
          <a:blip r:embed="rId4"/>
          <a:stretch>
            <a:fillRect/>
          </a:stretch>
        </p:blipFill>
        <p:spPr>
          <a:xfrm>
            <a:off x="1586957" y="2016648"/>
            <a:ext cx="3534268" cy="3400900"/>
          </a:xfrm>
          <a:prstGeom prst="rect">
            <a:avLst/>
          </a:prstGeom>
        </p:spPr>
      </p:pic>
      <p:pic>
        <p:nvPicPr>
          <p:cNvPr id="9" name="Bilde 8">
            <a:extLst>
              <a:ext uri="{FF2B5EF4-FFF2-40B4-BE49-F238E27FC236}">
                <a16:creationId xmlns:a16="http://schemas.microsoft.com/office/drawing/2014/main" id="{48255FA5-C0F4-5F33-7694-395D5D8CFB79}"/>
              </a:ext>
            </a:extLst>
          </p:cNvPr>
          <p:cNvPicPr>
            <a:picLocks noChangeAspect="1"/>
          </p:cNvPicPr>
          <p:nvPr/>
        </p:nvPicPr>
        <p:blipFill>
          <a:blip r:embed="rId5"/>
          <a:srcRect r="16610" b="-1572"/>
          <a:stretch>
            <a:fillRect/>
          </a:stretch>
        </p:blipFill>
        <p:spPr>
          <a:xfrm>
            <a:off x="4894832" y="2013516"/>
            <a:ext cx="6085086" cy="754736"/>
          </a:xfrm>
          <a:prstGeom prst="rect">
            <a:avLst/>
          </a:prstGeom>
        </p:spPr>
      </p:pic>
      <p:pic>
        <p:nvPicPr>
          <p:cNvPr id="14" name="Bilde 13">
            <a:extLst>
              <a:ext uri="{FF2B5EF4-FFF2-40B4-BE49-F238E27FC236}">
                <a16:creationId xmlns:a16="http://schemas.microsoft.com/office/drawing/2014/main" id="{B51D6826-CB3C-5B5D-F92F-A5D45FD9F48A}"/>
              </a:ext>
            </a:extLst>
          </p:cNvPr>
          <p:cNvPicPr>
            <a:picLocks noChangeAspect="1"/>
          </p:cNvPicPr>
          <p:nvPr/>
        </p:nvPicPr>
        <p:blipFill>
          <a:blip r:embed="rId6"/>
          <a:srcRect r="18865" b="9164"/>
          <a:stretch>
            <a:fillRect/>
          </a:stretch>
        </p:blipFill>
        <p:spPr>
          <a:xfrm>
            <a:off x="5121225" y="2757895"/>
            <a:ext cx="5858693" cy="1012439"/>
          </a:xfrm>
          <a:prstGeom prst="rect">
            <a:avLst/>
          </a:prstGeom>
        </p:spPr>
      </p:pic>
    </p:spTree>
    <p:extLst>
      <p:ext uri="{BB962C8B-B14F-4D97-AF65-F5344CB8AC3E}">
        <p14:creationId xmlns:p14="http://schemas.microsoft.com/office/powerpoint/2010/main" val="2377273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5D2357-CCFF-31D5-9147-3FF8C6F5FBED}"/>
              </a:ext>
            </a:extLst>
          </p:cNvPr>
          <p:cNvSpPr>
            <a:spLocks noGrp="1"/>
          </p:cNvSpPr>
          <p:nvPr>
            <p:ph type="title"/>
          </p:nvPr>
        </p:nvSpPr>
        <p:spPr/>
        <p:txBody>
          <a:bodyPr/>
          <a:lstStyle/>
          <a:p>
            <a:endParaRPr lang="nb-NO"/>
          </a:p>
        </p:txBody>
      </p:sp>
      <p:pic>
        <p:nvPicPr>
          <p:cNvPr id="1026" name="Picture 2">
            <a:extLst>
              <a:ext uri="{FF2B5EF4-FFF2-40B4-BE49-F238E27FC236}">
                <a16:creationId xmlns:a16="http://schemas.microsoft.com/office/drawing/2014/main" id="{F40B8248-5F6C-C9D6-2418-6AA013F342E4}"/>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988"/>
            <a:ext cx="12192000" cy="69102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ogo - Universitetet i Agder">
            <a:extLst>
              <a:ext uri="{FF2B5EF4-FFF2-40B4-BE49-F238E27FC236}">
                <a16:creationId xmlns:a16="http://schemas.microsoft.com/office/drawing/2014/main" id="{8B16A340-4F7A-E644-DD07-6E533766F0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9116" y="5688886"/>
            <a:ext cx="1912883" cy="1209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7201"/>
      </p:ext>
    </p:extLst>
  </p:cSld>
  <p:clrMapOvr>
    <a:masterClrMapping/>
  </p:clrMapOvr>
</p:sld>
</file>

<file path=ppt/theme/theme1.xml><?xml version="1.0" encoding="utf-8"?>
<a:theme xmlns:a="http://schemas.openxmlformats.org/drawingml/2006/main" name="UiA - Ly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2.xml><?xml version="1.0" encoding="utf-8"?>
<a:theme xmlns:a="http://schemas.openxmlformats.org/drawingml/2006/main" name="UiA - mør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d201304-e8f3-4127-8f62-c7753d2cf2ee">
      <UserInfo>
        <DisplayName>Morten Brekke</DisplayName>
        <AccountId>13</AccountId>
        <AccountType/>
      </UserInfo>
      <UserInfo>
        <DisplayName>UiA Karriere-medlemmer</DisplayName>
        <AccountId>34</AccountId>
        <AccountType/>
      </UserInfo>
      <UserInfo>
        <DisplayName>Greta Hilding</DisplayName>
        <AccountId>12</AccountId>
        <AccountType/>
      </UserInfo>
      <UserInfo>
        <DisplayName>Geir Torstveit</DisplayName>
        <AccountId>10</AccountId>
        <AccountType/>
      </UserInfo>
    </SharedWithUsers>
    <lcf76f155ced4ddcb4097134ff3c332f xmlns="d6b27c99-3bcc-41b6-a7f2-2731cee34cb0">
      <Terms xmlns="http://schemas.microsoft.com/office/infopath/2007/PartnerControls"/>
    </lcf76f155ced4ddcb4097134ff3c332f>
    <TaxCatchAll xmlns="ed201304-e8f3-4127-8f62-c7753d2cf2e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A2CB7CE7C297B46A5EEB450701DA765" ma:contentTypeVersion="16" ma:contentTypeDescription="Opprett et nytt dokument." ma:contentTypeScope="" ma:versionID="1bf1e05342b12dd8b462cdcedc276be2">
  <xsd:schema xmlns:xsd="http://www.w3.org/2001/XMLSchema" xmlns:xs="http://www.w3.org/2001/XMLSchema" xmlns:p="http://schemas.microsoft.com/office/2006/metadata/properties" xmlns:ns2="d6b27c99-3bcc-41b6-a7f2-2731cee34cb0" xmlns:ns3="ed201304-e8f3-4127-8f62-c7753d2cf2ee" targetNamespace="http://schemas.microsoft.com/office/2006/metadata/properties" ma:root="true" ma:fieldsID="c9f75e4043d2e3067f18dd1dbae1569a" ns2:_="" ns3:_="">
    <xsd:import namespace="d6b27c99-3bcc-41b6-a7f2-2731cee34cb0"/>
    <xsd:import namespace="ed201304-e8f3-4127-8f62-c7753d2cf2e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b27c99-3bcc-41b6-a7f2-2731cee34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5da9934d-bfb1-4def-aef0-a37b7e29cbd2"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201304-e8f3-4127-8f62-c7753d2cf2ee"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18" nillable="true" ma:displayName="Taxonomy Catch All Column" ma:hidden="true" ma:list="{5f3a0ad3-1f6d-48c7-be46-4cfebbf222f8}" ma:internalName="TaxCatchAll" ma:showField="CatchAllData" ma:web="ed201304-e8f3-4127-8f62-c7753d2cf2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A4FC2E-F06B-4007-B867-8920CF1E6748}">
  <ds:schemaRef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purl.org/dc/terms/"/>
    <ds:schemaRef ds:uri="http://schemas.microsoft.com/office/2006/metadata/properties"/>
    <ds:schemaRef ds:uri="ed201304-e8f3-4127-8f62-c7753d2cf2ee"/>
    <ds:schemaRef ds:uri="d6b27c99-3bcc-41b6-a7f2-2731cee34cb0"/>
    <ds:schemaRef ds:uri="http://www.w3.org/XML/1998/namespace"/>
    <ds:schemaRef ds:uri="http://purl.org/dc/dcmitype/"/>
  </ds:schemaRefs>
</ds:datastoreItem>
</file>

<file path=customXml/itemProps2.xml><?xml version="1.0" encoding="utf-8"?>
<ds:datastoreItem xmlns:ds="http://schemas.openxmlformats.org/officeDocument/2006/customXml" ds:itemID="{D899B9F2-0722-44B5-B2FF-19AF90D168A4}">
  <ds:schemaRefs>
    <ds:schemaRef ds:uri="d6b27c99-3bcc-41b6-a7f2-2731cee34cb0"/>
    <ds:schemaRef ds:uri="ed201304-e8f3-4127-8f62-c7753d2cf2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20B8EFD-F8D9-45BA-B2FE-DE2492F600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Office-tema</Template>
  <TotalTime>1614</TotalTime>
  <Words>5400</Words>
  <Application>Microsoft Office PowerPoint</Application>
  <PresentationFormat>Widescreen</PresentationFormat>
  <Paragraphs>513</Paragraphs>
  <Slides>36</Slides>
  <Notes>34</Notes>
  <HiddenSlides>0</HiddenSlides>
  <MMClips>0</MMClips>
  <ScaleCrop>false</ScaleCrop>
  <HeadingPairs>
    <vt:vector size="4" baseType="variant">
      <vt:variant>
        <vt:lpstr>Theme</vt:lpstr>
      </vt:variant>
      <vt:variant>
        <vt:i4>2</vt:i4>
      </vt:variant>
      <vt:variant>
        <vt:lpstr>Slide Titles</vt:lpstr>
      </vt:variant>
      <vt:variant>
        <vt:i4>36</vt:i4>
      </vt:variant>
    </vt:vector>
  </HeadingPairs>
  <TitlesOfParts>
    <vt:vector size="38" baseType="lpstr">
      <vt:lpstr>UiA - Lys</vt:lpstr>
      <vt:lpstr>UiA - mørk</vt:lpstr>
      <vt:lpstr>PowerPoint Presentation</vt:lpstr>
      <vt:lpstr>Forslag til agenda   1 Hvordan bevisstgjøre studentene bedre på studienes relevans for arbeids- og samfunnsliv?  Ca 2 - 3 timer</vt:lpstr>
      <vt:lpstr>PowerPoint Presentation</vt:lpstr>
      <vt:lpstr>PowerPoint Presentation</vt:lpstr>
      <vt:lpstr>PowerPoint Presentation</vt:lpstr>
      <vt:lpstr>Studienes arbeidslivsrelevans  </vt:lpstr>
      <vt:lpstr>Behov for å bevisstgjøre studentene mer om utdanningens arbeidslivsrelevans</vt:lpstr>
      <vt:lpstr>Innsatsområder vedtatt av Universitetsstyret </vt:lpstr>
      <vt:lpstr>PowerPoint Presentation</vt:lpstr>
      <vt:lpstr>PowerPoint Presentation</vt:lpstr>
      <vt:lpstr>Ideer til hvordan dere kan bevisstgjøre studentene bedre på studienes relevans </vt:lpstr>
      <vt:lpstr>Verktøykasse:    </vt:lpstr>
      <vt:lpstr>PowerPoint Presentation</vt:lpstr>
      <vt:lpstr>Eksempler på hvordan  dette arbeides med i sektoren</vt:lpstr>
      <vt:lpstr>OsloMet – Klar for arbeidslivet – karrierelæring på timeplanen </vt:lpstr>
      <vt:lpstr>UiO – Finn din fremtid – Digitale karriereemner for studenter</vt:lpstr>
      <vt:lpstr>Pause      </vt:lpstr>
      <vt:lpstr>Mange roller er sentrale for å lykkes   </vt:lpstr>
      <vt:lpstr>PowerPoint Presentation</vt:lpstr>
      <vt:lpstr> Hvordan jobber dere i dag med å bevisstgjøre studentene på hvordan det de lærer er relevant for arbeids og samfunnsliv?    </vt:lpstr>
      <vt:lpstr>Konkretiser studieprogrammets/emnets styrker og svakheter i arbeidet med å bevisstgjøre studentene på studienes arbeidslivsrelevans</vt:lpstr>
      <vt:lpstr>Pause      </vt:lpstr>
      <vt:lpstr>PowerPoint Presentation</vt:lpstr>
      <vt:lpstr>Hvilke tiltak kan være aktuelle å gjennomføre i løpet av de neste 3 årene?    </vt:lpstr>
      <vt:lpstr>Plasser alle lappene der du mener de hører hjemme i matrisen  </vt:lpstr>
      <vt:lpstr>PowerPoint Presentation</vt:lpstr>
      <vt:lpstr>Hvilke tiltak bør vi prioritere?   </vt:lpstr>
      <vt:lpstr>PowerPoint Presentation</vt:lpstr>
      <vt:lpstr>PowerPoint Presentation</vt:lpstr>
      <vt:lpstr>PowerPoint Presentation</vt:lpstr>
      <vt:lpstr>Hvordan sikre videre forankring av disse tiltakene?   </vt:lpstr>
      <vt:lpstr>PowerPoint Presentation</vt:lpstr>
      <vt:lpstr>PowerPoint Presentation</vt:lpstr>
      <vt:lpstr>PowerPoint Presentation</vt:lpstr>
      <vt:lpstr>UiA karriere kan hjelpe og skreddersy  faglig påfyll og workshopøkt på temaet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Thomas Eikeland Fiskå</dc:creator>
  <cp:lastModifiedBy>Merethe Anette Ryen</cp:lastModifiedBy>
  <cp:revision>57</cp:revision>
  <cp:lastPrinted>2022-08-25T13:34:14Z</cp:lastPrinted>
  <dcterms:created xsi:type="dcterms:W3CDTF">2019-03-26T09:57:44Z</dcterms:created>
  <dcterms:modified xsi:type="dcterms:W3CDTF">2025-06-03T19:27:41Z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0x0101000A2CB7CE7C297B46A5EEB450701DA765</vt:lpwstr>
  </property>
  <property fmtid="{D5CDD505-2E9C-101B-9397-08002B2CF9AE}" pid="3" name="MediaServiceImageTags">
    <vt:lpwstr/>
  </property>
  <property fmtid="{D5CDD505-2E9C-101B-9397-08002B2CF9AE}" pid="4" name="MSIP_Label_695cf23d-70b0-4a80-9221-1d774ac27fb2_Enabled">
    <vt:lpwstr>true</vt:lpwstr>
  </property>
  <property fmtid="{D5CDD505-2E9C-101B-9397-08002B2CF9AE}" pid="5" name="MSIP_Label_695cf23d-70b0-4a80-9221-1d774ac27fb2_SetDate">
    <vt:lpwstr>2025-02-26T12:29:49Z</vt:lpwstr>
  </property>
  <property fmtid="{D5CDD505-2E9C-101B-9397-08002B2CF9AE}" pid="6" name="MSIP_Label_695cf23d-70b0-4a80-9221-1d774ac27fb2_Method">
    <vt:lpwstr>Standard</vt:lpwstr>
  </property>
  <property fmtid="{D5CDD505-2E9C-101B-9397-08002B2CF9AE}" pid="7" name="MSIP_Label_695cf23d-70b0-4a80-9221-1d774ac27fb2_Name">
    <vt:lpwstr>Document internal</vt:lpwstr>
  </property>
  <property fmtid="{D5CDD505-2E9C-101B-9397-08002B2CF9AE}" pid="8" name="MSIP_Label_695cf23d-70b0-4a80-9221-1d774ac27fb2_SiteId">
    <vt:lpwstr>8482881e-3699-4b3f-b135-cf4800bc1efb</vt:lpwstr>
  </property>
  <property fmtid="{D5CDD505-2E9C-101B-9397-08002B2CF9AE}" pid="9" name="MSIP_Label_695cf23d-70b0-4a80-9221-1d774ac27fb2_ActionId">
    <vt:lpwstr>627e2b50-eb2c-4cb4-8e6f-0fbcaaa0ca03</vt:lpwstr>
  </property>
  <property fmtid="{D5CDD505-2E9C-101B-9397-08002B2CF9AE}" pid="10" name="MSIP_Label_695cf23d-70b0-4a80-9221-1d774ac27fb2_ContentBits">
    <vt:lpwstr>0</vt:lpwstr>
  </property>
  <property fmtid="{D5CDD505-2E9C-101B-9397-08002B2CF9AE}" pid="11" name="MSIP_Label_695cf23d-70b0-4a80-9221-1d774ac27fb2_Tag">
    <vt:lpwstr>10, 3, 0, 1</vt:lpwstr>
  </property>
</Properties>
</file>