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65" r:id="rId5"/>
  </p:sldMasterIdLst>
  <p:notesMasterIdLst>
    <p:notesMasterId r:id="rId15"/>
  </p:notesMasterIdLst>
  <p:sldIdLst>
    <p:sldId id="2147375207" r:id="rId6"/>
    <p:sldId id="2147375199" r:id="rId7"/>
    <p:sldId id="2147375202" r:id="rId8"/>
    <p:sldId id="2147375208" r:id="rId9"/>
    <p:sldId id="2147375093" r:id="rId10"/>
    <p:sldId id="2147375209" r:id="rId11"/>
    <p:sldId id="2147374952" r:id="rId12"/>
    <p:sldId id="2147374880" r:id="rId13"/>
    <p:sldId id="2147374698" r:id="rId14"/>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tandard inndeling" id="{585F4001-8767-4A3E-AE02-9E9E1F100E29}">
          <p14:sldIdLst>
            <p14:sldId id="2147375207"/>
            <p14:sldId id="2147375199"/>
            <p14:sldId id="2147375202"/>
            <p14:sldId id="2147375208"/>
            <p14:sldId id="2147375093"/>
            <p14:sldId id="2147375209"/>
            <p14:sldId id="2147374952"/>
            <p14:sldId id="2147374880"/>
            <p14:sldId id="2147374698"/>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E5C6E64-A902-F06B-A86C-24B8FDE48BC4}" name="Geir Torstveit" initials="GT" userId="S::geirt@uia.no::69d3c803-bb94-498c-bee3-31da752d6f83" providerId="AD"/>
  <p188:author id="{65C47869-A318-C712-5BAE-C57C3B09CD6B}" name="Lene Marie Tønnesen" initials="LT" userId="S::lenemt@uia.no::f5d846c0-6b50-4186-93f7-507198f9c479" providerId="AD"/>
  <p188:author id="{3985E87B-C0AA-46DC-104B-D8DA369455B8}" name="Greta Hilding" initials="GH" userId="S::gretah@uia.no::e340b5e1-9405-46f9-a5f4-ac04561009e2" providerId="AD"/>
  <p188:author id="{FB55BEA8-48F4-85B5-5FBE-0A5FF94FF6AF}" name="Silje Holteberg" initials="SH" userId="S::siljeho@uia.no::2c3cbb91-d46f-4fdd-9305-697013e6b8d1" providerId="AD"/>
  <p188:author id="{3882B0D4-949E-2433-745F-8EBF4DD219ED}" name="Merethe Anette Ryen" initials="MAR" userId="S::merethear@uia.no::1a0d79ba-99a9-4ffc-bb02-a2067f6f93d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2F5"/>
    <a:srgbClr val="FFE1E7"/>
    <a:srgbClr val="FFB5C4"/>
    <a:srgbClr val="D2002B"/>
    <a:srgbClr val="04A652"/>
    <a:srgbClr val="86001D"/>
    <a:srgbClr val="E1E2E8"/>
    <a:srgbClr val="F2F3F6"/>
    <a:srgbClr val="141E28"/>
    <a:srgbClr val="01168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3F74CB-A920-4D42-81CA-02A66042F543}" v="1" dt="2025-06-03T09:22:45.410"/>
    <p1510:client id="{1775D35A-9169-4742-ADD3-E1719A4C3357}" v="2" dt="2025-06-02T12:47:07.262"/>
    <p1510:client id="{8263DE53-8BAB-40F5-8BBE-86981F50B58C}" v="22" dt="2025-06-02T14:39:25.891"/>
    <p1510:client id="{F4AF0A97-12A6-4EFF-9368-18236A90B9EC}" v="7" dt="2025-06-03T09:26:39.062"/>
  </p1510:revLst>
</p1510:revInfo>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69667" autoAdjust="0"/>
  </p:normalViewPr>
  <p:slideViewPr>
    <p:cSldViewPr snapToGrid="0">
      <p:cViewPr varScale="1">
        <p:scale>
          <a:sx n="51" d="100"/>
          <a:sy n="51" d="100"/>
        </p:scale>
        <p:origin x="1232" y="2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erethe Anette Ryen" userId="S::merethear@uia.no::1a0d79ba-99a9-4ffc-bb02-a2067f6f93d6" providerId="AD" clId="Web-{4EEC75C5-5A94-463B-8F54-3B62AC36FE3F}"/>
    <pc:docChg chg="addSld modSection">
      <pc:chgData name="Merethe Anette Ryen" userId="S::merethear@uia.no::1a0d79ba-99a9-4ffc-bb02-a2067f6f93d6" providerId="AD" clId="Web-{4EEC75C5-5A94-463B-8F54-3B62AC36FE3F}" dt="2023-07-19T12:30:42.413" v="1"/>
      <pc:docMkLst>
        <pc:docMk/>
      </pc:docMkLst>
      <pc:sldChg chg="add">
        <pc:chgData name="Merethe Anette Ryen" userId="S::merethear@uia.no::1a0d79ba-99a9-4ffc-bb02-a2067f6f93d6" providerId="AD" clId="Web-{4EEC75C5-5A94-463B-8F54-3B62AC36FE3F}" dt="2023-07-19T12:30:42.335" v="0"/>
        <pc:sldMkLst>
          <pc:docMk/>
          <pc:sldMk cId="3781419074" sldId="2147374795"/>
        </pc:sldMkLst>
      </pc:sldChg>
      <pc:sldChg chg="add">
        <pc:chgData name="Merethe Anette Ryen" userId="S::merethear@uia.no::1a0d79ba-99a9-4ffc-bb02-a2067f6f93d6" providerId="AD" clId="Web-{4EEC75C5-5A94-463B-8F54-3B62AC36FE3F}" dt="2023-07-19T12:30:42.413" v="1"/>
        <pc:sldMkLst>
          <pc:docMk/>
          <pc:sldMk cId="352767079" sldId="2147374796"/>
        </pc:sldMkLst>
      </pc:sldChg>
    </pc:docChg>
  </pc:docChgLst>
  <pc:docChgLst>
    <pc:chgData name="Merethe Anette Ryen" userId="S::merethear@uia.no::1a0d79ba-99a9-4ffc-bb02-a2067f6f93d6" providerId="AD" clId="Web-{DB42F7B5-374D-47A8-BA9E-2D1F88C0432A}"/>
    <pc:docChg chg="addSld delSld modSld">
      <pc:chgData name="Merethe Anette Ryen" userId="S::merethear@uia.no::1a0d79ba-99a9-4ffc-bb02-a2067f6f93d6" providerId="AD" clId="Web-{DB42F7B5-374D-47A8-BA9E-2D1F88C0432A}" dt="2022-04-05T10:40:09.851" v="282"/>
      <pc:docMkLst>
        <pc:docMk/>
      </pc:docMkLst>
      <pc:sldChg chg="addSp delSp modSp">
        <pc:chgData name="Merethe Anette Ryen" userId="S::merethear@uia.no::1a0d79ba-99a9-4ffc-bb02-a2067f6f93d6" providerId="AD" clId="Web-{DB42F7B5-374D-47A8-BA9E-2D1F88C0432A}" dt="2022-04-05T10:39:17.726" v="280"/>
        <pc:sldMkLst>
          <pc:docMk/>
          <pc:sldMk cId="1369826454" sldId="621"/>
        </pc:sldMkLst>
      </pc:sldChg>
      <pc:sldChg chg="modSp">
        <pc:chgData name="Merethe Anette Ryen" userId="S::merethear@uia.no::1a0d79ba-99a9-4ffc-bb02-a2067f6f93d6" providerId="AD" clId="Web-{DB42F7B5-374D-47A8-BA9E-2D1F88C0432A}" dt="2022-04-05T10:33:12.455" v="230" actId="20577"/>
        <pc:sldMkLst>
          <pc:docMk/>
          <pc:sldMk cId="2062943582" sldId="647"/>
        </pc:sldMkLst>
      </pc:sldChg>
      <pc:sldChg chg="add del replId">
        <pc:chgData name="Merethe Anette Ryen" userId="S::merethear@uia.no::1a0d79ba-99a9-4ffc-bb02-a2067f6f93d6" providerId="AD" clId="Web-{DB42F7B5-374D-47A8-BA9E-2D1F88C0432A}" dt="2022-04-05T10:40:09.851" v="282"/>
        <pc:sldMkLst>
          <pc:docMk/>
          <pc:sldMk cId="3966062119" sldId="653"/>
        </pc:sldMkLst>
      </pc:sldChg>
    </pc:docChg>
  </pc:docChgLst>
  <pc:docChgLst>
    <pc:chgData name="Merethe Anette Ryen" userId="S::merethear@uia.no::1a0d79ba-99a9-4ffc-bb02-a2067f6f93d6" providerId="AD" clId="Web-{C3B1FD36-E13F-4DDF-8BCA-CC52B6B36B82}"/>
    <pc:docChg chg="addSld modSection">
      <pc:chgData name="Merethe Anette Ryen" userId="S::merethear@uia.no::1a0d79ba-99a9-4ffc-bb02-a2067f6f93d6" providerId="AD" clId="Web-{C3B1FD36-E13F-4DDF-8BCA-CC52B6B36B82}" dt="2023-07-19T12:57:34.085" v="8"/>
      <pc:docMkLst>
        <pc:docMk/>
      </pc:docMkLst>
      <pc:sldChg chg="add">
        <pc:chgData name="Merethe Anette Ryen" userId="S::merethear@uia.no::1a0d79ba-99a9-4ffc-bb02-a2067f6f93d6" providerId="AD" clId="Web-{C3B1FD36-E13F-4DDF-8BCA-CC52B6B36B82}" dt="2023-07-19T12:57:33.272" v="0"/>
        <pc:sldMkLst>
          <pc:docMk/>
          <pc:sldMk cId="1868172350" sldId="2147374797"/>
        </pc:sldMkLst>
      </pc:sldChg>
      <pc:sldChg chg="add">
        <pc:chgData name="Merethe Anette Ryen" userId="S::merethear@uia.no::1a0d79ba-99a9-4ffc-bb02-a2067f6f93d6" providerId="AD" clId="Web-{C3B1FD36-E13F-4DDF-8BCA-CC52B6B36B82}" dt="2023-07-19T12:57:33.366" v="1"/>
        <pc:sldMkLst>
          <pc:docMk/>
          <pc:sldMk cId="392872619" sldId="2147374798"/>
        </pc:sldMkLst>
      </pc:sldChg>
      <pc:sldChg chg="add">
        <pc:chgData name="Merethe Anette Ryen" userId="S::merethear@uia.no::1a0d79ba-99a9-4ffc-bb02-a2067f6f93d6" providerId="AD" clId="Web-{C3B1FD36-E13F-4DDF-8BCA-CC52B6B36B82}" dt="2023-07-19T12:57:33.554" v="2"/>
        <pc:sldMkLst>
          <pc:docMk/>
          <pc:sldMk cId="3870534475" sldId="2147374799"/>
        </pc:sldMkLst>
      </pc:sldChg>
      <pc:sldChg chg="add">
        <pc:chgData name="Merethe Anette Ryen" userId="S::merethear@uia.no::1a0d79ba-99a9-4ffc-bb02-a2067f6f93d6" providerId="AD" clId="Web-{C3B1FD36-E13F-4DDF-8BCA-CC52B6B36B82}" dt="2023-07-19T12:57:33.616" v="3"/>
        <pc:sldMkLst>
          <pc:docMk/>
          <pc:sldMk cId="2659945597" sldId="2147374800"/>
        </pc:sldMkLst>
      </pc:sldChg>
      <pc:sldChg chg="add">
        <pc:chgData name="Merethe Anette Ryen" userId="S::merethear@uia.no::1a0d79ba-99a9-4ffc-bb02-a2067f6f93d6" providerId="AD" clId="Web-{C3B1FD36-E13F-4DDF-8BCA-CC52B6B36B82}" dt="2023-07-19T12:57:33.694" v="4"/>
        <pc:sldMkLst>
          <pc:docMk/>
          <pc:sldMk cId="2653381868" sldId="2147374801"/>
        </pc:sldMkLst>
      </pc:sldChg>
      <pc:sldChg chg="add">
        <pc:chgData name="Merethe Anette Ryen" userId="S::merethear@uia.no::1a0d79ba-99a9-4ffc-bb02-a2067f6f93d6" providerId="AD" clId="Web-{C3B1FD36-E13F-4DDF-8BCA-CC52B6B36B82}" dt="2023-07-19T12:57:33.788" v="5"/>
        <pc:sldMkLst>
          <pc:docMk/>
          <pc:sldMk cId="3102657866" sldId="2147374802"/>
        </pc:sldMkLst>
      </pc:sldChg>
      <pc:sldChg chg="add">
        <pc:chgData name="Merethe Anette Ryen" userId="S::merethear@uia.no::1a0d79ba-99a9-4ffc-bb02-a2067f6f93d6" providerId="AD" clId="Web-{C3B1FD36-E13F-4DDF-8BCA-CC52B6B36B82}" dt="2023-07-19T12:57:33.897" v="6"/>
        <pc:sldMkLst>
          <pc:docMk/>
          <pc:sldMk cId="67682127" sldId="2147374803"/>
        </pc:sldMkLst>
      </pc:sldChg>
      <pc:sldChg chg="add">
        <pc:chgData name="Merethe Anette Ryen" userId="S::merethear@uia.no::1a0d79ba-99a9-4ffc-bb02-a2067f6f93d6" providerId="AD" clId="Web-{C3B1FD36-E13F-4DDF-8BCA-CC52B6B36B82}" dt="2023-07-19T12:57:33.960" v="7"/>
        <pc:sldMkLst>
          <pc:docMk/>
          <pc:sldMk cId="207045797" sldId="2147374804"/>
        </pc:sldMkLst>
      </pc:sldChg>
      <pc:sldChg chg="add">
        <pc:chgData name="Merethe Anette Ryen" userId="S::merethear@uia.no::1a0d79ba-99a9-4ffc-bb02-a2067f6f93d6" providerId="AD" clId="Web-{C3B1FD36-E13F-4DDF-8BCA-CC52B6B36B82}" dt="2023-07-19T12:57:34.085" v="8"/>
        <pc:sldMkLst>
          <pc:docMk/>
          <pc:sldMk cId="579116564" sldId="2147374805"/>
        </pc:sldMkLst>
      </pc:sldChg>
    </pc:docChg>
  </pc:docChgLst>
  <pc:docChgLst>
    <pc:chgData name="Merethe Anette Ryen" userId="S::merethear@uia.no::1a0d79ba-99a9-4ffc-bb02-a2067f6f93d6" providerId="AD" clId="Web-{ACCD4ED7-82BB-48AF-90AC-B1BB4F51DA0D}"/>
    <pc:docChg chg="addSld addMainMaster modMainMaster modSection">
      <pc:chgData name="Merethe Anette Ryen" userId="S::merethear@uia.no::1a0d79ba-99a9-4ffc-bb02-a2067f6f93d6" providerId="AD" clId="Web-{ACCD4ED7-82BB-48AF-90AC-B1BB4F51DA0D}" dt="2023-07-19T13:31:52.667" v="0"/>
      <pc:docMkLst>
        <pc:docMk/>
      </pc:docMkLst>
      <pc:sldChg chg="add">
        <pc:chgData name="Merethe Anette Ryen" userId="S::merethear@uia.no::1a0d79ba-99a9-4ffc-bb02-a2067f6f93d6" providerId="AD" clId="Web-{ACCD4ED7-82BB-48AF-90AC-B1BB4F51DA0D}" dt="2023-07-19T13:31:52.667" v="0"/>
        <pc:sldMkLst>
          <pc:docMk/>
          <pc:sldMk cId="1683908542" sldId="2147374817"/>
        </pc:sldMkLst>
      </pc:sldChg>
      <pc:sldMasterChg chg="modSldLayout">
        <pc:chgData name="Merethe Anette Ryen" userId="S::merethear@uia.no::1a0d79ba-99a9-4ffc-bb02-a2067f6f93d6" providerId="AD" clId="Web-{ACCD4ED7-82BB-48AF-90AC-B1BB4F51DA0D}" dt="2023-07-19T13:31:52.667" v="0"/>
        <pc:sldMasterMkLst>
          <pc:docMk/>
          <pc:sldMasterMk cId="1085371089" sldId="2147483665"/>
        </pc:sldMasterMkLst>
        <pc:sldLayoutChg chg="replId">
          <pc:chgData name="Merethe Anette Ryen" userId="S::merethear@uia.no::1a0d79ba-99a9-4ffc-bb02-a2067f6f93d6" providerId="AD" clId="Web-{ACCD4ED7-82BB-48AF-90AC-B1BB4F51DA0D}" dt="2023-07-19T13:31:52.667" v="0"/>
          <pc:sldLayoutMkLst>
            <pc:docMk/>
            <pc:sldMasterMk cId="1085371089" sldId="2147483665"/>
            <pc:sldLayoutMk cId="3799083031" sldId="2147483806"/>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49261768" sldId="2147483813"/>
          </pc:sldLayoutMkLst>
        </pc:sldLayoutChg>
        <pc:sldLayoutChg chg="replId">
          <pc:chgData name="Merethe Anette Ryen" userId="S::merethear@uia.no::1a0d79ba-99a9-4ffc-bb02-a2067f6f93d6" providerId="AD" clId="Web-{ACCD4ED7-82BB-48AF-90AC-B1BB4F51DA0D}" dt="2023-07-19T13:31:52.667" v="0"/>
          <pc:sldLayoutMkLst>
            <pc:docMk/>
            <pc:sldMasterMk cId="1085371089" sldId="2147483665"/>
            <pc:sldLayoutMk cId="403963259" sldId="2147483814"/>
          </pc:sldLayoutMkLst>
        </pc:sldLayoutChg>
      </pc:sldMasterChg>
      <pc:sldMasterChg chg="add addSldLayout">
        <pc:chgData name="Merethe Anette Ryen" userId="S::merethear@uia.no::1a0d79ba-99a9-4ffc-bb02-a2067f6f93d6" providerId="AD" clId="Web-{ACCD4ED7-82BB-48AF-90AC-B1BB4F51DA0D}" dt="2023-07-19T13:31:52.667" v="0"/>
        <pc:sldMasterMkLst>
          <pc:docMk/>
          <pc:sldMasterMk cId="1025947034" sldId="2147483702"/>
        </pc:sldMasterMkLst>
        <pc:sldLayoutChg chg="add">
          <pc:chgData name="Merethe Anette Ryen" userId="S::merethear@uia.no::1a0d79ba-99a9-4ffc-bb02-a2067f6f93d6" providerId="AD" clId="Web-{ACCD4ED7-82BB-48AF-90AC-B1BB4F51DA0D}" dt="2023-07-19T13:31:52.667" v="0"/>
          <pc:sldLayoutMkLst>
            <pc:docMk/>
            <pc:sldMasterMk cId="1025947034" sldId="2147483702"/>
            <pc:sldLayoutMk cId="2049104290" sldId="214748368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791465371" sldId="214748368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933852422" sldId="214748368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487908477" sldId="214748368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513328797" sldId="214748370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3502569418" sldId="214748370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267202543" sldId="214748370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670052349" sldId="2147483706"/>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083560163" sldId="2147483707"/>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89997879" sldId="2147483708"/>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679824772" sldId="2147483709"/>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6300033" sldId="2147483711"/>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1515170490" sldId="2147483712"/>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471695633" sldId="2147483713"/>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277630396" sldId="2147483714"/>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4164911109" sldId="2147483715"/>
          </pc:sldLayoutMkLst>
        </pc:sldLayoutChg>
        <pc:sldLayoutChg chg="add">
          <pc:chgData name="Merethe Anette Ryen" userId="S::merethear@uia.no::1a0d79ba-99a9-4ffc-bb02-a2067f6f93d6" providerId="AD" clId="Web-{ACCD4ED7-82BB-48AF-90AC-B1BB4F51DA0D}" dt="2023-07-19T13:31:52.667" v="0"/>
          <pc:sldLayoutMkLst>
            <pc:docMk/>
            <pc:sldMasterMk cId="1025947034" sldId="2147483702"/>
            <pc:sldLayoutMk cId="2108912253" sldId="2147483716"/>
          </pc:sldLayoutMkLst>
        </pc:sldLayoutChg>
      </pc:sldMasterChg>
    </pc:docChg>
  </pc:docChgLst>
  <pc:docChgLst>
    <pc:chgData name="Merethe Anette Ryen" userId="S::merethear@uia.no::1a0d79ba-99a9-4ffc-bb02-a2067f6f93d6" providerId="AD" clId="Web-{1D5C354E-6EDE-4B6B-913C-FC997DE5305D}"/>
    <pc:docChg chg="addSld modSld modSection">
      <pc:chgData name="Merethe Anette Ryen" userId="S::merethear@uia.no::1a0d79ba-99a9-4ffc-bb02-a2067f6f93d6" providerId="AD" clId="Web-{1D5C354E-6EDE-4B6B-913C-FC997DE5305D}" dt="2023-07-19T07:39:44.808" v="7" actId="20577"/>
      <pc:docMkLst>
        <pc:docMk/>
      </pc:docMkLst>
      <pc:sldChg chg="addSp delSp modSp new">
        <pc:chgData name="Merethe Anette Ryen" userId="S::merethear@uia.no::1a0d79ba-99a9-4ffc-bb02-a2067f6f93d6" providerId="AD" clId="Web-{1D5C354E-6EDE-4B6B-913C-FC997DE5305D}" dt="2023-07-19T07:39:44.808" v="7" actId="20577"/>
        <pc:sldMkLst>
          <pc:docMk/>
          <pc:sldMk cId="4275080738" sldId="2147374787"/>
        </pc:sldMkLst>
      </pc:sldChg>
    </pc:docChg>
  </pc:docChgLst>
  <pc:docChgLst>
    <pc:chgData name="Geir Torstveit" userId="S::geirt@uia.no::69d3c803-bb94-498c-bee3-31da752d6f83" providerId="AD" clId="Web-{35CF7E95-1CD8-E068-06EC-7E7590362DDD}"/>
    <pc:docChg chg="mod modSld">
      <pc:chgData name="Geir Torstveit" userId="S::geirt@uia.no::69d3c803-bb94-498c-bee3-31da752d6f83" providerId="AD" clId="Web-{35CF7E95-1CD8-E068-06EC-7E7590362DDD}" dt="2023-01-11T14:49:45.394" v="114" actId="20577"/>
      <pc:docMkLst>
        <pc:docMk/>
      </pc:docMkLst>
      <pc:sldChg chg="modSp addCm">
        <pc:chgData name="Geir Torstveit" userId="S::geirt@uia.no::69d3c803-bb94-498c-bee3-31da752d6f83" providerId="AD" clId="Web-{35CF7E95-1CD8-E068-06EC-7E7590362DDD}" dt="2023-01-11T14:49:45.394" v="114" actId="20577"/>
        <pc:sldMkLst>
          <pc:docMk/>
          <pc:sldMk cId="2977622334" sldId="2147374669"/>
        </pc:sldMkLst>
      </pc:sldChg>
      <pc:sldChg chg="addSp delSp modSp">
        <pc:chgData name="Geir Torstveit" userId="S::geirt@uia.no::69d3c803-bb94-498c-bee3-31da752d6f83" providerId="AD" clId="Web-{35CF7E95-1CD8-E068-06EC-7E7590362DDD}" dt="2023-01-11T14:41:19.279" v="47" actId="20577"/>
        <pc:sldMkLst>
          <pc:docMk/>
          <pc:sldMk cId="3797389154" sldId="2147374705"/>
        </pc:sldMkLst>
      </pc:sldChg>
      <pc:sldChg chg="modSp">
        <pc:chgData name="Geir Torstveit" userId="S::geirt@uia.no::69d3c803-bb94-498c-bee3-31da752d6f83" providerId="AD" clId="Web-{35CF7E95-1CD8-E068-06EC-7E7590362DDD}" dt="2023-01-11T14:46:52.002" v="100" actId="20577"/>
        <pc:sldMkLst>
          <pc:docMk/>
          <pc:sldMk cId="1986306149" sldId="2147374708"/>
        </pc:sldMkLst>
      </pc:sldChg>
      <pc:sldChg chg="modSp addCm">
        <pc:chgData name="Geir Torstveit" userId="S::geirt@uia.no::69d3c803-bb94-498c-bee3-31da752d6f83" providerId="AD" clId="Web-{35CF7E95-1CD8-E068-06EC-7E7590362DDD}" dt="2023-01-11T14:49:02.737" v="111" actId="20577"/>
        <pc:sldMkLst>
          <pc:docMk/>
          <pc:sldMk cId="4210626817" sldId="2147374710"/>
        </pc:sldMkLst>
      </pc:sldChg>
    </pc:docChg>
  </pc:docChgLst>
  <pc:docChgLst>
    <pc:chgData name="Merethe Anette Ryen" userId="1a0d79ba-99a9-4ffc-bb02-a2067f6f93d6" providerId="ADAL" clId="{0068989E-52A9-4BB1-8500-B65BBCC7FE33}"/>
    <pc:docChg chg="custSel delSld modSld sldOrd modSection">
      <pc:chgData name="Merethe Anette Ryen" userId="1a0d79ba-99a9-4ffc-bb02-a2067f6f93d6" providerId="ADAL" clId="{0068989E-52A9-4BB1-8500-B65BBCC7FE33}" dt="2022-10-07T14:21:56.166" v="198" actId="1076"/>
      <pc:docMkLst>
        <pc:docMk/>
      </pc:docMkLst>
      <pc:sldChg chg="del">
        <pc:chgData name="Merethe Anette Ryen" userId="1a0d79ba-99a9-4ffc-bb02-a2067f6f93d6" providerId="ADAL" clId="{0068989E-52A9-4BB1-8500-B65BBCC7FE33}" dt="2022-10-07T14:07:56.595" v="3" actId="2696"/>
        <pc:sldMkLst>
          <pc:docMk/>
          <pc:sldMk cId="334357058" sldId="274"/>
        </pc:sldMkLst>
      </pc:sldChg>
      <pc:sldChg chg="del">
        <pc:chgData name="Merethe Anette Ryen" userId="1a0d79ba-99a9-4ffc-bb02-a2067f6f93d6" providerId="ADAL" clId="{0068989E-52A9-4BB1-8500-B65BBCC7FE33}" dt="2022-10-07T14:07:49.145" v="2" actId="2696"/>
        <pc:sldMkLst>
          <pc:docMk/>
          <pc:sldMk cId="2882871590" sldId="653"/>
        </pc:sldMkLst>
      </pc:sldChg>
      <pc:sldChg chg="del">
        <pc:chgData name="Merethe Anette Ryen" userId="1a0d79ba-99a9-4ffc-bb02-a2067f6f93d6" providerId="ADAL" clId="{0068989E-52A9-4BB1-8500-B65BBCC7FE33}" dt="2022-10-07T14:07:56.595" v="3" actId="2696"/>
        <pc:sldMkLst>
          <pc:docMk/>
          <pc:sldMk cId="1657049946" sldId="2147374568"/>
        </pc:sldMkLst>
      </pc:sldChg>
      <pc:sldChg chg="del">
        <pc:chgData name="Merethe Anette Ryen" userId="1a0d79ba-99a9-4ffc-bb02-a2067f6f93d6" providerId="ADAL" clId="{0068989E-52A9-4BB1-8500-B65BBCC7FE33}" dt="2022-10-07T14:07:56.595" v="3" actId="2696"/>
        <pc:sldMkLst>
          <pc:docMk/>
          <pc:sldMk cId="3385045985" sldId="2147374572"/>
        </pc:sldMkLst>
      </pc:sldChg>
      <pc:sldChg chg="del">
        <pc:chgData name="Merethe Anette Ryen" userId="1a0d79ba-99a9-4ffc-bb02-a2067f6f93d6" providerId="ADAL" clId="{0068989E-52A9-4BB1-8500-B65BBCC7FE33}" dt="2022-10-07T14:08:00.980" v="4" actId="2696"/>
        <pc:sldMkLst>
          <pc:docMk/>
          <pc:sldMk cId="1446892212" sldId="2147374577"/>
        </pc:sldMkLst>
      </pc:sldChg>
      <pc:sldChg chg="del">
        <pc:chgData name="Merethe Anette Ryen" userId="1a0d79ba-99a9-4ffc-bb02-a2067f6f93d6" providerId="ADAL" clId="{0068989E-52A9-4BB1-8500-B65BBCC7FE33}" dt="2022-10-07T14:08:00.980" v="4" actId="2696"/>
        <pc:sldMkLst>
          <pc:docMk/>
          <pc:sldMk cId="447043750" sldId="2147374578"/>
        </pc:sldMkLst>
      </pc:sldChg>
      <pc:sldChg chg="del">
        <pc:chgData name="Merethe Anette Ryen" userId="1a0d79ba-99a9-4ffc-bb02-a2067f6f93d6" providerId="ADAL" clId="{0068989E-52A9-4BB1-8500-B65BBCC7FE33}" dt="2022-10-07T14:08:00.980" v="4" actId="2696"/>
        <pc:sldMkLst>
          <pc:docMk/>
          <pc:sldMk cId="228223136" sldId="2147374579"/>
        </pc:sldMkLst>
      </pc:sldChg>
      <pc:sldChg chg="del">
        <pc:chgData name="Merethe Anette Ryen" userId="1a0d79ba-99a9-4ffc-bb02-a2067f6f93d6" providerId="ADAL" clId="{0068989E-52A9-4BB1-8500-B65BBCC7FE33}" dt="2022-10-07T14:14:59.912" v="71" actId="2696"/>
        <pc:sldMkLst>
          <pc:docMk/>
          <pc:sldMk cId="1973694842" sldId="2147374580"/>
        </pc:sldMkLst>
      </pc:sldChg>
      <pc:sldChg chg="del">
        <pc:chgData name="Merethe Anette Ryen" userId="1a0d79ba-99a9-4ffc-bb02-a2067f6f93d6" providerId="ADAL" clId="{0068989E-52A9-4BB1-8500-B65BBCC7FE33}" dt="2022-10-07T14:14:59.912" v="71" actId="2696"/>
        <pc:sldMkLst>
          <pc:docMk/>
          <pc:sldMk cId="196271070" sldId="2147374581"/>
        </pc:sldMkLst>
      </pc:sldChg>
      <pc:sldChg chg="del">
        <pc:chgData name="Merethe Anette Ryen" userId="1a0d79ba-99a9-4ffc-bb02-a2067f6f93d6" providerId="ADAL" clId="{0068989E-52A9-4BB1-8500-B65BBCC7FE33}" dt="2022-10-07T14:14:59.912" v="71" actId="2696"/>
        <pc:sldMkLst>
          <pc:docMk/>
          <pc:sldMk cId="4032318135" sldId="2147374582"/>
        </pc:sldMkLst>
      </pc:sldChg>
      <pc:sldChg chg="del">
        <pc:chgData name="Merethe Anette Ryen" userId="1a0d79ba-99a9-4ffc-bb02-a2067f6f93d6" providerId="ADAL" clId="{0068989E-52A9-4BB1-8500-B65BBCC7FE33}" dt="2022-10-07T14:14:59.912" v="71" actId="2696"/>
        <pc:sldMkLst>
          <pc:docMk/>
          <pc:sldMk cId="3071865239" sldId="2147374583"/>
        </pc:sldMkLst>
      </pc:sldChg>
      <pc:sldChg chg="del">
        <pc:chgData name="Merethe Anette Ryen" userId="1a0d79ba-99a9-4ffc-bb02-a2067f6f93d6" providerId="ADAL" clId="{0068989E-52A9-4BB1-8500-B65BBCC7FE33}" dt="2022-10-07T14:14:59.912" v="71" actId="2696"/>
        <pc:sldMkLst>
          <pc:docMk/>
          <pc:sldMk cId="1765395609" sldId="2147374584"/>
        </pc:sldMkLst>
      </pc:sldChg>
      <pc:sldChg chg="del">
        <pc:chgData name="Merethe Anette Ryen" userId="1a0d79ba-99a9-4ffc-bb02-a2067f6f93d6" providerId="ADAL" clId="{0068989E-52A9-4BB1-8500-B65BBCC7FE33}" dt="2022-10-07T14:14:12.841" v="69" actId="2696"/>
        <pc:sldMkLst>
          <pc:docMk/>
          <pc:sldMk cId="231995702" sldId="2147374586"/>
        </pc:sldMkLst>
      </pc:sldChg>
      <pc:sldChg chg="del">
        <pc:chgData name="Merethe Anette Ryen" userId="1a0d79ba-99a9-4ffc-bb02-a2067f6f93d6" providerId="ADAL" clId="{0068989E-52A9-4BB1-8500-B65BBCC7FE33}" dt="2022-10-07T14:14:34.796" v="70" actId="2696"/>
        <pc:sldMkLst>
          <pc:docMk/>
          <pc:sldMk cId="2478995258" sldId="2147374587"/>
        </pc:sldMkLst>
      </pc:sldChg>
      <pc:sldChg chg="del">
        <pc:chgData name="Merethe Anette Ryen" userId="1a0d79ba-99a9-4ffc-bb02-a2067f6f93d6" providerId="ADAL" clId="{0068989E-52A9-4BB1-8500-B65BBCC7FE33}" dt="2022-10-07T14:14:34.796" v="70" actId="2696"/>
        <pc:sldMkLst>
          <pc:docMk/>
          <pc:sldMk cId="2176864202" sldId="2147374588"/>
        </pc:sldMkLst>
      </pc:sldChg>
      <pc:sldChg chg="del">
        <pc:chgData name="Merethe Anette Ryen" userId="1a0d79ba-99a9-4ffc-bb02-a2067f6f93d6" providerId="ADAL" clId="{0068989E-52A9-4BB1-8500-B65BBCC7FE33}" dt="2022-10-07T14:14:34.796" v="70" actId="2696"/>
        <pc:sldMkLst>
          <pc:docMk/>
          <pc:sldMk cId="2279801396" sldId="2147374589"/>
        </pc:sldMkLst>
      </pc:sldChg>
      <pc:sldChg chg="del">
        <pc:chgData name="Merethe Anette Ryen" userId="1a0d79ba-99a9-4ffc-bb02-a2067f6f93d6" providerId="ADAL" clId="{0068989E-52A9-4BB1-8500-B65BBCC7FE33}" dt="2022-10-07T14:14:34.796" v="70" actId="2696"/>
        <pc:sldMkLst>
          <pc:docMk/>
          <pc:sldMk cId="1523793638" sldId="2147374590"/>
        </pc:sldMkLst>
      </pc:sldChg>
      <pc:sldChg chg="del">
        <pc:chgData name="Merethe Anette Ryen" userId="1a0d79ba-99a9-4ffc-bb02-a2067f6f93d6" providerId="ADAL" clId="{0068989E-52A9-4BB1-8500-B65BBCC7FE33}" dt="2022-10-07T14:09:58.612" v="9" actId="2696"/>
        <pc:sldMkLst>
          <pc:docMk/>
          <pc:sldMk cId="4226427866" sldId="2147374591"/>
        </pc:sldMkLst>
      </pc:sldChg>
      <pc:sldChg chg="modSp del mod">
        <pc:chgData name="Merethe Anette Ryen" userId="1a0d79ba-99a9-4ffc-bb02-a2067f6f93d6" providerId="ADAL" clId="{0068989E-52A9-4BB1-8500-B65BBCC7FE33}" dt="2022-10-07T14:11:31.446" v="15" actId="2696"/>
        <pc:sldMkLst>
          <pc:docMk/>
          <pc:sldMk cId="116313894" sldId="2147374592"/>
        </pc:sldMkLst>
      </pc:sldChg>
      <pc:sldChg chg="del">
        <pc:chgData name="Merethe Anette Ryen" userId="1a0d79ba-99a9-4ffc-bb02-a2067f6f93d6" providerId="ADAL" clId="{0068989E-52A9-4BB1-8500-B65BBCC7FE33}" dt="2022-10-07T14:07:49.145" v="2" actId="2696"/>
        <pc:sldMkLst>
          <pc:docMk/>
          <pc:sldMk cId="2497264539" sldId="2147374595"/>
        </pc:sldMkLst>
      </pc:sldChg>
      <pc:sldChg chg="del">
        <pc:chgData name="Merethe Anette Ryen" userId="1a0d79ba-99a9-4ffc-bb02-a2067f6f93d6" providerId="ADAL" clId="{0068989E-52A9-4BB1-8500-B65BBCC7FE33}" dt="2022-10-07T14:14:34.796" v="70" actId="2696"/>
        <pc:sldMkLst>
          <pc:docMk/>
          <pc:sldMk cId="3860122595" sldId="2147374597"/>
        </pc:sldMkLst>
      </pc:sldChg>
      <pc:sldChg chg="del">
        <pc:chgData name="Merethe Anette Ryen" userId="1a0d79ba-99a9-4ffc-bb02-a2067f6f93d6" providerId="ADAL" clId="{0068989E-52A9-4BB1-8500-B65BBCC7FE33}" dt="2022-10-07T14:07:49.145" v="2" actId="2696"/>
        <pc:sldMkLst>
          <pc:docMk/>
          <pc:sldMk cId="899359643" sldId="2147374601"/>
        </pc:sldMkLst>
      </pc:sldChg>
      <pc:sldChg chg="del">
        <pc:chgData name="Merethe Anette Ryen" userId="1a0d79ba-99a9-4ffc-bb02-a2067f6f93d6" providerId="ADAL" clId="{0068989E-52A9-4BB1-8500-B65BBCC7FE33}" dt="2022-10-07T14:07:49.145" v="2" actId="2696"/>
        <pc:sldMkLst>
          <pc:docMk/>
          <pc:sldMk cId="1624200768" sldId="2147374603"/>
        </pc:sldMkLst>
      </pc:sldChg>
      <pc:sldChg chg="del">
        <pc:chgData name="Merethe Anette Ryen" userId="1a0d79ba-99a9-4ffc-bb02-a2067f6f93d6" providerId="ADAL" clId="{0068989E-52A9-4BB1-8500-B65BBCC7FE33}" dt="2022-10-07T14:09:36.886" v="7" actId="2696"/>
        <pc:sldMkLst>
          <pc:docMk/>
          <pc:sldMk cId="3303469977" sldId="2147374606"/>
        </pc:sldMkLst>
      </pc:sldChg>
      <pc:sldChg chg="del">
        <pc:chgData name="Merethe Anette Ryen" userId="1a0d79ba-99a9-4ffc-bb02-a2067f6f93d6" providerId="ADAL" clId="{0068989E-52A9-4BB1-8500-B65BBCC7FE33}" dt="2022-10-07T14:07:49.145" v="2" actId="2696"/>
        <pc:sldMkLst>
          <pc:docMk/>
          <pc:sldMk cId="3424933118" sldId="2147374609"/>
        </pc:sldMkLst>
      </pc:sldChg>
      <pc:sldChg chg="addSp delSp modSp mod ord">
        <pc:chgData name="Merethe Anette Ryen" userId="1a0d79ba-99a9-4ffc-bb02-a2067f6f93d6" providerId="ADAL" clId="{0068989E-52A9-4BB1-8500-B65BBCC7FE33}" dt="2022-10-07T14:21:56.166" v="198" actId="1076"/>
        <pc:sldMkLst>
          <pc:docMk/>
          <pc:sldMk cId="3480622734" sldId="2147374610"/>
        </pc:sldMkLst>
      </pc:sldChg>
      <pc:sldChg chg="del">
        <pc:chgData name="Merethe Anette Ryen" userId="1a0d79ba-99a9-4ffc-bb02-a2067f6f93d6" providerId="ADAL" clId="{0068989E-52A9-4BB1-8500-B65BBCC7FE33}" dt="2022-10-07T14:11:24.932" v="14" actId="2696"/>
        <pc:sldMkLst>
          <pc:docMk/>
          <pc:sldMk cId="422488261" sldId="2147374612"/>
        </pc:sldMkLst>
      </pc:sldChg>
      <pc:sldChg chg="modSp mod modShow">
        <pc:chgData name="Merethe Anette Ryen" userId="1a0d79ba-99a9-4ffc-bb02-a2067f6f93d6" providerId="ADAL" clId="{0068989E-52A9-4BB1-8500-B65BBCC7FE33}" dt="2022-10-07T14:12:11.670" v="18" actId="729"/>
        <pc:sldMkLst>
          <pc:docMk/>
          <pc:sldMk cId="567928240" sldId="2147374613"/>
        </pc:sldMkLst>
      </pc:sldChg>
      <pc:sldChg chg="del">
        <pc:chgData name="Merethe Anette Ryen" userId="1a0d79ba-99a9-4ffc-bb02-a2067f6f93d6" providerId="ADAL" clId="{0068989E-52A9-4BB1-8500-B65BBCC7FE33}" dt="2022-10-07T14:11:24.932" v="14" actId="2696"/>
        <pc:sldMkLst>
          <pc:docMk/>
          <pc:sldMk cId="2747531598" sldId="2147374614"/>
        </pc:sldMkLst>
      </pc:sldChg>
      <pc:sldChg chg="del">
        <pc:chgData name="Merethe Anette Ryen" userId="1a0d79ba-99a9-4ffc-bb02-a2067f6f93d6" providerId="ADAL" clId="{0068989E-52A9-4BB1-8500-B65BBCC7FE33}" dt="2022-10-07T14:09:54.832" v="8" actId="2696"/>
        <pc:sldMkLst>
          <pc:docMk/>
          <pc:sldMk cId="3529569673" sldId="2147374615"/>
        </pc:sldMkLst>
      </pc:sldChg>
      <pc:sldChg chg="del">
        <pc:chgData name="Merethe Anette Ryen" userId="1a0d79ba-99a9-4ffc-bb02-a2067f6f93d6" providerId="ADAL" clId="{0068989E-52A9-4BB1-8500-B65BBCC7FE33}" dt="2022-10-07T14:09:54.832" v="8" actId="2696"/>
        <pc:sldMkLst>
          <pc:docMk/>
          <pc:sldMk cId="2804485322" sldId="2147374617"/>
        </pc:sldMkLst>
      </pc:sldChg>
      <pc:sldChg chg="del">
        <pc:chgData name="Merethe Anette Ryen" userId="1a0d79ba-99a9-4ffc-bb02-a2067f6f93d6" providerId="ADAL" clId="{0068989E-52A9-4BB1-8500-B65BBCC7FE33}" dt="2022-10-07T14:09:36.886" v="7" actId="2696"/>
        <pc:sldMkLst>
          <pc:docMk/>
          <pc:sldMk cId="2204501998" sldId="2147374618"/>
        </pc:sldMkLst>
      </pc:sldChg>
      <pc:sldChg chg="del">
        <pc:chgData name="Merethe Anette Ryen" userId="1a0d79ba-99a9-4ffc-bb02-a2067f6f93d6" providerId="ADAL" clId="{0068989E-52A9-4BB1-8500-B65BBCC7FE33}" dt="2022-10-07T14:09:36.886" v="7" actId="2696"/>
        <pc:sldMkLst>
          <pc:docMk/>
          <pc:sldMk cId="112301591" sldId="2147374619"/>
        </pc:sldMkLst>
      </pc:sldChg>
      <pc:sldChg chg="del">
        <pc:chgData name="Merethe Anette Ryen" userId="1a0d79ba-99a9-4ffc-bb02-a2067f6f93d6" providerId="ADAL" clId="{0068989E-52A9-4BB1-8500-B65BBCC7FE33}" dt="2022-10-07T14:09:36.886" v="7" actId="2696"/>
        <pc:sldMkLst>
          <pc:docMk/>
          <pc:sldMk cId="2754562572" sldId="2147374620"/>
        </pc:sldMkLst>
      </pc:sldChg>
      <pc:sldChg chg="del">
        <pc:chgData name="Merethe Anette Ryen" userId="1a0d79ba-99a9-4ffc-bb02-a2067f6f93d6" providerId="ADAL" clId="{0068989E-52A9-4BB1-8500-B65BBCC7FE33}" dt="2022-10-07T14:14:59.912" v="71" actId="2696"/>
        <pc:sldMkLst>
          <pc:docMk/>
          <pc:sldMk cId="4205188481" sldId="2147374621"/>
        </pc:sldMkLst>
      </pc:sldChg>
      <pc:sldChg chg="del">
        <pc:chgData name="Merethe Anette Ryen" userId="1a0d79ba-99a9-4ffc-bb02-a2067f6f93d6" providerId="ADAL" clId="{0068989E-52A9-4BB1-8500-B65BBCC7FE33}" dt="2022-10-07T14:14:59.912" v="71" actId="2696"/>
        <pc:sldMkLst>
          <pc:docMk/>
          <pc:sldMk cId="107789224" sldId="2147374622"/>
        </pc:sldMkLst>
      </pc:sldChg>
      <pc:sldChg chg="del">
        <pc:chgData name="Merethe Anette Ryen" userId="1a0d79ba-99a9-4ffc-bb02-a2067f6f93d6" providerId="ADAL" clId="{0068989E-52A9-4BB1-8500-B65BBCC7FE33}" dt="2022-10-07T14:15:22.348" v="74" actId="2696"/>
        <pc:sldMkLst>
          <pc:docMk/>
          <pc:sldMk cId="2506162015" sldId="2147374623"/>
        </pc:sldMkLst>
      </pc:sldChg>
      <pc:sldChg chg="del">
        <pc:chgData name="Merethe Anette Ryen" userId="1a0d79ba-99a9-4ffc-bb02-a2067f6f93d6" providerId="ADAL" clId="{0068989E-52A9-4BB1-8500-B65BBCC7FE33}" dt="2022-10-07T14:10:02.295" v="10" actId="2696"/>
        <pc:sldMkLst>
          <pc:docMk/>
          <pc:sldMk cId="279549406" sldId="2147374624"/>
        </pc:sldMkLst>
      </pc:sldChg>
      <pc:sldChg chg="del">
        <pc:chgData name="Merethe Anette Ryen" userId="1a0d79ba-99a9-4ffc-bb02-a2067f6f93d6" providerId="ADAL" clId="{0068989E-52A9-4BB1-8500-B65BBCC7FE33}" dt="2022-10-07T14:09:54.832" v="8" actId="2696"/>
        <pc:sldMkLst>
          <pc:docMk/>
          <pc:sldMk cId="3724777073" sldId="2147374625"/>
        </pc:sldMkLst>
      </pc:sldChg>
      <pc:sldChg chg="del">
        <pc:chgData name="Merethe Anette Ryen" userId="1a0d79ba-99a9-4ffc-bb02-a2067f6f93d6" providerId="ADAL" clId="{0068989E-52A9-4BB1-8500-B65BBCC7FE33}" dt="2022-10-07T14:09:54.832" v="8" actId="2696"/>
        <pc:sldMkLst>
          <pc:docMk/>
          <pc:sldMk cId="407882438" sldId="2147374626"/>
        </pc:sldMkLst>
      </pc:sldChg>
      <pc:sldChg chg="del">
        <pc:chgData name="Merethe Anette Ryen" userId="1a0d79ba-99a9-4ffc-bb02-a2067f6f93d6" providerId="ADAL" clId="{0068989E-52A9-4BB1-8500-B65BBCC7FE33}" dt="2022-10-07T14:09:58.612" v="9" actId="2696"/>
        <pc:sldMkLst>
          <pc:docMk/>
          <pc:sldMk cId="4070136309" sldId="2147374627"/>
        </pc:sldMkLst>
      </pc:sldChg>
      <pc:sldChg chg="del">
        <pc:chgData name="Merethe Anette Ryen" userId="1a0d79ba-99a9-4ffc-bb02-a2067f6f93d6" providerId="ADAL" clId="{0068989E-52A9-4BB1-8500-B65BBCC7FE33}" dt="2022-10-07T14:09:58.612" v="9" actId="2696"/>
        <pc:sldMkLst>
          <pc:docMk/>
          <pc:sldMk cId="1375236701" sldId="2147374628"/>
        </pc:sldMkLst>
      </pc:sldChg>
      <pc:sldChg chg="modSp mod ord">
        <pc:chgData name="Merethe Anette Ryen" userId="1a0d79ba-99a9-4ffc-bb02-a2067f6f93d6" providerId="ADAL" clId="{0068989E-52A9-4BB1-8500-B65BBCC7FE33}" dt="2022-10-07T14:17:25.811" v="120" actId="255"/>
        <pc:sldMkLst>
          <pc:docMk/>
          <pc:sldMk cId="3126760110" sldId="2147374637"/>
        </pc:sldMkLst>
      </pc:sldChg>
      <pc:sldChg chg="del">
        <pc:chgData name="Merethe Anette Ryen" userId="1a0d79ba-99a9-4ffc-bb02-a2067f6f93d6" providerId="ADAL" clId="{0068989E-52A9-4BB1-8500-B65BBCC7FE33}" dt="2022-10-07T14:10:54.933" v="11" actId="2696"/>
        <pc:sldMkLst>
          <pc:docMk/>
          <pc:sldMk cId="462757673" sldId="2147374638"/>
        </pc:sldMkLst>
      </pc:sldChg>
      <pc:sldChg chg="modSp mod">
        <pc:chgData name="Merethe Anette Ryen" userId="1a0d79ba-99a9-4ffc-bb02-a2067f6f93d6" providerId="ADAL" clId="{0068989E-52A9-4BB1-8500-B65BBCC7FE33}" dt="2022-10-07T14:13:13.517" v="61" actId="20577"/>
        <pc:sldMkLst>
          <pc:docMk/>
          <pc:sldMk cId="343505999" sldId="2147374639"/>
        </pc:sldMkLst>
      </pc:sldChg>
      <pc:sldChg chg="modSp mod ord">
        <pc:chgData name="Merethe Anette Ryen" userId="1a0d79ba-99a9-4ffc-bb02-a2067f6f93d6" providerId="ADAL" clId="{0068989E-52A9-4BB1-8500-B65BBCC7FE33}" dt="2022-10-07T14:16:07.196" v="113" actId="14100"/>
        <pc:sldMkLst>
          <pc:docMk/>
          <pc:sldMk cId="2709794590" sldId="2147374640"/>
        </pc:sldMkLst>
      </pc:sldChg>
      <pc:sldChg chg="del">
        <pc:chgData name="Merethe Anette Ryen" userId="1a0d79ba-99a9-4ffc-bb02-a2067f6f93d6" providerId="ADAL" clId="{0068989E-52A9-4BB1-8500-B65BBCC7FE33}" dt="2022-10-07T14:16:46.942" v="114" actId="2696"/>
        <pc:sldMkLst>
          <pc:docMk/>
          <pc:sldMk cId="152571960" sldId="2147374642"/>
        </pc:sldMkLst>
      </pc:sldChg>
      <pc:sldChg chg="modSp mod">
        <pc:chgData name="Merethe Anette Ryen" userId="1a0d79ba-99a9-4ffc-bb02-a2067f6f93d6" providerId="ADAL" clId="{0068989E-52A9-4BB1-8500-B65BBCC7FE33}" dt="2022-10-07T14:13:52.035" v="68" actId="27636"/>
        <pc:sldMkLst>
          <pc:docMk/>
          <pc:sldMk cId="2556233506" sldId="2147374644"/>
        </pc:sldMkLst>
      </pc:sldChg>
      <pc:sldChg chg="del">
        <pc:chgData name="Merethe Anette Ryen" userId="1a0d79ba-99a9-4ffc-bb02-a2067f6f93d6" providerId="ADAL" clId="{0068989E-52A9-4BB1-8500-B65BBCC7FE33}" dt="2022-10-07T14:12:20.261" v="19" actId="2696"/>
        <pc:sldMkLst>
          <pc:docMk/>
          <pc:sldMk cId="1042000872" sldId="2147374646"/>
        </pc:sldMkLst>
      </pc:sldChg>
      <pc:sldChg chg="del">
        <pc:chgData name="Merethe Anette Ryen" userId="1a0d79ba-99a9-4ffc-bb02-a2067f6f93d6" providerId="ADAL" clId="{0068989E-52A9-4BB1-8500-B65BBCC7FE33}" dt="2022-10-07T14:14:59.912" v="71" actId="2696"/>
        <pc:sldMkLst>
          <pc:docMk/>
          <pc:sldMk cId="42334342" sldId="2147374648"/>
        </pc:sldMkLst>
      </pc:sldChg>
      <pc:sldChg chg="del">
        <pc:chgData name="Merethe Anette Ryen" userId="1a0d79ba-99a9-4ffc-bb02-a2067f6f93d6" providerId="ADAL" clId="{0068989E-52A9-4BB1-8500-B65BBCC7FE33}" dt="2022-10-07T14:15:22.348" v="74" actId="2696"/>
        <pc:sldMkLst>
          <pc:docMk/>
          <pc:sldMk cId="1827087532" sldId="2147374650"/>
        </pc:sldMkLst>
      </pc:sldChg>
      <pc:sldChg chg="del">
        <pc:chgData name="Merethe Anette Ryen" userId="1a0d79ba-99a9-4ffc-bb02-a2067f6f93d6" providerId="ADAL" clId="{0068989E-52A9-4BB1-8500-B65BBCC7FE33}" dt="2022-10-07T14:14:59.912" v="71" actId="2696"/>
        <pc:sldMkLst>
          <pc:docMk/>
          <pc:sldMk cId="4034348640" sldId="2147374651"/>
        </pc:sldMkLst>
      </pc:sldChg>
      <pc:sldChg chg="del">
        <pc:chgData name="Merethe Anette Ryen" userId="1a0d79ba-99a9-4ffc-bb02-a2067f6f93d6" providerId="ADAL" clId="{0068989E-52A9-4BB1-8500-B65BBCC7FE33}" dt="2022-10-07T14:14:59.912" v="71" actId="2696"/>
        <pc:sldMkLst>
          <pc:docMk/>
          <pc:sldMk cId="192417159" sldId="2147374652"/>
        </pc:sldMkLst>
      </pc:sldChg>
      <pc:sldChg chg="del">
        <pc:chgData name="Merethe Anette Ryen" userId="1a0d79ba-99a9-4ffc-bb02-a2067f6f93d6" providerId="ADAL" clId="{0068989E-52A9-4BB1-8500-B65BBCC7FE33}" dt="2022-10-07T14:14:59.912" v="71" actId="2696"/>
        <pc:sldMkLst>
          <pc:docMk/>
          <pc:sldMk cId="3369574473" sldId="2147374653"/>
        </pc:sldMkLst>
      </pc:sldChg>
      <pc:sldChg chg="del">
        <pc:chgData name="Merethe Anette Ryen" userId="1a0d79ba-99a9-4ffc-bb02-a2067f6f93d6" providerId="ADAL" clId="{0068989E-52A9-4BB1-8500-B65BBCC7FE33}" dt="2022-10-07T14:14:59.912" v="71" actId="2696"/>
        <pc:sldMkLst>
          <pc:docMk/>
          <pc:sldMk cId="2862011959" sldId="2147374654"/>
        </pc:sldMkLst>
      </pc:sldChg>
      <pc:sldChg chg="ord">
        <pc:chgData name="Merethe Anette Ryen" userId="1a0d79ba-99a9-4ffc-bb02-a2067f6f93d6" providerId="ADAL" clId="{0068989E-52A9-4BB1-8500-B65BBCC7FE33}" dt="2022-10-07T14:12:08.432" v="17"/>
        <pc:sldMkLst>
          <pc:docMk/>
          <pc:sldMk cId="3830755312" sldId="2147374658"/>
        </pc:sldMkLst>
      </pc:sldChg>
      <pc:sldMasterChg chg="delSldLayout">
        <pc:chgData name="Merethe Anette Ryen" userId="1a0d79ba-99a9-4ffc-bb02-a2067f6f93d6" providerId="ADAL" clId="{0068989E-52A9-4BB1-8500-B65BBCC7FE33}" dt="2022-10-07T14:09:58.612" v="9" actId="2696"/>
        <pc:sldMasterMkLst>
          <pc:docMk/>
          <pc:sldMasterMk cId="1025947034" sldId="2147483648"/>
        </pc:sldMasterMkLst>
        <pc:sldLayoutChg chg="del">
          <pc:chgData name="Merethe Anette Ryen" userId="1a0d79ba-99a9-4ffc-bb02-a2067f6f93d6" providerId="ADAL" clId="{0068989E-52A9-4BB1-8500-B65BBCC7FE33}" dt="2022-10-07T14:09:58.612" v="9" actId="2696"/>
          <pc:sldLayoutMkLst>
            <pc:docMk/>
            <pc:sldMasterMk cId="1025947034" sldId="2147483648"/>
            <pc:sldLayoutMk cId="2872250025" sldId="2147483686"/>
          </pc:sldLayoutMkLst>
        </pc:sldLayoutChg>
      </pc:sldMasterChg>
    </pc:docChg>
  </pc:docChgLst>
  <pc:docChgLst>
    <pc:chgData name="Merethe Anette Ryen" userId="S::merethear@uia.no::1a0d79ba-99a9-4ffc-bb02-a2067f6f93d6" providerId="AD" clId="Web-{BE1A90C1-2111-42B1-B000-90B310444ABB}"/>
    <pc:docChg chg="modSld sldOrd">
      <pc:chgData name="Merethe Anette Ryen" userId="S::merethear@uia.no::1a0d79ba-99a9-4ffc-bb02-a2067f6f93d6" providerId="AD" clId="Web-{BE1A90C1-2111-42B1-B000-90B310444ABB}" dt="2022-09-14T10:27:09.013" v="19"/>
      <pc:docMkLst>
        <pc:docMk/>
      </pc:docMkLst>
      <pc:sldChg chg="modSp ord">
        <pc:chgData name="Merethe Anette Ryen" userId="S::merethear@uia.no::1a0d79ba-99a9-4ffc-bb02-a2067f6f93d6" providerId="AD" clId="Web-{BE1A90C1-2111-42B1-B000-90B310444ABB}" dt="2022-09-14T10:27:09.013" v="19"/>
        <pc:sldMkLst>
          <pc:docMk/>
          <pc:sldMk cId="852307171" sldId="2147374606"/>
        </pc:sldMkLst>
      </pc:sldChg>
    </pc:docChg>
  </pc:docChgLst>
  <pc:docChgLst>
    <pc:chgData name="Merethe Anette Ryen" userId="1a0d79ba-99a9-4ffc-bb02-a2067f6f93d6" providerId="ADAL" clId="{F1F32F1F-13CB-4942-8269-899FEDA07606}"/>
    <pc:docChg chg="undo custSel addSld delSld modSld">
      <pc:chgData name="Merethe Anette Ryen" userId="1a0d79ba-99a9-4ffc-bb02-a2067f6f93d6" providerId="ADAL" clId="{F1F32F1F-13CB-4942-8269-899FEDA07606}" dt="2022-03-22T20:22:34.213" v="4404" actId="20577"/>
      <pc:docMkLst>
        <pc:docMk/>
      </pc:docMkLst>
      <pc:sldChg chg="del">
        <pc:chgData name="Merethe Anette Ryen" userId="1a0d79ba-99a9-4ffc-bb02-a2067f6f93d6" providerId="ADAL" clId="{F1F32F1F-13CB-4942-8269-899FEDA07606}" dt="2022-03-22T14:40:49.240" v="5" actId="2696"/>
        <pc:sldMkLst>
          <pc:docMk/>
          <pc:sldMk cId="1594577707" sldId="502"/>
        </pc:sldMkLst>
      </pc:sldChg>
      <pc:sldChg chg="modNotesTx">
        <pc:chgData name="Merethe Anette Ryen" userId="1a0d79ba-99a9-4ffc-bb02-a2067f6f93d6" providerId="ADAL" clId="{F1F32F1F-13CB-4942-8269-899FEDA07606}" dt="2022-03-22T14:51:19.297" v="157" actId="20577"/>
        <pc:sldMkLst>
          <pc:docMk/>
          <pc:sldMk cId="756669445" sldId="513"/>
        </pc:sldMkLst>
      </pc:sldChg>
      <pc:sldChg chg="del">
        <pc:chgData name="Merethe Anette Ryen" userId="1a0d79ba-99a9-4ffc-bb02-a2067f6f93d6" providerId="ADAL" clId="{F1F32F1F-13CB-4942-8269-899FEDA07606}" dt="2022-03-22T14:40:52.260" v="6" actId="2696"/>
        <pc:sldMkLst>
          <pc:docMk/>
          <pc:sldMk cId="2998803024" sldId="608"/>
        </pc:sldMkLst>
      </pc:sldChg>
      <pc:sldChg chg="add">
        <pc:chgData name="Merethe Anette Ryen" userId="1a0d79ba-99a9-4ffc-bb02-a2067f6f93d6" providerId="ADAL" clId="{F1F32F1F-13CB-4942-8269-899FEDA07606}" dt="2022-03-22T19:42:27.466" v="2881"/>
        <pc:sldMkLst>
          <pc:docMk/>
          <pc:sldMk cId="1369826454" sldId="621"/>
        </pc:sldMkLst>
      </pc:sldChg>
      <pc:sldChg chg="del">
        <pc:chgData name="Merethe Anette Ryen" userId="1a0d79ba-99a9-4ffc-bb02-a2067f6f93d6" providerId="ADAL" clId="{F1F32F1F-13CB-4942-8269-899FEDA07606}" dt="2022-03-22T14:40:19.509" v="3" actId="2696"/>
        <pc:sldMkLst>
          <pc:docMk/>
          <pc:sldMk cId="2570483282" sldId="621"/>
        </pc:sldMkLst>
      </pc:sldChg>
      <pc:sldChg chg="del">
        <pc:chgData name="Merethe Anette Ryen" userId="1a0d79ba-99a9-4ffc-bb02-a2067f6f93d6" providerId="ADAL" clId="{F1F32F1F-13CB-4942-8269-899FEDA07606}" dt="2022-03-22T14:40:34.746" v="4" actId="2696"/>
        <pc:sldMkLst>
          <pc:docMk/>
          <pc:sldMk cId="3269632793" sldId="624"/>
        </pc:sldMkLst>
      </pc:sldChg>
      <pc:sldChg chg="add">
        <pc:chgData name="Merethe Anette Ryen" userId="1a0d79ba-99a9-4ffc-bb02-a2067f6f93d6" providerId="ADAL" clId="{F1F32F1F-13CB-4942-8269-899FEDA07606}" dt="2022-03-22T19:42:27.466" v="2881"/>
        <pc:sldMkLst>
          <pc:docMk/>
          <pc:sldMk cId="491407307" sldId="627"/>
        </pc:sldMkLst>
      </pc:sldChg>
      <pc:sldChg chg="del">
        <pc:chgData name="Merethe Anette Ryen" userId="1a0d79ba-99a9-4ffc-bb02-a2067f6f93d6" providerId="ADAL" clId="{F1F32F1F-13CB-4942-8269-899FEDA07606}" dt="2022-03-22T14:40:34.746" v="4" actId="2696"/>
        <pc:sldMkLst>
          <pc:docMk/>
          <pc:sldMk cId="213937751" sldId="631"/>
        </pc:sldMkLst>
      </pc:sldChg>
      <pc:sldChg chg="del">
        <pc:chgData name="Merethe Anette Ryen" userId="1a0d79ba-99a9-4ffc-bb02-a2067f6f93d6" providerId="ADAL" clId="{F1F32F1F-13CB-4942-8269-899FEDA07606}" dt="2022-03-22T14:40:34.746" v="4" actId="2696"/>
        <pc:sldMkLst>
          <pc:docMk/>
          <pc:sldMk cId="1090249194" sldId="632"/>
        </pc:sldMkLst>
      </pc:sldChg>
      <pc:sldChg chg="modSp mod modNotesTx">
        <pc:chgData name="Merethe Anette Ryen" userId="1a0d79ba-99a9-4ffc-bb02-a2067f6f93d6" providerId="ADAL" clId="{F1F32F1F-13CB-4942-8269-899FEDA07606}" dt="2022-03-22T20:10:31.125" v="4083" actId="20577"/>
        <pc:sldMkLst>
          <pc:docMk/>
          <pc:sldMk cId="2732021727" sldId="633"/>
        </pc:sldMkLst>
      </pc:sldChg>
      <pc:sldChg chg="del">
        <pc:chgData name="Merethe Anette Ryen" userId="1a0d79ba-99a9-4ffc-bb02-a2067f6f93d6" providerId="ADAL" clId="{F1F32F1F-13CB-4942-8269-899FEDA07606}" dt="2022-03-22T14:39:59.826" v="1" actId="2696"/>
        <pc:sldMkLst>
          <pc:docMk/>
          <pc:sldMk cId="1288024468" sldId="634"/>
        </pc:sldMkLst>
      </pc:sldChg>
      <pc:sldChg chg="add">
        <pc:chgData name="Merethe Anette Ryen" userId="1a0d79ba-99a9-4ffc-bb02-a2067f6f93d6" providerId="ADAL" clId="{F1F32F1F-13CB-4942-8269-899FEDA07606}" dt="2022-03-22T14:39:52.795" v="0"/>
        <pc:sldMkLst>
          <pc:docMk/>
          <pc:sldMk cId="328872054" sldId="635"/>
        </pc:sldMkLst>
      </pc:sldChg>
      <pc:sldChg chg="add">
        <pc:chgData name="Merethe Anette Ryen" userId="1a0d79ba-99a9-4ffc-bb02-a2067f6f93d6" providerId="ADAL" clId="{F1F32F1F-13CB-4942-8269-899FEDA07606}" dt="2022-03-22T14:40:10.558" v="2"/>
        <pc:sldMkLst>
          <pc:docMk/>
          <pc:sldMk cId="4232647976" sldId="636"/>
        </pc:sldMkLst>
      </pc:sldChg>
      <pc:sldChg chg="addSp delSp modSp add mod modNotesTx">
        <pc:chgData name="Merethe Anette Ryen" userId="1a0d79ba-99a9-4ffc-bb02-a2067f6f93d6" providerId="ADAL" clId="{F1F32F1F-13CB-4942-8269-899FEDA07606}" dt="2022-03-22T20:22:34.213" v="4404" actId="20577"/>
        <pc:sldMkLst>
          <pc:docMk/>
          <pc:sldMk cId="3444337606" sldId="637"/>
        </pc:sldMkLst>
      </pc:sldChg>
    </pc:docChg>
  </pc:docChgLst>
  <pc:docChgLst>
    <pc:chgData name="Merethe Anette Ryen" userId="S::merethear@uia.no::1a0d79ba-99a9-4ffc-bb02-a2067f6f93d6" providerId="AD" clId="Web-{6FADD45F-1D46-4187-A71E-4840E586363E}"/>
    <pc:docChg chg="addSld modSection">
      <pc:chgData name="Merethe Anette Ryen" userId="S::merethear@uia.no::1a0d79ba-99a9-4ffc-bb02-a2067f6f93d6" providerId="AD" clId="Web-{6FADD45F-1D46-4187-A71E-4840E586363E}" dt="2023-07-19T13:28:15.646" v="0"/>
      <pc:docMkLst>
        <pc:docMk/>
      </pc:docMkLst>
      <pc:sldChg chg="add">
        <pc:chgData name="Merethe Anette Ryen" userId="S::merethear@uia.no::1a0d79ba-99a9-4ffc-bb02-a2067f6f93d6" providerId="AD" clId="Web-{6FADD45F-1D46-4187-A71E-4840E586363E}" dt="2023-07-19T13:28:15.646" v="0"/>
        <pc:sldMkLst>
          <pc:docMk/>
          <pc:sldMk cId="3938910380" sldId="2147374815"/>
        </pc:sldMkLst>
      </pc:sldChg>
    </pc:docChg>
  </pc:docChgLst>
  <pc:docChgLst>
    <pc:chgData name="Merethe Anette Ryen" userId="1a0d79ba-99a9-4ffc-bb02-a2067f6f93d6" providerId="ADAL" clId="{92ED95A4-9318-482B-A76B-933998D78370}"/>
    <pc:docChg chg="undo custSel addSld delSld modSld">
      <pc:chgData name="Merethe Anette Ryen" userId="1a0d79ba-99a9-4ffc-bb02-a2067f6f93d6" providerId="ADAL" clId="{92ED95A4-9318-482B-A76B-933998D78370}" dt="2022-08-31T10:55:50.359" v="2" actId="680"/>
      <pc:docMkLst>
        <pc:docMk/>
      </pc:docMkLst>
      <pc:sldChg chg="add">
        <pc:chgData name="Merethe Anette Ryen" userId="1a0d79ba-99a9-4ffc-bb02-a2067f6f93d6" providerId="ADAL" clId="{92ED95A4-9318-482B-A76B-933998D78370}" dt="2022-08-31T10:54:36.379" v="0"/>
        <pc:sldMkLst>
          <pc:docMk/>
          <pc:sldMk cId="2847525510" sldId="2147374573"/>
        </pc:sldMkLst>
      </pc:sldChg>
      <pc:sldChg chg="add">
        <pc:chgData name="Merethe Anette Ryen" userId="1a0d79ba-99a9-4ffc-bb02-a2067f6f93d6" providerId="ADAL" clId="{92ED95A4-9318-482B-A76B-933998D78370}" dt="2022-08-31T10:54:36.379" v="0"/>
        <pc:sldMkLst>
          <pc:docMk/>
          <pc:sldMk cId="585228559" sldId="2147374583"/>
        </pc:sldMkLst>
      </pc:sldChg>
      <pc:sldChg chg="add">
        <pc:chgData name="Merethe Anette Ryen" userId="1a0d79ba-99a9-4ffc-bb02-a2067f6f93d6" providerId="ADAL" clId="{92ED95A4-9318-482B-A76B-933998D78370}" dt="2022-08-31T10:54:36.379" v="0"/>
        <pc:sldMkLst>
          <pc:docMk/>
          <pc:sldMk cId="3894868236" sldId="2147374600"/>
        </pc:sldMkLst>
      </pc:sldChg>
      <pc:sldChg chg="add">
        <pc:chgData name="Merethe Anette Ryen" userId="1a0d79ba-99a9-4ffc-bb02-a2067f6f93d6" providerId="ADAL" clId="{92ED95A4-9318-482B-A76B-933998D78370}" dt="2022-08-31T10:54:36.379" v="0"/>
        <pc:sldMkLst>
          <pc:docMk/>
          <pc:sldMk cId="923979976" sldId="2147374601"/>
        </pc:sldMkLst>
      </pc:sldChg>
      <pc:sldChg chg="new del">
        <pc:chgData name="Merethe Anette Ryen" userId="1a0d79ba-99a9-4ffc-bb02-a2067f6f93d6" providerId="ADAL" clId="{92ED95A4-9318-482B-A76B-933998D78370}" dt="2022-08-31T10:55:50.359" v="2" actId="680"/>
        <pc:sldMkLst>
          <pc:docMk/>
          <pc:sldMk cId="3850867078" sldId="2147374602"/>
        </pc:sldMkLst>
      </pc:sldChg>
    </pc:docChg>
  </pc:docChgLst>
  <pc:docChgLst>
    <pc:chgData name="Merethe Anette Ryen" userId="1a0d79ba-99a9-4ffc-bb02-a2067f6f93d6" providerId="ADAL" clId="{34F0E7DC-67FF-4BC9-BC9F-E4259D2AA083}"/>
    <pc:docChg chg="custSel addSld modSld modSection">
      <pc:chgData name="Merethe Anette Ryen" userId="1a0d79ba-99a9-4ffc-bb02-a2067f6f93d6" providerId="ADAL" clId="{34F0E7DC-67FF-4BC9-BC9F-E4259D2AA083}" dt="2023-10-03T08:44:16.280" v="793" actId="1366"/>
      <pc:docMkLst>
        <pc:docMk/>
      </pc:docMkLst>
      <pc:sldChg chg="addSp delSp modSp mod">
        <pc:chgData name="Merethe Anette Ryen" userId="1a0d79ba-99a9-4ffc-bb02-a2067f6f93d6" providerId="ADAL" clId="{34F0E7DC-67FF-4BC9-BC9F-E4259D2AA083}" dt="2023-09-19T12:29:43.134" v="363" actId="1076"/>
        <pc:sldMkLst>
          <pc:docMk/>
          <pc:sldMk cId="2805838328" sldId="2147374821"/>
        </pc:sldMkLst>
      </pc:sldChg>
      <pc:sldChg chg="addSp delSp modSp new mod">
        <pc:chgData name="Merethe Anette Ryen" userId="1a0d79ba-99a9-4ffc-bb02-a2067f6f93d6" providerId="ADAL" clId="{34F0E7DC-67FF-4BC9-BC9F-E4259D2AA083}" dt="2023-09-19T12:41:37.246" v="791" actId="1076"/>
        <pc:sldMkLst>
          <pc:docMk/>
          <pc:sldMk cId="2087646414" sldId="2147374822"/>
        </pc:sldMkLst>
      </pc:sldChg>
      <pc:sldChg chg="modSp">
        <pc:chgData name="Merethe Anette Ryen" userId="1a0d79ba-99a9-4ffc-bb02-a2067f6f93d6" providerId="ADAL" clId="{34F0E7DC-67FF-4BC9-BC9F-E4259D2AA083}" dt="2023-10-03T08:44:16.280" v="793" actId="1366"/>
        <pc:sldMkLst>
          <pc:docMk/>
          <pc:sldMk cId="1190518682" sldId="2147374824"/>
        </pc:sldMkLst>
      </pc:sldChg>
    </pc:docChg>
  </pc:docChgLst>
  <pc:docChgLst>
    <pc:chgData name="Merethe Anette Ryen" userId="S::merethear@uia.no::1a0d79ba-99a9-4ffc-bb02-a2067f6f93d6" providerId="AD" clId="Web-{CAAD6FAF-2915-4FD0-8DBB-0D504DEF26F0}"/>
    <pc:docChg chg="addSld delSld modSld sldOrd modSection">
      <pc:chgData name="Merethe Anette Ryen" userId="S::merethear@uia.no::1a0d79ba-99a9-4ffc-bb02-a2067f6f93d6" providerId="AD" clId="Web-{CAAD6FAF-2915-4FD0-8DBB-0D504DEF26F0}" dt="2023-02-22T14:15:13.234" v="1263" actId="20577"/>
      <pc:docMkLst>
        <pc:docMk/>
      </pc:docMkLst>
      <pc:sldChg chg="addSp delSp modSp ord modNotes">
        <pc:chgData name="Merethe Anette Ryen" userId="S::merethear@uia.no::1a0d79ba-99a9-4ffc-bb02-a2067f6f93d6" providerId="AD" clId="Web-{CAAD6FAF-2915-4FD0-8DBB-0D504DEF26F0}" dt="2023-02-22T14:05:53.366" v="1224" actId="20577"/>
        <pc:sldMkLst>
          <pc:docMk/>
          <pc:sldMk cId="2136285320" sldId="2147374753"/>
        </pc:sldMkLst>
      </pc:sldChg>
      <pc:sldChg chg="addSp delSp modSp add replId">
        <pc:chgData name="Merethe Anette Ryen" userId="S::merethear@uia.no::1a0d79ba-99a9-4ffc-bb02-a2067f6f93d6" providerId="AD" clId="Web-{CAAD6FAF-2915-4FD0-8DBB-0D504DEF26F0}" dt="2023-02-22T13:36:14.794" v="1044" actId="20577"/>
        <pc:sldMkLst>
          <pc:docMk/>
          <pc:sldMk cId="1172698627" sldId="2147374754"/>
        </pc:sldMkLst>
      </pc:sldChg>
      <pc:sldChg chg="addSp delSp modSp add ord replId">
        <pc:chgData name="Merethe Anette Ryen" userId="S::merethear@uia.no::1a0d79ba-99a9-4ffc-bb02-a2067f6f93d6" providerId="AD" clId="Web-{CAAD6FAF-2915-4FD0-8DBB-0D504DEF26F0}" dt="2023-02-22T12:48:41.706" v="567" actId="1076"/>
        <pc:sldMkLst>
          <pc:docMk/>
          <pc:sldMk cId="1300779492" sldId="2147374755"/>
        </pc:sldMkLst>
      </pc:sldChg>
      <pc:sldChg chg="add del replId">
        <pc:chgData name="Merethe Anette Ryen" userId="S::merethear@uia.no::1a0d79ba-99a9-4ffc-bb02-a2067f6f93d6" providerId="AD" clId="Web-{CAAD6FAF-2915-4FD0-8DBB-0D504DEF26F0}" dt="2023-02-22T12:45:27.750" v="523"/>
        <pc:sldMkLst>
          <pc:docMk/>
          <pc:sldMk cId="2818052224" sldId="2147374756"/>
        </pc:sldMkLst>
      </pc:sldChg>
      <pc:sldChg chg="delSp modSp add replId">
        <pc:chgData name="Merethe Anette Ryen" userId="S::merethear@uia.no::1a0d79ba-99a9-4ffc-bb02-a2067f6f93d6" providerId="AD" clId="Web-{CAAD6FAF-2915-4FD0-8DBB-0D504DEF26F0}" dt="2023-02-22T14:15:13.234" v="1263" actId="20577"/>
        <pc:sldMkLst>
          <pc:docMk/>
          <pc:sldMk cId="3282599951" sldId="2147374756"/>
        </pc:sldMkLst>
      </pc:sldChg>
    </pc:docChg>
  </pc:docChgLst>
  <pc:docChgLst>
    <pc:chgData name="Merethe Anette Ryen" userId="S::merethear@uia.no::1a0d79ba-99a9-4ffc-bb02-a2067f6f93d6" providerId="AD" clId="Web-{3BC4BAE7-7C30-4D5C-B71B-781CDC5F8DE8}"/>
    <pc:docChg chg="addSld delSld modSld sldOrd modSection">
      <pc:chgData name="Merethe Anette Ryen" userId="S::merethear@uia.no::1a0d79ba-99a9-4ffc-bb02-a2067f6f93d6" providerId="AD" clId="Web-{3BC4BAE7-7C30-4D5C-B71B-781CDC5F8DE8}" dt="2023-01-03T13:51:04.086" v="1342" actId="20577"/>
      <pc:docMkLst>
        <pc:docMk/>
      </pc:docMkLst>
      <pc:sldChg chg="del">
        <pc:chgData name="Merethe Anette Ryen" userId="S::merethear@uia.no::1a0d79ba-99a9-4ffc-bb02-a2067f6f93d6" providerId="AD" clId="Web-{3BC4BAE7-7C30-4D5C-B71B-781CDC5F8DE8}" dt="2023-01-03T11:53:55.029" v="20"/>
        <pc:sldMkLst>
          <pc:docMk/>
          <pc:sldMk cId="3065400494" sldId="2147374602"/>
        </pc:sldMkLst>
      </pc:sldChg>
      <pc:sldChg chg="delSp modSp modNotes">
        <pc:chgData name="Merethe Anette Ryen" userId="S::merethear@uia.no::1a0d79ba-99a9-4ffc-bb02-a2067f6f93d6" providerId="AD" clId="Web-{3BC4BAE7-7C30-4D5C-B71B-781CDC5F8DE8}" dt="2023-01-03T13:01:39.154" v="759" actId="1076"/>
        <pc:sldMkLst>
          <pc:docMk/>
          <pc:sldMk cId="1101722672" sldId="2147374605"/>
        </pc:sldMkLst>
      </pc:sldChg>
      <pc:sldChg chg="del">
        <pc:chgData name="Merethe Anette Ryen" userId="S::merethear@uia.no::1a0d79ba-99a9-4ffc-bb02-a2067f6f93d6" providerId="AD" clId="Web-{3BC4BAE7-7C30-4D5C-B71B-781CDC5F8DE8}" dt="2023-01-03T11:54:23.436" v="24"/>
        <pc:sldMkLst>
          <pc:docMk/>
          <pc:sldMk cId="3480622734" sldId="2147374610"/>
        </pc:sldMkLst>
      </pc:sldChg>
      <pc:sldChg chg="addSp delSp modSp modNotes">
        <pc:chgData name="Merethe Anette Ryen" userId="S::merethear@uia.no::1a0d79ba-99a9-4ffc-bb02-a2067f6f93d6" providerId="AD" clId="Web-{3BC4BAE7-7C30-4D5C-B71B-781CDC5F8DE8}" dt="2023-01-03T13:36:43.539" v="1326" actId="20577"/>
        <pc:sldMkLst>
          <pc:docMk/>
          <pc:sldMk cId="1767342062" sldId="2147374611"/>
        </pc:sldMkLst>
      </pc:sldChg>
      <pc:sldChg chg="del">
        <pc:chgData name="Merethe Anette Ryen" userId="S::merethear@uia.no::1a0d79ba-99a9-4ffc-bb02-a2067f6f93d6" providerId="AD" clId="Web-{3BC4BAE7-7C30-4D5C-B71B-781CDC5F8DE8}" dt="2023-01-03T11:53:35.310" v="13"/>
        <pc:sldMkLst>
          <pc:docMk/>
          <pc:sldMk cId="567928240" sldId="2147374613"/>
        </pc:sldMkLst>
      </pc:sldChg>
      <pc:sldChg chg="del">
        <pc:chgData name="Merethe Anette Ryen" userId="S::merethear@uia.no::1a0d79ba-99a9-4ffc-bb02-a2067f6f93d6" providerId="AD" clId="Web-{3BC4BAE7-7C30-4D5C-B71B-781CDC5F8DE8}" dt="2023-01-03T11:54:23.436" v="25"/>
        <pc:sldMkLst>
          <pc:docMk/>
          <pc:sldMk cId="3126760110" sldId="2147374637"/>
        </pc:sldMkLst>
      </pc:sldChg>
      <pc:sldChg chg="del">
        <pc:chgData name="Merethe Anette Ryen" userId="S::merethear@uia.no::1a0d79ba-99a9-4ffc-bb02-a2067f6f93d6" providerId="AD" clId="Web-{3BC4BAE7-7C30-4D5C-B71B-781CDC5F8DE8}" dt="2023-01-03T11:54:23.436" v="26"/>
        <pc:sldMkLst>
          <pc:docMk/>
          <pc:sldMk cId="343505999" sldId="2147374639"/>
        </pc:sldMkLst>
      </pc:sldChg>
      <pc:sldChg chg="del">
        <pc:chgData name="Merethe Anette Ryen" userId="S::merethear@uia.no::1a0d79ba-99a9-4ffc-bb02-a2067f6f93d6" providerId="AD" clId="Web-{3BC4BAE7-7C30-4D5C-B71B-781CDC5F8DE8}" dt="2023-01-03T11:54:17.170" v="23"/>
        <pc:sldMkLst>
          <pc:docMk/>
          <pc:sldMk cId="2709794590" sldId="2147374640"/>
        </pc:sldMkLst>
      </pc:sldChg>
      <pc:sldChg chg="del">
        <pc:chgData name="Merethe Anette Ryen" userId="S::merethear@uia.no::1a0d79ba-99a9-4ffc-bb02-a2067f6f93d6" providerId="AD" clId="Web-{3BC4BAE7-7C30-4D5C-B71B-781CDC5F8DE8}" dt="2023-01-03T11:54:14.764" v="22"/>
        <pc:sldMkLst>
          <pc:docMk/>
          <pc:sldMk cId="2648011462" sldId="2147374641"/>
        </pc:sldMkLst>
      </pc:sldChg>
      <pc:sldChg chg="del ord">
        <pc:chgData name="Merethe Anette Ryen" userId="S::merethear@uia.no::1a0d79ba-99a9-4ffc-bb02-a2067f6f93d6" providerId="AD" clId="Web-{3BC4BAE7-7C30-4D5C-B71B-781CDC5F8DE8}" dt="2023-01-03T13:11:40.994" v="820"/>
        <pc:sldMkLst>
          <pc:docMk/>
          <pc:sldMk cId="570542197" sldId="2147374643"/>
        </pc:sldMkLst>
      </pc:sldChg>
      <pc:sldChg chg="del">
        <pc:chgData name="Merethe Anette Ryen" userId="S::merethear@uia.no::1a0d79ba-99a9-4ffc-bb02-a2067f6f93d6" providerId="AD" clId="Web-{3BC4BAE7-7C30-4D5C-B71B-781CDC5F8DE8}" dt="2023-01-03T11:53:12.997" v="2"/>
        <pc:sldMkLst>
          <pc:docMk/>
          <pc:sldMk cId="2556233506" sldId="2147374644"/>
        </pc:sldMkLst>
      </pc:sldChg>
      <pc:sldChg chg="del">
        <pc:chgData name="Merethe Anette Ryen" userId="S::merethear@uia.no::1a0d79ba-99a9-4ffc-bb02-a2067f6f93d6" providerId="AD" clId="Web-{3BC4BAE7-7C30-4D5C-B71B-781CDC5F8DE8}" dt="2023-01-03T11:53:12.997" v="1"/>
        <pc:sldMkLst>
          <pc:docMk/>
          <pc:sldMk cId="4162355840" sldId="2147374645"/>
        </pc:sldMkLst>
      </pc:sldChg>
      <pc:sldChg chg="modSp">
        <pc:chgData name="Merethe Anette Ryen" userId="S::merethear@uia.no::1a0d79ba-99a9-4ffc-bb02-a2067f6f93d6" providerId="AD" clId="Web-{3BC4BAE7-7C30-4D5C-B71B-781CDC5F8DE8}" dt="2023-01-03T13:11:51.244" v="830" actId="20577"/>
        <pc:sldMkLst>
          <pc:docMk/>
          <pc:sldMk cId="759042129" sldId="2147374657"/>
        </pc:sldMkLst>
      </pc:sldChg>
      <pc:sldChg chg="modSp add replId">
        <pc:chgData name="Merethe Anette Ryen" userId="S::merethear@uia.no::1a0d79ba-99a9-4ffc-bb02-a2067f6f93d6" providerId="AD" clId="Web-{3BC4BAE7-7C30-4D5C-B71B-781CDC5F8DE8}" dt="2023-01-03T13:51:04.086" v="1342" actId="20577"/>
        <pc:sldMkLst>
          <pc:docMk/>
          <pc:sldMk cId="519138555" sldId="2147374658"/>
        </pc:sldMkLst>
      </pc:sldChg>
      <pc:sldChg chg="del">
        <pc:chgData name="Merethe Anette Ryen" userId="S::merethear@uia.no::1a0d79ba-99a9-4ffc-bb02-a2067f6f93d6" providerId="AD" clId="Web-{3BC4BAE7-7C30-4D5C-B71B-781CDC5F8DE8}" dt="2023-01-03T11:53:37.825" v="14"/>
        <pc:sldMkLst>
          <pc:docMk/>
          <pc:sldMk cId="3830755312" sldId="2147374658"/>
        </pc:sldMkLst>
      </pc:sldChg>
      <pc:sldChg chg="modSp add ord replId">
        <pc:chgData name="Merethe Anette Ryen" userId="S::merethear@uia.no::1a0d79ba-99a9-4ffc-bb02-a2067f6f93d6" providerId="AD" clId="Web-{3BC4BAE7-7C30-4D5C-B71B-781CDC5F8DE8}" dt="2023-01-03T13:27:16.778" v="1219"/>
        <pc:sldMkLst>
          <pc:docMk/>
          <pc:sldMk cId="3416326604" sldId="2147374659"/>
        </pc:sldMkLst>
      </pc:sldChg>
      <pc:sldChg chg="modSp add replId">
        <pc:chgData name="Merethe Anette Ryen" userId="S::merethear@uia.no::1a0d79ba-99a9-4ffc-bb02-a2067f6f93d6" providerId="AD" clId="Web-{3BC4BAE7-7C30-4D5C-B71B-781CDC5F8DE8}" dt="2023-01-03T12:00:46.427" v="148" actId="20577"/>
        <pc:sldMkLst>
          <pc:docMk/>
          <pc:sldMk cId="2872670597" sldId="2147374660"/>
        </pc:sldMkLst>
      </pc:sldChg>
      <pc:sldChg chg="modSp add replId">
        <pc:chgData name="Merethe Anette Ryen" userId="S::merethear@uia.no::1a0d79ba-99a9-4ffc-bb02-a2067f6f93d6" providerId="AD" clId="Web-{3BC4BAE7-7C30-4D5C-B71B-781CDC5F8DE8}" dt="2023-01-03T12:57:00.211" v="712" actId="20577"/>
        <pc:sldMkLst>
          <pc:docMk/>
          <pc:sldMk cId="123381338" sldId="2147374661"/>
        </pc:sldMkLst>
      </pc:sldChg>
      <pc:sldChg chg="addSp delSp modSp add mod ord replId modClrScheme chgLayout modNotes">
        <pc:chgData name="Merethe Anette Ryen" userId="S::merethear@uia.no::1a0d79ba-99a9-4ffc-bb02-a2067f6f93d6" providerId="AD" clId="Web-{3BC4BAE7-7C30-4D5C-B71B-781CDC5F8DE8}" dt="2023-01-03T13:02:07.936" v="761"/>
        <pc:sldMkLst>
          <pc:docMk/>
          <pc:sldMk cId="671905836" sldId="2147374662"/>
        </pc:sldMkLst>
      </pc:sldChg>
      <pc:sldChg chg="addSp delSp modSp add ord replId">
        <pc:chgData name="Merethe Anette Ryen" userId="S::merethear@uia.no::1a0d79ba-99a9-4ffc-bb02-a2067f6f93d6" providerId="AD" clId="Web-{3BC4BAE7-7C30-4D5C-B71B-781CDC5F8DE8}" dt="2023-01-03T13:04:23.485" v="818" actId="1076"/>
        <pc:sldMkLst>
          <pc:docMk/>
          <pc:sldMk cId="4074921465" sldId="2147374663"/>
        </pc:sldMkLst>
      </pc:sldChg>
      <pc:sldChg chg="add ord">
        <pc:chgData name="Merethe Anette Ryen" userId="S::merethear@uia.no::1a0d79ba-99a9-4ffc-bb02-a2067f6f93d6" providerId="AD" clId="Web-{3BC4BAE7-7C30-4D5C-B71B-781CDC5F8DE8}" dt="2023-01-03T13:24:19.337" v="1132"/>
        <pc:sldMkLst>
          <pc:docMk/>
          <pc:sldMk cId="538561828" sldId="2147374664"/>
        </pc:sldMkLst>
      </pc:sldChg>
      <pc:sldChg chg="modSp add ord replId modNotes">
        <pc:chgData name="Merethe Anette Ryen" userId="S::merethear@uia.no::1a0d79ba-99a9-4ffc-bb02-a2067f6f93d6" providerId="AD" clId="Web-{3BC4BAE7-7C30-4D5C-B71B-781CDC5F8DE8}" dt="2023-01-03T13:26:15.198" v="1218"/>
        <pc:sldMkLst>
          <pc:docMk/>
          <pc:sldMk cId="1482755450" sldId="2147374665"/>
        </pc:sldMkLst>
      </pc:sldChg>
    </pc:docChg>
  </pc:docChgLst>
  <pc:docChgLst>
    <pc:chgData name="Merethe Anette Ryen" userId="S::merethear@uia.no::1a0d79ba-99a9-4ffc-bb02-a2067f6f93d6" providerId="AD" clId="Web-{8A1745D2-13D4-4BBD-A871-C2167203B71C}"/>
    <pc:docChg chg="delSld modSld modSection">
      <pc:chgData name="Merethe Anette Ryen" userId="S::merethear@uia.no::1a0d79ba-99a9-4ffc-bb02-a2067f6f93d6" providerId="AD" clId="Web-{8A1745D2-13D4-4BBD-A871-C2167203B71C}" dt="2023-03-15T20:30:02.568" v="115"/>
      <pc:docMkLst>
        <pc:docMk/>
      </pc:docMkLst>
      <pc:sldChg chg="del">
        <pc:chgData name="Merethe Anette Ryen" userId="S::merethear@uia.no::1a0d79ba-99a9-4ffc-bb02-a2067f6f93d6" providerId="AD" clId="Web-{8A1745D2-13D4-4BBD-A871-C2167203B71C}" dt="2023-03-15T20:23:05.873" v="5"/>
        <pc:sldMkLst>
          <pc:docMk/>
          <pc:sldMk cId="1624200768" sldId="2147374603"/>
        </pc:sldMkLst>
      </pc:sldChg>
      <pc:sldChg chg="del">
        <pc:chgData name="Merethe Anette Ryen" userId="S::merethear@uia.no::1a0d79ba-99a9-4ffc-bb02-a2067f6f93d6" providerId="AD" clId="Web-{8A1745D2-13D4-4BBD-A871-C2167203B71C}" dt="2023-03-15T20:29:20.926" v="90"/>
        <pc:sldMkLst>
          <pc:docMk/>
          <pc:sldMk cId="1767342062" sldId="2147374611"/>
        </pc:sldMkLst>
      </pc:sldChg>
      <pc:sldChg chg="del">
        <pc:chgData name="Merethe Anette Ryen" userId="S::merethear@uia.no::1a0d79ba-99a9-4ffc-bb02-a2067f6f93d6" providerId="AD" clId="Web-{8A1745D2-13D4-4BBD-A871-C2167203B71C}" dt="2023-03-15T20:23:37.358" v="11"/>
        <pc:sldMkLst>
          <pc:docMk/>
          <pc:sldMk cId="3831654902" sldId="2147374654"/>
        </pc:sldMkLst>
      </pc:sldChg>
      <pc:sldChg chg="modSp">
        <pc:chgData name="Merethe Anette Ryen" userId="S::merethear@uia.no::1a0d79ba-99a9-4ffc-bb02-a2067f6f93d6" providerId="AD" clId="Web-{8A1745D2-13D4-4BBD-A871-C2167203B71C}" dt="2023-03-15T20:22:49.951" v="1" actId="20577"/>
        <pc:sldMkLst>
          <pc:docMk/>
          <pc:sldMk cId="759042129" sldId="2147374657"/>
        </pc:sldMkLst>
      </pc:sldChg>
      <pc:sldChg chg="del">
        <pc:chgData name="Merethe Anette Ryen" userId="S::merethear@uia.no::1a0d79ba-99a9-4ffc-bb02-a2067f6f93d6" providerId="AD" clId="Web-{8A1745D2-13D4-4BBD-A871-C2167203B71C}" dt="2023-03-15T20:24:35.031" v="23"/>
        <pc:sldMkLst>
          <pc:docMk/>
          <pc:sldMk cId="123381338" sldId="2147374661"/>
        </pc:sldMkLst>
      </pc:sldChg>
      <pc:sldChg chg="del">
        <pc:chgData name="Merethe Anette Ryen" userId="S::merethear@uia.no::1a0d79ba-99a9-4ffc-bb02-a2067f6f93d6" providerId="AD" clId="Web-{8A1745D2-13D4-4BBD-A871-C2167203B71C}" dt="2023-03-15T20:28:27.597" v="84"/>
        <pc:sldMkLst>
          <pc:docMk/>
          <pc:sldMk cId="4074921465" sldId="2147374663"/>
        </pc:sldMkLst>
      </pc:sldChg>
      <pc:sldChg chg="del">
        <pc:chgData name="Merethe Anette Ryen" userId="S::merethear@uia.no::1a0d79ba-99a9-4ffc-bb02-a2067f6f93d6" providerId="AD" clId="Web-{8A1745D2-13D4-4BBD-A871-C2167203B71C}" dt="2023-03-15T20:29:06.426" v="89"/>
        <pc:sldMkLst>
          <pc:docMk/>
          <pc:sldMk cId="1482755450" sldId="2147374665"/>
        </pc:sldMkLst>
      </pc:sldChg>
      <pc:sldChg chg="addSp delSp modSp">
        <pc:chgData name="Merethe Anette Ryen" userId="S::merethear@uia.no::1a0d79ba-99a9-4ffc-bb02-a2067f6f93d6" providerId="AD" clId="Web-{8A1745D2-13D4-4BBD-A871-C2167203B71C}" dt="2023-03-15T20:28:08.285" v="82" actId="1076"/>
        <pc:sldMkLst>
          <pc:docMk/>
          <pc:sldMk cId="331861770" sldId="2147374667"/>
        </pc:sldMkLst>
      </pc:sldChg>
      <pc:sldChg chg="del">
        <pc:chgData name="Merethe Anette Ryen" userId="S::merethear@uia.no::1a0d79ba-99a9-4ffc-bb02-a2067f6f93d6" providerId="AD" clId="Web-{8A1745D2-13D4-4BBD-A871-C2167203B71C}" dt="2023-03-15T20:24:45.953" v="29"/>
        <pc:sldMkLst>
          <pc:docMk/>
          <pc:sldMk cId="2977622334" sldId="2147374669"/>
        </pc:sldMkLst>
      </pc:sldChg>
      <pc:sldChg chg="del">
        <pc:chgData name="Merethe Anette Ryen" userId="S::merethear@uia.no::1a0d79ba-99a9-4ffc-bb02-a2067f6f93d6" providerId="AD" clId="Web-{8A1745D2-13D4-4BBD-A871-C2167203B71C}" dt="2023-03-15T20:23:29.655" v="8"/>
        <pc:sldMkLst>
          <pc:docMk/>
          <pc:sldMk cId="3002960549" sldId="2147374671"/>
        </pc:sldMkLst>
      </pc:sldChg>
      <pc:sldChg chg="del">
        <pc:chgData name="Merethe Anette Ryen" userId="S::merethear@uia.no::1a0d79ba-99a9-4ffc-bb02-a2067f6f93d6" providerId="AD" clId="Web-{8A1745D2-13D4-4BBD-A871-C2167203B71C}" dt="2023-03-15T20:26:33.361" v="69"/>
        <pc:sldMkLst>
          <pc:docMk/>
          <pc:sldMk cId="3333214467" sldId="2147374672"/>
        </pc:sldMkLst>
      </pc:sldChg>
      <pc:sldChg chg="modSp">
        <pc:chgData name="Merethe Anette Ryen" userId="S::merethear@uia.no::1a0d79ba-99a9-4ffc-bb02-a2067f6f93d6" providerId="AD" clId="Web-{8A1745D2-13D4-4BBD-A871-C2167203B71C}" dt="2023-03-15T20:26:29.705" v="67" actId="20577"/>
        <pc:sldMkLst>
          <pc:docMk/>
          <pc:sldMk cId="3556898349" sldId="2147374673"/>
        </pc:sldMkLst>
      </pc:sldChg>
      <pc:sldChg chg="del">
        <pc:chgData name="Merethe Anette Ryen" userId="S::merethear@uia.no::1a0d79ba-99a9-4ffc-bb02-a2067f6f93d6" providerId="AD" clId="Web-{8A1745D2-13D4-4BBD-A871-C2167203B71C}" dt="2023-03-15T20:24:35.031" v="24"/>
        <pc:sldMkLst>
          <pc:docMk/>
          <pc:sldMk cId="1564289054" sldId="2147374702"/>
        </pc:sldMkLst>
      </pc:sldChg>
      <pc:sldChg chg="del">
        <pc:chgData name="Merethe Anette Ryen" userId="S::merethear@uia.no::1a0d79ba-99a9-4ffc-bb02-a2067f6f93d6" providerId="AD" clId="Web-{8A1745D2-13D4-4BBD-A871-C2167203B71C}" dt="2023-03-15T20:24:45.953" v="28"/>
        <pc:sldMkLst>
          <pc:docMk/>
          <pc:sldMk cId="252140480" sldId="2147374703"/>
        </pc:sldMkLst>
      </pc:sldChg>
      <pc:sldChg chg="del">
        <pc:chgData name="Merethe Anette Ryen" userId="S::merethear@uia.no::1a0d79ba-99a9-4ffc-bb02-a2067f6f93d6" providerId="AD" clId="Web-{8A1745D2-13D4-4BBD-A871-C2167203B71C}" dt="2023-03-15T20:24:45.953" v="27"/>
        <pc:sldMkLst>
          <pc:docMk/>
          <pc:sldMk cId="4287631818" sldId="2147374704"/>
        </pc:sldMkLst>
      </pc:sldChg>
      <pc:sldChg chg="del">
        <pc:chgData name="Merethe Anette Ryen" userId="S::merethear@uia.no::1a0d79ba-99a9-4ffc-bb02-a2067f6f93d6" providerId="AD" clId="Web-{8A1745D2-13D4-4BBD-A871-C2167203B71C}" dt="2023-03-15T20:28:27.597" v="83"/>
        <pc:sldMkLst>
          <pc:docMk/>
          <pc:sldMk cId="3797389154" sldId="2147374705"/>
        </pc:sldMkLst>
      </pc:sldChg>
      <pc:sldChg chg="del">
        <pc:chgData name="Merethe Anette Ryen" userId="S::merethear@uia.no::1a0d79ba-99a9-4ffc-bb02-a2067f6f93d6" providerId="AD" clId="Web-{8A1745D2-13D4-4BBD-A871-C2167203B71C}" dt="2023-03-15T20:23:31.983" v="9"/>
        <pc:sldMkLst>
          <pc:docMk/>
          <pc:sldMk cId="1196820253" sldId="2147374706"/>
        </pc:sldMkLst>
      </pc:sldChg>
      <pc:sldChg chg="del">
        <pc:chgData name="Merethe Anette Ryen" userId="S::merethear@uia.no::1a0d79ba-99a9-4ffc-bb02-a2067f6f93d6" providerId="AD" clId="Web-{8A1745D2-13D4-4BBD-A871-C2167203B71C}" dt="2023-03-15T20:24:35.031" v="25"/>
        <pc:sldMkLst>
          <pc:docMk/>
          <pc:sldMk cId="1247638121" sldId="2147374707"/>
        </pc:sldMkLst>
      </pc:sldChg>
      <pc:sldChg chg="del">
        <pc:chgData name="Merethe Anette Ryen" userId="S::merethear@uia.no::1a0d79ba-99a9-4ffc-bb02-a2067f6f93d6" providerId="AD" clId="Web-{8A1745D2-13D4-4BBD-A871-C2167203B71C}" dt="2023-03-15T20:26:33.361" v="68"/>
        <pc:sldMkLst>
          <pc:docMk/>
          <pc:sldMk cId="1986306149" sldId="2147374708"/>
        </pc:sldMkLst>
      </pc:sldChg>
      <pc:sldChg chg="del">
        <pc:chgData name="Merethe Anette Ryen" userId="S::merethear@uia.no::1a0d79ba-99a9-4ffc-bb02-a2067f6f93d6" providerId="AD" clId="Web-{8A1745D2-13D4-4BBD-A871-C2167203B71C}" dt="2023-03-15T20:25:36.579" v="36"/>
        <pc:sldMkLst>
          <pc:docMk/>
          <pc:sldMk cId="4210626817" sldId="2147374710"/>
        </pc:sldMkLst>
      </pc:sldChg>
      <pc:sldChg chg="del">
        <pc:chgData name="Merethe Anette Ryen" userId="S::merethear@uia.no::1a0d79ba-99a9-4ffc-bb02-a2067f6f93d6" providerId="AD" clId="Web-{8A1745D2-13D4-4BBD-A871-C2167203B71C}" dt="2023-03-15T20:24:35.031" v="26"/>
        <pc:sldMkLst>
          <pc:docMk/>
          <pc:sldMk cId="982334305" sldId="2147374712"/>
        </pc:sldMkLst>
      </pc:sldChg>
      <pc:sldChg chg="del">
        <pc:chgData name="Merethe Anette Ryen" userId="S::merethear@uia.no::1a0d79ba-99a9-4ffc-bb02-a2067f6f93d6" providerId="AD" clId="Web-{8A1745D2-13D4-4BBD-A871-C2167203B71C}" dt="2023-03-15T20:23:34.655" v="10"/>
        <pc:sldMkLst>
          <pc:docMk/>
          <pc:sldMk cId="2331699303" sldId="2147374713"/>
        </pc:sldMkLst>
      </pc:sldChg>
      <pc:sldChg chg="del">
        <pc:chgData name="Merethe Anette Ryen" userId="S::merethear@uia.no::1a0d79ba-99a9-4ffc-bb02-a2067f6f93d6" providerId="AD" clId="Web-{8A1745D2-13D4-4BBD-A871-C2167203B71C}" dt="2023-03-15T20:29:31.536" v="95"/>
        <pc:sldMkLst>
          <pc:docMk/>
          <pc:sldMk cId="487736511" sldId="2147374715"/>
        </pc:sldMkLst>
      </pc:sldChg>
      <pc:sldChg chg="del">
        <pc:chgData name="Merethe Anette Ryen" userId="S::merethear@uia.no::1a0d79ba-99a9-4ffc-bb02-a2067f6f93d6" providerId="AD" clId="Web-{8A1745D2-13D4-4BBD-A871-C2167203B71C}" dt="2023-03-15T20:29:20.926" v="92"/>
        <pc:sldMkLst>
          <pc:docMk/>
          <pc:sldMk cId="1795301694" sldId="2147374718"/>
        </pc:sldMkLst>
      </pc:sldChg>
      <pc:sldChg chg="modSp">
        <pc:chgData name="Merethe Anette Ryen" userId="S::merethear@uia.no::1a0d79ba-99a9-4ffc-bb02-a2067f6f93d6" providerId="AD" clId="Web-{8A1745D2-13D4-4BBD-A871-C2167203B71C}" dt="2023-03-15T20:25:34.016" v="35" actId="20577"/>
        <pc:sldMkLst>
          <pc:docMk/>
          <pc:sldMk cId="1665364687" sldId="2147374720"/>
        </pc:sldMkLst>
      </pc:sldChg>
      <pc:sldChg chg="del">
        <pc:chgData name="Merethe Anette Ryen" userId="S::merethear@uia.no::1a0d79ba-99a9-4ffc-bb02-a2067f6f93d6" providerId="AD" clId="Web-{8A1745D2-13D4-4BBD-A871-C2167203B71C}" dt="2023-03-15T20:23:22.264" v="7"/>
        <pc:sldMkLst>
          <pc:docMk/>
          <pc:sldMk cId="3542253656" sldId="2147374721"/>
        </pc:sldMkLst>
      </pc:sldChg>
      <pc:sldChg chg="del">
        <pc:chgData name="Merethe Anette Ryen" userId="S::merethear@uia.no::1a0d79ba-99a9-4ffc-bb02-a2067f6f93d6" providerId="AD" clId="Web-{8A1745D2-13D4-4BBD-A871-C2167203B71C}" dt="2023-03-15T20:29:31.536" v="94"/>
        <pc:sldMkLst>
          <pc:docMk/>
          <pc:sldMk cId="457914474" sldId="2147374722"/>
        </pc:sldMkLst>
      </pc:sldChg>
      <pc:sldChg chg="del">
        <pc:chgData name="Merethe Anette Ryen" userId="S::merethear@uia.no::1a0d79ba-99a9-4ffc-bb02-a2067f6f93d6" providerId="AD" clId="Web-{8A1745D2-13D4-4BBD-A871-C2167203B71C}" dt="2023-03-15T20:30:02.552" v="98"/>
        <pc:sldMkLst>
          <pc:docMk/>
          <pc:sldMk cId="189703109" sldId="2147374723"/>
        </pc:sldMkLst>
      </pc:sldChg>
      <pc:sldChg chg="del">
        <pc:chgData name="Merethe Anette Ryen" userId="S::merethear@uia.no::1a0d79ba-99a9-4ffc-bb02-a2067f6f93d6" providerId="AD" clId="Web-{8A1745D2-13D4-4BBD-A871-C2167203B71C}" dt="2023-03-15T20:30:02.552" v="99"/>
        <pc:sldMkLst>
          <pc:docMk/>
          <pc:sldMk cId="1793175203" sldId="2147374724"/>
        </pc:sldMkLst>
      </pc:sldChg>
      <pc:sldChg chg="del">
        <pc:chgData name="Merethe Anette Ryen" userId="S::merethear@uia.no::1a0d79ba-99a9-4ffc-bb02-a2067f6f93d6" providerId="AD" clId="Web-{8A1745D2-13D4-4BBD-A871-C2167203B71C}" dt="2023-03-15T20:30:02.552" v="100"/>
        <pc:sldMkLst>
          <pc:docMk/>
          <pc:sldMk cId="364860679" sldId="2147374725"/>
        </pc:sldMkLst>
      </pc:sldChg>
      <pc:sldChg chg="del">
        <pc:chgData name="Merethe Anette Ryen" userId="S::merethear@uia.no::1a0d79ba-99a9-4ffc-bb02-a2067f6f93d6" providerId="AD" clId="Web-{8A1745D2-13D4-4BBD-A871-C2167203B71C}" dt="2023-03-15T20:30:02.552" v="101"/>
        <pc:sldMkLst>
          <pc:docMk/>
          <pc:sldMk cId="2179544027" sldId="2147374726"/>
        </pc:sldMkLst>
      </pc:sldChg>
      <pc:sldChg chg="del">
        <pc:chgData name="Merethe Anette Ryen" userId="S::merethear@uia.no::1a0d79ba-99a9-4ffc-bb02-a2067f6f93d6" providerId="AD" clId="Web-{8A1745D2-13D4-4BBD-A871-C2167203B71C}" dt="2023-03-15T20:30:02.552" v="102"/>
        <pc:sldMkLst>
          <pc:docMk/>
          <pc:sldMk cId="684442302" sldId="2147374727"/>
        </pc:sldMkLst>
      </pc:sldChg>
      <pc:sldChg chg="del">
        <pc:chgData name="Merethe Anette Ryen" userId="S::merethear@uia.no::1a0d79ba-99a9-4ffc-bb02-a2067f6f93d6" providerId="AD" clId="Web-{8A1745D2-13D4-4BBD-A871-C2167203B71C}" dt="2023-03-15T20:30:02.552" v="103"/>
        <pc:sldMkLst>
          <pc:docMk/>
          <pc:sldMk cId="1402904479" sldId="2147374728"/>
        </pc:sldMkLst>
      </pc:sldChg>
      <pc:sldChg chg="del">
        <pc:chgData name="Merethe Anette Ryen" userId="S::merethear@uia.no::1a0d79ba-99a9-4ffc-bb02-a2067f6f93d6" providerId="AD" clId="Web-{8A1745D2-13D4-4BBD-A871-C2167203B71C}" dt="2023-03-15T20:30:02.568" v="104"/>
        <pc:sldMkLst>
          <pc:docMk/>
          <pc:sldMk cId="4007560528" sldId="2147374729"/>
        </pc:sldMkLst>
      </pc:sldChg>
      <pc:sldChg chg="del">
        <pc:chgData name="Merethe Anette Ryen" userId="S::merethear@uia.no::1a0d79ba-99a9-4ffc-bb02-a2067f6f93d6" providerId="AD" clId="Web-{8A1745D2-13D4-4BBD-A871-C2167203B71C}" dt="2023-03-15T20:30:02.568" v="105"/>
        <pc:sldMkLst>
          <pc:docMk/>
          <pc:sldMk cId="1069377597" sldId="2147374730"/>
        </pc:sldMkLst>
      </pc:sldChg>
      <pc:sldChg chg="del">
        <pc:chgData name="Merethe Anette Ryen" userId="S::merethear@uia.no::1a0d79ba-99a9-4ffc-bb02-a2067f6f93d6" providerId="AD" clId="Web-{8A1745D2-13D4-4BBD-A871-C2167203B71C}" dt="2023-03-15T20:30:02.568" v="106"/>
        <pc:sldMkLst>
          <pc:docMk/>
          <pc:sldMk cId="413679062" sldId="2147374731"/>
        </pc:sldMkLst>
      </pc:sldChg>
      <pc:sldChg chg="del">
        <pc:chgData name="Merethe Anette Ryen" userId="S::merethear@uia.no::1a0d79ba-99a9-4ffc-bb02-a2067f6f93d6" providerId="AD" clId="Web-{8A1745D2-13D4-4BBD-A871-C2167203B71C}" dt="2023-03-15T20:30:02.568" v="107"/>
        <pc:sldMkLst>
          <pc:docMk/>
          <pc:sldMk cId="2734846557" sldId="2147374732"/>
        </pc:sldMkLst>
      </pc:sldChg>
      <pc:sldChg chg="del">
        <pc:chgData name="Merethe Anette Ryen" userId="S::merethear@uia.no::1a0d79ba-99a9-4ffc-bb02-a2067f6f93d6" providerId="AD" clId="Web-{8A1745D2-13D4-4BBD-A871-C2167203B71C}" dt="2023-03-15T20:30:02.568" v="108"/>
        <pc:sldMkLst>
          <pc:docMk/>
          <pc:sldMk cId="3927721487" sldId="2147374733"/>
        </pc:sldMkLst>
      </pc:sldChg>
      <pc:sldChg chg="del">
        <pc:chgData name="Merethe Anette Ryen" userId="S::merethear@uia.no::1a0d79ba-99a9-4ffc-bb02-a2067f6f93d6" providerId="AD" clId="Web-{8A1745D2-13D4-4BBD-A871-C2167203B71C}" dt="2023-03-15T20:30:02.568" v="109"/>
        <pc:sldMkLst>
          <pc:docMk/>
          <pc:sldMk cId="309650165" sldId="2147374734"/>
        </pc:sldMkLst>
      </pc:sldChg>
      <pc:sldChg chg="del">
        <pc:chgData name="Merethe Anette Ryen" userId="S::merethear@uia.no::1a0d79ba-99a9-4ffc-bb02-a2067f6f93d6" providerId="AD" clId="Web-{8A1745D2-13D4-4BBD-A871-C2167203B71C}" dt="2023-03-15T20:30:02.568" v="110"/>
        <pc:sldMkLst>
          <pc:docMk/>
          <pc:sldMk cId="3592825875" sldId="2147374735"/>
        </pc:sldMkLst>
      </pc:sldChg>
      <pc:sldChg chg="del">
        <pc:chgData name="Merethe Anette Ryen" userId="S::merethear@uia.no::1a0d79ba-99a9-4ffc-bb02-a2067f6f93d6" providerId="AD" clId="Web-{8A1745D2-13D4-4BBD-A871-C2167203B71C}" dt="2023-03-15T20:30:02.568" v="111"/>
        <pc:sldMkLst>
          <pc:docMk/>
          <pc:sldMk cId="2124541093" sldId="2147374736"/>
        </pc:sldMkLst>
      </pc:sldChg>
      <pc:sldChg chg="del">
        <pc:chgData name="Merethe Anette Ryen" userId="S::merethear@uia.no::1a0d79ba-99a9-4ffc-bb02-a2067f6f93d6" providerId="AD" clId="Web-{8A1745D2-13D4-4BBD-A871-C2167203B71C}" dt="2023-03-15T20:30:02.568" v="112"/>
        <pc:sldMkLst>
          <pc:docMk/>
          <pc:sldMk cId="276533752" sldId="2147374737"/>
        </pc:sldMkLst>
      </pc:sldChg>
      <pc:sldChg chg="del">
        <pc:chgData name="Merethe Anette Ryen" userId="S::merethear@uia.no::1a0d79ba-99a9-4ffc-bb02-a2067f6f93d6" providerId="AD" clId="Web-{8A1745D2-13D4-4BBD-A871-C2167203B71C}" dt="2023-03-15T20:30:02.568" v="113"/>
        <pc:sldMkLst>
          <pc:docMk/>
          <pc:sldMk cId="187465629" sldId="2147374738"/>
        </pc:sldMkLst>
      </pc:sldChg>
      <pc:sldChg chg="del">
        <pc:chgData name="Merethe Anette Ryen" userId="S::merethear@uia.no::1a0d79ba-99a9-4ffc-bb02-a2067f6f93d6" providerId="AD" clId="Web-{8A1745D2-13D4-4BBD-A871-C2167203B71C}" dt="2023-03-15T20:30:02.568" v="114"/>
        <pc:sldMkLst>
          <pc:docMk/>
          <pc:sldMk cId="2758678250" sldId="2147374739"/>
        </pc:sldMkLst>
      </pc:sldChg>
      <pc:sldChg chg="del">
        <pc:chgData name="Merethe Anette Ryen" userId="S::merethear@uia.no::1a0d79ba-99a9-4ffc-bb02-a2067f6f93d6" providerId="AD" clId="Web-{8A1745D2-13D4-4BBD-A871-C2167203B71C}" dt="2023-03-15T20:30:02.568" v="115"/>
        <pc:sldMkLst>
          <pc:docMk/>
          <pc:sldMk cId="4210399457" sldId="2147374740"/>
        </pc:sldMkLst>
      </pc:sldChg>
      <pc:sldChg chg="del">
        <pc:chgData name="Merethe Anette Ryen" userId="S::merethear@uia.no::1a0d79ba-99a9-4ffc-bb02-a2067f6f93d6" providerId="AD" clId="Web-{8A1745D2-13D4-4BBD-A871-C2167203B71C}" dt="2023-03-15T20:29:27.380" v="93"/>
        <pc:sldMkLst>
          <pc:docMk/>
          <pc:sldMk cId="241024101" sldId="2147374741"/>
        </pc:sldMkLst>
      </pc:sldChg>
      <pc:sldChg chg="del">
        <pc:chgData name="Merethe Anette Ryen" userId="S::merethear@uia.no::1a0d79ba-99a9-4ffc-bb02-a2067f6f93d6" providerId="AD" clId="Web-{8A1745D2-13D4-4BBD-A871-C2167203B71C}" dt="2023-03-15T20:30:02.552" v="96"/>
        <pc:sldMkLst>
          <pc:docMk/>
          <pc:sldMk cId="721700228" sldId="2147374742"/>
        </pc:sldMkLst>
      </pc:sldChg>
      <pc:sldChg chg="del">
        <pc:chgData name="Merethe Anette Ryen" userId="S::merethear@uia.no::1a0d79ba-99a9-4ffc-bb02-a2067f6f93d6" providerId="AD" clId="Web-{8A1745D2-13D4-4BBD-A871-C2167203B71C}" dt="2023-03-15T20:30:02.552" v="97"/>
        <pc:sldMkLst>
          <pc:docMk/>
          <pc:sldMk cId="3224370116" sldId="2147374743"/>
        </pc:sldMkLst>
      </pc:sldChg>
      <pc:sldChg chg="del">
        <pc:chgData name="Merethe Anette Ryen" userId="S::merethear@uia.no::1a0d79ba-99a9-4ffc-bb02-a2067f6f93d6" providerId="AD" clId="Web-{8A1745D2-13D4-4BBD-A871-C2167203B71C}" dt="2023-03-15T20:23:05.873" v="4"/>
        <pc:sldMkLst>
          <pc:docMk/>
          <pc:sldMk cId="1497821291" sldId="2147374746"/>
        </pc:sldMkLst>
      </pc:sldChg>
      <pc:sldChg chg="del">
        <pc:chgData name="Merethe Anette Ryen" userId="S::merethear@uia.no::1a0d79ba-99a9-4ffc-bb02-a2067f6f93d6" providerId="AD" clId="Web-{8A1745D2-13D4-4BBD-A871-C2167203B71C}" dt="2023-03-15T20:23:05.873" v="3"/>
        <pc:sldMkLst>
          <pc:docMk/>
          <pc:sldMk cId="155699299" sldId="2147374747"/>
        </pc:sldMkLst>
      </pc:sldChg>
      <pc:sldChg chg="del">
        <pc:chgData name="Merethe Anette Ryen" userId="S::merethear@uia.no::1a0d79ba-99a9-4ffc-bb02-a2067f6f93d6" providerId="AD" clId="Web-{8A1745D2-13D4-4BBD-A871-C2167203B71C}" dt="2023-03-15T20:28:37.457" v="88"/>
        <pc:sldMkLst>
          <pc:docMk/>
          <pc:sldMk cId="2136285320" sldId="2147374753"/>
        </pc:sldMkLst>
      </pc:sldChg>
      <pc:sldChg chg="del">
        <pc:chgData name="Merethe Anette Ryen" userId="S::merethear@uia.no::1a0d79ba-99a9-4ffc-bb02-a2067f6f93d6" providerId="AD" clId="Web-{8A1745D2-13D4-4BBD-A871-C2167203B71C}" dt="2023-03-15T20:28:27.597" v="86"/>
        <pc:sldMkLst>
          <pc:docMk/>
          <pc:sldMk cId="1172698627" sldId="2147374754"/>
        </pc:sldMkLst>
      </pc:sldChg>
      <pc:sldChg chg="del">
        <pc:chgData name="Merethe Anette Ryen" userId="S::merethear@uia.no::1a0d79ba-99a9-4ffc-bb02-a2067f6f93d6" providerId="AD" clId="Web-{8A1745D2-13D4-4BBD-A871-C2167203B71C}" dt="2023-03-15T20:28:27.597" v="85"/>
        <pc:sldMkLst>
          <pc:docMk/>
          <pc:sldMk cId="1300779492" sldId="2147374755"/>
        </pc:sldMkLst>
      </pc:sldChg>
      <pc:sldChg chg="del">
        <pc:chgData name="Merethe Anette Ryen" userId="S::merethear@uia.no::1a0d79ba-99a9-4ffc-bb02-a2067f6f93d6" providerId="AD" clId="Web-{8A1745D2-13D4-4BBD-A871-C2167203B71C}" dt="2023-03-15T20:28:37.441" v="87"/>
        <pc:sldMkLst>
          <pc:docMk/>
          <pc:sldMk cId="3282599951" sldId="2147374756"/>
        </pc:sldMkLst>
      </pc:sldChg>
      <pc:sldChg chg="del">
        <pc:chgData name="Merethe Anette Ryen" userId="S::merethear@uia.no::1a0d79ba-99a9-4ffc-bb02-a2067f6f93d6" providerId="AD" clId="Web-{8A1745D2-13D4-4BBD-A871-C2167203B71C}" dt="2023-03-15T20:23:05.888" v="6"/>
        <pc:sldMkLst>
          <pc:docMk/>
          <pc:sldMk cId="3789113678" sldId="2147374760"/>
        </pc:sldMkLst>
      </pc:sldChg>
      <pc:sldChg chg="del">
        <pc:chgData name="Merethe Anette Ryen" userId="S::merethear@uia.no::1a0d79ba-99a9-4ffc-bb02-a2067f6f93d6" providerId="AD" clId="Web-{8A1745D2-13D4-4BBD-A871-C2167203B71C}" dt="2023-03-15T20:23:05.873" v="2"/>
        <pc:sldMkLst>
          <pc:docMk/>
          <pc:sldMk cId="2769493404" sldId="2147374761"/>
        </pc:sldMkLst>
      </pc:sldChg>
      <pc:sldChg chg="del">
        <pc:chgData name="Merethe Anette Ryen" userId="S::merethear@uia.no::1a0d79ba-99a9-4ffc-bb02-a2067f6f93d6" providerId="AD" clId="Web-{8A1745D2-13D4-4BBD-A871-C2167203B71C}" dt="2023-03-15T20:29:20.926" v="91"/>
        <pc:sldMkLst>
          <pc:docMk/>
          <pc:sldMk cId="2255202888" sldId="2147374771"/>
        </pc:sldMkLst>
      </pc:sldChg>
      <pc:sldChg chg="modSp">
        <pc:chgData name="Merethe Anette Ryen" userId="S::merethear@uia.no::1a0d79ba-99a9-4ffc-bb02-a2067f6f93d6" providerId="AD" clId="Web-{8A1745D2-13D4-4BBD-A871-C2167203B71C}" dt="2023-03-15T20:24:19.468" v="22" actId="20577"/>
        <pc:sldMkLst>
          <pc:docMk/>
          <pc:sldMk cId="73473699" sldId="2147374772"/>
        </pc:sldMkLst>
      </pc:sldChg>
    </pc:docChg>
  </pc:docChgLst>
  <pc:docChgLst>
    <pc:chgData name="Merethe Anette Ryen" userId="1a0d79ba-99a9-4ffc-bb02-a2067f6f93d6" providerId="ADAL" clId="{30C01134-CBB3-4A8E-8BCC-BCAF4FC3730F}"/>
    <pc:docChg chg="undo custSel addSld delSld modSld sldOrd">
      <pc:chgData name="Merethe Anette Ryen" userId="1a0d79ba-99a9-4ffc-bb02-a2067f6f93d6" providerId="ADAL" clId="{30C01134-CBB3-4A8E-8BCC-BCAF4FC3730F}" dt="2022-02-21T19:51:18.803" v="2847"/>
      <pc:docMkLst>
        <pc:docMk/>
      </pc:docMkLst>
      <pc:sldChg chg="modSp mod modNotesTx">
        <pc:chgData name="Merethe Anette Ryen" userId="1a0d79ba-99a9-4ffc-bb02-a2067f6f93d6" providerId="ADAL" clId="{30C01134-CBB3-4A8E-8BCC-BCAF4FC3730F}" dt="2022-02-21T18:39:25.828" v="1460" actId="20577"/>
        <pc:sldMkLst>
          <pc:docMk/>
          <pc:sldMk cId="2732021727" sldId="633"/>
        </pc:sldMkLst>
      </pc:sldChg>
    </pc:docChg>
  </pc:docChgLst>
  <pc:docChgLst>
    <pc:chgData name="Merethe Anette Ryen" userId="S::merethear@uia.no::1a0d79ba-99a9-4ffc-bb02-a2067f6f93d6" providerId="AD" clId="Web-{0B3F74CB-A920-4D42-81CA-02A66042F543}"/>
    <pc:docChg chg="modSld">
      <pc:chgData name="Merethe Anette Ryen" userId="S::merethear@uia.no::1a0d79ba-99a9-4ffc-bb02-a2067f6f93d6" providerId="AD" clId="Web-{0B3F74CB-A920-4D42-81CA-02A66042F543}" dt="2025-06-03T09:22:45.410" v="0" actId="1076"/>
      <pc:docMkLst>
        <pc:docMk/>
      </pc:docMkLst>
      <pc:sldChg chg="modSp">
        <pc:chgData name="Merethe Anette Ryen" userId="S::merethear@uia.no::1a0d79ba-99a9-4ffc-bb02-a2067f6f93d6" providerId="AD" clId="Web-{0B3F74CB-A920-4D42-81CA-02A66042F543}" dt="2025-06-03T09:22:45.410" v="0" actId="1076"/>
        <pc:sldMkLst>
          <pc:docMk/>
          <pc:sldMk cId="2931271630" sldId="2147375209"/>
        </pc:sldMkLst>
        <pc:spChg chg="mod">
          <ac:chgData name="Merethe Anette Ryen" userId="S::merethear@uia.no::1a0d79ba-99a9-4ffc-bb02-a2067f6f93d6" providerId="AD" clId="Web-{0B3F74CB-A920-4D42-81CA-02A66042F543}" dt="2025-06-03T09:22:45.410" v="0" actId="1076"/>
          <ac:spMkLst>
            <pc:docMk/>
            <pc:sldMk cId="2931271630" sldId="2147375209"/>
            <ac:spMk id="5" creationId="{246A4CCC-DBBE-F810-F3D5-BE18EC0B61B5}"/>
          </ac:spMkLst>
        </pc:spChg>
      </pc:sldChg>
    </pc:docChg>
  </pc:docChgLst>
  <pc:docChgLst>
    <pc:chgData name="Merethe Anette Ryen" userId="S::merethear@uia.no::1a0d79ba-99a9-4ffc-bb02-a2067f6f93d6" providerId="AD" clId="Web-{65B678E4-7A45-47FF-9E48-212B2F5F8B36}"/>
    <pc:docChg chg="modSld">
      <pc:chgData name="Merethe Anette Ryen" userId="S::merethear@uia.no::1a0d79ba-99a9-4ffc-bb02-a2067f6f93d6" providerId="AD" clId="Web-{65B678E4-7A45-47FF-9E48-212B2F5F8B36}" dt="2022-03-25T09:16:47.250" v="0" actId="20577"/>
      <pc:docMkLst>
        <pc:docMk/>
      </pc:docMkLst>
      <pc:sldChg chg="modSp">
        <pc:chgData name="Merethe Anette Ryen" userId="S::merethear@uia.no::1a0d79ba-99a9-4ffc-bb02-a2067f6f93d6" providerId="AD" clId="Web-{65B678E4-7A45-47FF-9E48-212B2F5F8B36}" dt="2022-03-25T09:16:47.250" v="0" actId="20577"/>
        <pc:sldMkLst>
          <pc:docMk/>
          <pc:sldMk cId="2062943582" sldId="647"/>
        </pc:sldMkLst>
      </pc:sldChg>
    </pc:docChg>
  </pc:docChgLst>
  <pc:docChgLst>
    <pc:chgData name="Merethe Anette Ryen" userId="S::merethear@uia.no::1a0d79ba-99a9-4ffc-bb02-a2067f6f93d6" providerId="AD" clId="Web-{00275362-859A-4E9D-BFA0-FEF0B38E16A4}"/>
    <pc:docChg chg="modSld">
      <pc:chgData name="Merethe Anette Ryen" userId="S::merethear@uia.no::1a0d79ba-99a9-4ffc-bb02-a2067f6f93d6" providerId="AD" clId="Web-{00275362-859A-4E9D-BFA0-FEF0B38E16A4}" dt="2022-04-06T11:22:35.397" v="52" actId="20577"/>
      <pc:docMkLst>
        <pc:docMk/>
      </pc:docMkLst>
      <pc:sldChg chg="modSp">
        <pc:chgData name="Merethe Anette Ryen" userId="S::merethear@uia.no::1a0d79ba-99a9-4ffc-bb02-a2067f6f93d6" providerId="AD" clId="Web-{00275362-859A-4E9D-BFA0-FEF0B38E16A4}" dt="2022-04-06T11:22:01.255" v="7" actId="20577"/>
        <pc:sldMkLst>
          <pc:docMk/>
          <pc:sldMk cId="2062943582" sldId="647"/>
        </pc:sldMkLst>
      </pc:sldChg>
      <pc:sldChg chg="modSp">
        <pc:chgData name="Merethe Anette Ryen" userId="S::merethear@uia.no::1a0d79ba-99a9-4ffc-bb02-a2067f6f93d6" providerId="AD" clId="Web-{00275362-859A-4E9D-BFA0-FEF0B38E16A4}" dt="2022-04-06T11:22:35.397" v="52" actId="20577"/>
        <pc:sldMkLst>
          <pc:docMk/>
          <pc:sldMk cId="4124668116" sldId="663"/>
        </pc:sldMkLst>
      </pc:sldChg>
    </pc:docChg>
  </pc:docChgLst>
  <pc:docChgLst>
    <pc:chgData name="Merethe Anette Ryen" userId="S::merethear@uia.no::1a0d79ba-99a9-4ffc-bb02-a2067f6f93d6" providerId="AD" clId="Web-{64A91869-E102-4205-A238-2A19EA8A0C91}"/>
    <pc:docChg chg="addSld modSld sldOrd addMainMaster modSection">
      <pc:chgData name="Merethe Anette Ryen" userId="S::merethear@uia.no::1a0d79ba-99a9-4ffc-bb02-a2067f6f93d6" providerId="AD" clId="Web-{64A91869-E102-4205-A238-2A19EA8A0C91}" dt="2023-01-12T14:07:07.217" v="12" actId="20577"/>
      <pc:docMkLst>
        <pc:docMk/>
      </pc:docMkLst>
      <pc:sldChg chg="modSp">
        <pc:chgData name="Merethe Anette Ryen" userId="S::merethear@uia.no::1a0d79ba-99a9-4ffc-bb02-a2067f6f93d6" providerId="AD" clId="Web-{64A91869-E102-4205-A238-2A19EA8A0C91}" dt="2023-01-12T14:06:58.920" v="10" actId="20577"/>
        <pc:sldMkLst>
          <pc:docMk/>
          <pc:sldMk cId="759042129" sldId="2147374657"/>
        </pc:sldMkLst>
      </pc:sldChg>
      <pc:sldChg chg="modSp">
        <pc:chgData name="Merethe Anette Ryen" userId="S::merethear@uia.no::1a0d79ba-99a9-4ffc-bb02-a2067f6f93d6" providerId="AD" clId="Web-{64A91869-E102-4205-A238-2A19EA8A0C91}" dt="2023-01-12T14:07:07.217" v="12" actId="20577"/>
        <pc:sldMkLst>
          <pc:docMk/>
          <pc:sldMk cId="2073397333" sldId="2147374711"/>
        </pc:sldMkLst>
      </pc:sldChg>
      <pc:sldChg chg="add ord">
        <pc:chgData name="Merethe Anette Ryen" userId="S::merethear@uia.no::1a0d79ba-99a9-4ffc-bb02-a2067f6f93d6" providerId="AD" clId="Web-{64A91869-E102-4205-A238-2A19EA8A0C91}" dt="2023-01-12T14:06:38.826" v="2"/>
        <pc:sldMkLst>
          <pc:docMk/>
          <pc:sldMk cId="2331699303" sldId="2147374713"/>
        </pc:sldMkLst>
      </pc:sldChg>
      <pc:sldChg chg="add ord">
        <pc:chgData name="Merethe Anette Ryen" userId="S::merethear@uia.no::1a0d79ba-99a9-4ffc-bb02-a2067f6f93d6" providerId="AD" clId="Web-{64A91869-E102-4205-A238-2A19EA8A0C91}" dt="2023-01-12T14:06:38.826" v="3"/>
        <pc:sldMkLst>
          <pc:docMk/>
          <pc:sldMk cId="2754665174" sldId="2147374714"/>
        </pc:sldMkLst>
      </pc:sldChg>
      <pc:sldMasterChg chg="add addSldLayout">
        <pc:chgData name="Merethe Anette Ryen" userId="S::merethear@uia.no::1a0d79ba-99a9-4ffc-bb02-a2067f6f93d6" providerId="AD" clId="Web-{64A91869-E102-4205-A238-2A19EA8A0C91}" dt="2023-01-12T14:06:30.060" v="0"/>
        <pc:sldMasterMkLst>
          <pc:docMk/>
          <pc:sldMasterMk cId="1025947034" sldId="2147483723"/>
        </pc:sldMasterMkLst>
        <pc:sldLayoutChg chg="add">
          <pc:chgData name="Merethe Anette Ryen" userId="S::merethear@uia.no::1a0d79ba-99a9-4ffc-bb02-a2067f6f93d6" providerId="AD" clId="Web-{64A91869-E102-4205-A238-2A19EA8A0C91}" dt="2023-01-12T14:06:30.060" v="0"/>
          <pc:sldLayoutMkLst>
            <pc:docMk/>
            <pc:sldMasterMk cId="1025947034" sldId="2147483723"/>
            <pc:sldLayoutMk cId="2774659959" sldId="214748366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50026257" sldId="214748366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35862725" sldId="214748370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375449162" sldId="214748372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513328797" sldId="214748372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3502569418" sldId="214748372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267202543" sldId="214748372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670052349" sldId="2147483727"/>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083560163" sldId="2147483728"/>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89997879" sldId="2147483729"/>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6300033" sldId="2147483730"/>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515170490" sldId="2147483731"/>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471695633" sldId="2147483732"/>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277630396" sldId="2147483733"/>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4164911109" sldId="2147483734"/>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108912253" sldId="2147483735"/>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1184177955" sldId="2147483736"/>
          </pc:sldLayoutMkLst>
        </pc:sldLayoutChg>
        <pc:sldLayoutChg chg="add">
          <pc:chgData name="Merethe Anette Ryen" userId="S::merethear@uia.no::1a0d79ba-99a9-4ffc-bb02-a2067f6f93d6" providerId="AD" clId="Web-{64A91869-E102-4205-A238-2A19EA8A0C91}" dt="2023-01-12T14:06:30.060" v="0"/>
          <pc:sldLayoutMkLst>
            <pc:docMk/>
            <pc:sldMasterMk cId="1025947034" sldId="2147483723"/>
            <pc:sldLayoutMk cId="2720802579" sldId="2147483796"/>
          </pc:sldLayoutMkLst>
        </pc:sldLayoutChg>
      </pc:sldMasterChg>
    </pc:docChg>
  </pc:docChgLst>
  <pc:docChgLst>
    <pc:chgData name="Merethe Anette Ryen" userId="S::merethear@uia.no::1a0d79ba-99a9-4ffc-bb02-a2067f6f93d6" providerId="AD" clId="Web-{D8C61DAF-B15D-4FA1-B2C8-75AC77FFE529}"/>
    <pc:docChg chg="addSld modSld modSection">
      <pc:chgData name="Merethe Anette Ryen" userId="S::merethear@uia.no::1a0d79ba-99a9-4ffc-bb02-a2067f6f93d6" providerId="AD" clId="Web-{D8C61DAF-B15D-4FA1-B2C8-75AC77FFE529}" dt="2023-07-17T20:43:33.813" v="4"/>
      <pc:docMkLst>
        <pc:docMk/>
      </pc:docMkLst>
      <pc:sldChg chg="addSp delSp modSp new mod modClrScheme chgLayout">
        <pc:chgData name="Merethe Anette Ryen" userId="S::merethear@uia.no::1a0d79ba-99a9-4ffc-bb02-a2067f6f93d6" providerId="AD" clId="Web-{D8C61DAF-B15D-4FA1-B2C8-75AC77FFE529}" dt="2023-07-17T20:43:33.813" v="4"/>
        <pc:sldMkLst>
          <pc:docMk/>
          <pc:sldMk cId="1494005145" sldId="2147374786"/>
        </pc:sldMkLst>
      </pc:sldChg>
    </pc:docChg>
  </pc:docChgLst>
  <pc:docChgLst>
    <pc:chgData name="Merethe Anette Ryen" userId="S::merethear@uia.no::1a0d79ba-99a9-4ffc-bb02-a2067f6f93d6" providerId="AD" clId="Web-{B0193E8F-B047-4E8B-9AD4-82555D2ACCF8}"/>
    <pc:docChg chg="addSld modSld modSection">
      <pc:chgData name="Merethe Anette Ryen" userId="S::merethear@uia.no::1a0d79ba-99a9-4ffc-bb02-a2067f6f93d6" providerId="AD" clId="Web-{B0193E8F-B047-4E8B-9AD4-82555D2ACCF8}" dt="2024-04-17T13:08:09.838" v="2" actId="14100"/>
      <pc:docMkLst>
        <pc:docMk/>
      </pc:docMkLst>
      <pc:sldChg chg="modSp add">
        <pc:chgData name="Merethe Anette Ryen" userId="S::merethear@uia.no::1a0d79ba-99a9-4ffc-bb02-a2067f6f93d6" providerId="AD" clId="Web-{B0193E8F-B047-4E8B-9AD4-82555D2ACCF8}" dt="2024-04-17T13:08:09.838" v="2" actId="14100"/>
        <pc:sldMkLst>
          <pc:docMk/>
          <pc:sldMk cId="730021153" sldId="2147374747"/>
        </pc:sldMkLst>
      </pc:sldChg>
      <pc:sldChg chg="add">
        <pc:chgData name="Merethe Anette Ryen" userId="S::merethear@uia.no::1a0d79ba-99a9-4ffc-bb02-a2067f6f93d6" providerId="AD" clId="Web-{B0193E8F-B047-4E8B-9AD4-82555D2ACCF8}" dt="2024-04-17T13:07:51.712" v="1"/>
        <pc:sldMkLst>
          <pc:docMk/>
          <pc:sldMk cId="622105495" sldId="2147374825"/>
        </pc:sldMkLst>
      </pc:sldChg>
    </pc:docChg>
  </pc:docChgLst>
  <pc:docChgLst>
    <pc:chgData name="Merethe Anette Ryen" userId="1a0d79ba-99a9-4ffc-bb02-a2067f6f93d6" providerId="ADAL" clId="{09251E76-420C-447F-A7D0-BF516B98433D}"/>
    <pc:docChg chg="undo custSel addSld modSld sldOrd">
      <pc:chgData name="Merethe Anette Ryen" userId="1a0d79ba-99a9-4ffc-bb02-a2067f6f93d6" providerId="ADAL" clId="{09251E76-420C-447F-A7D0-BF516B98433D}" dt="2022-08-26T10:13:06.520" v="5836" actId="20577"/>
      <pc:docMkLst>
        <pc:docMk/>
      </pc:docMkLst>
      <pc:sldChg chg="ord">
        <pc:chgData name="Merethe Anette Ryen" userId="1a0d79ba-99a9-4ffc-bb02-a2067f6f93d6" providerId="ADAL" clId="{09251E76-420C-447F-A7D0-BF516B98433D}" dt="2022-08-25T12:56:02.262" v="2643"/>
        <pc:sldMkLst>
          <pc:docMk/>
          <pc:sldMk cId="395828971" sldId="645"/>
        </pc:sldMkLst>
      </pc:sldChg>
      <pc:sldChg chg="addSp delSp modSp mod">
        <pc:chgData name="Merethe Anette Ryen" userId="1a0d79ba-99a9-4ffc-bb02-a2067f6f93d6" providerId="ADAL" clId="{09251E76-420C-447F-A7D0-BF516B98433D}" dt="2022-08-25T12:47:39.697" v="2452" actId="1076"/>
        <pc:sldMkLst>
          <pc:docMk/>
          <pc:sldMk cId="3422907646" sldId="2147374561"/>
        </pc:sldMkLst>
      </pc:sldChg>
      <pc:sldChg chg="addSp delSp modSp mod">
        <pc:chgData name="Merethe Anette Ryen" userId="1a0d79ba-99a9-4ffc-bb02-a2067f6f93d6" providerId="ADAL" clId="{09251E76-420C-447F-A7D0-BF516B98433D}" dt="2022-08-25T11:52:14.289" v="932" actId="1076"/>
        <pc:sldMkLst>
          <pc:docMk/>
          <pc:sldMk cId="3683982116" sldId="2147374574"/>
        </pc:sldMkLst>
      </pc:sldChg>
      <pc:sldChg chg="modSp mod modNotesTx">
        <pc:chgData name="Merethe Anette Ryen" userId="1a0d79ba-99a9-4ffc-bb02-a2067f6f93d6" providerId="ADAL" clId="{09251E76-420C-447F-A7D0-BF516B98433D}" dt="2022-08-25T13:32:27.947" v="4061" actId="20577"/>
        <pc:sldMkLst>
          <pc:docMk/>
          <pc:sldMk cId="2457360883" sldId="2147374575"/>
        </pc:sldMkLst>
      </pc:sldChg>
      <pc:sldChg chg="addSp modSp add mod">
        <pc:chgData name="Merethe Anette Ryen" userId="1a0d79ba-99a9-4ffc-bb02-a2067f6f93d6" providerId="ADAL" clId="{09251E76-420C-447F-A7D0-BF516B98433D}" dt="2022-08-25T12:54:00.481" v="2622" actId="1076"/>
        <pc:sldMkLst>
          <pc:docMk/>
          <pc:sldMk cId="3905172052" sldId="2147374576"/>
        </pc:sldMkLst>
      </pc:sldChg>
      <pc:sldChg chg="addSp delSp modSp add mod">
        <pc:chgData name="Merethe Anette Ryen" userId="1a0d79ba-99a9-4ffc-bb02-a2067f6f93d6" providerId="ADAL" clId="{09251E76-420C-447F-A7D0-BF516B98433D}" dt="2022-08-26T10:12:33.444" v="5827" actId="1076"/>
        <pc:sldMkLst>
          <pc:docMk/>
          <pc:sldMk cId="1446892212" sldId="2147374577"/>
        </pc:sldMkLst>
      </pc:sldChg>
      <pc:sldChg chg="addSp delSp modSp add mod ord">
        <pc:chgData name="Merethe Anette Ryen" userId="1a0d79ba-99a9-4ffc-bb02-a2067f6f93d6" providerId="ADAL" clId="{09251E76-420C-447F-A7D0-BF516B98433D}" dt="2022-08-25T12:59:11.104" v="2770" actId="20577"/>
        <pc:sldMkLst>
          <pc:docMk/>
          <pc:sldMk cId="368194438" sldId="2147374578"/>
        </pc:sldMkLst>
      </pc:sldChg>
      <pc:sldChg chg="addSp delSp modSp add mod">
        <pc:chgData name="Merethe Anette Ryen" userId="1a0d79ba-99a9-4ffc-bb02-a2067f6f93d6" providerId="ADAL" clId="{09251E76-420C-447F-A7D0-BF516B98433D}" dt="2022-08-26T10:13:06.520" v="5836" actId="20577"/>
        <pc:sldMkLst>
          <pc:docMk/>
          <pc:sldMk cId="954396748" sldId="2147374579"/>
        </pc:sldMkLst>
      </pc:sldChg>
    </pc:docChg>
  </pc:docChgLst>
  <pc:docChgLst>
    <pc:chgData name="Merethe Anette Ryen" userId="S::merethear@uia.no::1a0d79ba-99a9-4ffc-bb02-a2067f6f93d6" providerId="AD" clId="Web-{CBD95048-1FED-4FFF-83AB-09BFA130AEAF}"/>
    <pc:docChg chg="modSld">
      <pc:chgData name="Merethe Anette Ryen" userId="S::merethear@uia.no::1a0d79ba-99a9-4ffc-bb02-a2067f6f93d6" providerId="AD" clId="Web-{CBD95048-1FED-4FFF-83AB-09BFA130AEAF}" dt="2024-04-17T14:18:18.098" v="2" actId="1076"/>
      <pc:docMkLst>
        <pc:docMk/>
      </pc:docMkLst>
      <pc:sldChg chg="addSp modSp">
        <pc:chgData name="Merethe Anette Ryen" userId="S::merethear@uia.no::1a0d79ba-99a9-4ffc-bb02-a2067f6f93d6" providerId="AD" clId="Web-{CBD95048-1FED-4FFF-83AB-09BFA130AEAF}" dt="2024-04-17T14:18:18.098" v="2" actId="1076"/>
        <pc:sldMkLst>
          <pc:docMk/>
          <pc:sldMk cId="730021153" sldId="2147374747"/>
        </pc:sldMkLst>
      </pc:sldChg>
    </pc:docChg>
  </pc:docChgLst>
  <pc:docChgLst>
    <pc:chgData name="Merethe Anette Ryen" userId="S::merethear@uia.no::1a0d79ba-99a9-4ffc-bb02-a2067f6f93d6" providerId="AD" clId="Web-{847AB9FA-293B-4B02-967A-9F0955866AFF}"/>
    <pc:docChg chg="addSld delSld modSld">
      <pc:chgData name="Merethe Anette Ryen" userId="S::merethear@uia.no::1a0d79ba-99a9-4ffc-bb02-a2067f6f93d6" providerId="AD" clId="Web-{847AB9FA-293B-4B02-967A-9F0955866AFF}" dt="2022-03-24T19:59:05.710" v="9"/>
      <pc:docMkLst>
        <pc:docMk/>
      </pc:docMkLst>
      <pc:sldChg chg="modNotes">
        <pc:chgData name="Merethe Anette Ryen" userId="S::merethear@uia.no::1a0d79ba-99a9-4ffc-bb02-a2067f6f93d6" providerId="AD" clId="Web-{847AB9FA-293B-4B02-967A-9F0955866AFF}" dt="2022-03-24T19:58:23.709" v="7"/>
        <pc:sldMkLst>
          <pc:docMk/>
          <pc:sldMk cId="1038982187" sldId="616"/>
        </pc:sldMkLst>
      </pc:sldChg>
      <pc:sldChg chg="new del">
        <pc:chgData name="Merethe Anette Ryen" userId="S::merethear@uia.no::1a0d79ba-99a9-4ffc-bb02-a2067f6f93d6" providerId="AD" clId="Web-{847AB9FA-293B-4B02-967A-9F0955866AFF}" dt="2022-03-24T19:59:05.710" v="9"/>
        <pc:sldMkLst>
          <pc:docMk/>
          <pc:sldMk cId="707417233" sldId="647"/>
        </pc:sldMkLst>
      </pc:sldChg>
    </pc:docChg>
  </pc:docChgLst>
  <pc:docChgLst>
    <pc:chgData name="Merethe Anette Ryen" userId="S::merethear@uia.no::1a0d79ba-99a9-4ffc-bb02-a2067f6f93d6" providerId="AD" clId="Web-{F0ADD3A8-5C0B-4D44-B7E8-D43068E12125}"/>
    <pc:docChg chg="addSld modSld sldOrd modMainMaster modSection">
      <pc:chgData name="Merethe Anette Ryen" userId="S::merethear@uia.no::1a0d79ba-99a9-4ffc-bb02-a2067f6f93d6" providerId="AD" clId="Web-{F0ADD3A8-5C0B-4D44-B7E8-D43068E12125}" dt="2023-04-18T08:53:59.633" v="10" actId="20577"/>
      <pc:docMkLst>
        <pc:docMk/>
      </pc:docMkLst>
      <pc:sldChg chg="modSp">
        <pc:chgData name="Merethe Anette Ryen" userId="S::merethear@uia.no::1a0d79ba-99a9-4ffc-bb02-a2067f6f93d6" providerId="AD" clId="Web-{F0ADD3A8-5C0B-4D44-B7E8-D43068E12125}" dt="2023-04-18T08:53:52.321" v="9" actId="20577"/>
        <pc:sldMkLst>
          <pc:docMk/>
          <pc:sldMk cId="334357058" sldId="274"/>
        </pc:sldMkLst>
      </pc:sldChg>
      <pc:sldChg chg="add ord">
        <pc:chgData name="Merethe Anette Ryen" userId="S::merethear@uia.no::1a0d79ba-99a9-4ffc-bb02-a2067f6f93d6" providerId="AD" clId="Web-{F0ADD3A8-5C0B-4D44-B7E8-D43068E12125}" dt="2023-04-18T08:53:28.820" v="2"/>
        <pc:sldMkLst>
          <pc:docMk/>
          <pc:sldMk cId="2896500536" sldId="2147374783"/>
        </pc:sldMkLst>
      </pc:sldChg>
      <pc:sldChg chg="modSp add ord">
        <pc:chgData name="Merethe Anette Ryen" userId="S::merethear@uia.no::1a0d79ba-99a9-4ffc-bb02-a2067f6f93d6" providerId="AD" clId="Web-{F0ADD3A8-5C0B-4D44-B7E8-D43068E12125}" dt="2023-04-18T08:53:59.633" v="10" actId="20577"/>
        <pc:sldMkLst>
          <pc:docMk/>
          <pc:sldMk cId="3139347322" sldId="2147374784"/>
        </pc:sldMkLst>
      </pc:sldChg>
      <pc:sldMasterChg chg="addSldLayout">
        <pc:chgData name="Merethe Anette Ryen" userId="S::merethear@uia.no::1a0d79ba-99a9-4ffc-bb02-a2067f6f93d6" providerId="AD" clId="Web-{F0ADD3A8-5C0B-4D44-B7E8-D43068E12125}" dt="2023-04-18T08:53:22.336" v="0"/>
        <pc:sldMasterMkLst>
          <pc:docMk/>
          <pc:sldMasterMk cId="1025947034" sldId="2147483648"/>
        </pc:sldMasterMkLst>
        <pc:sldLayoutChg chg="add">
          <pc:chgData name="Merethe Anette Ryen" userId="S::merethear@uia.no::1a0d79ba-99a9-4ffc-bb02-a2067f6f93d6" providerId="AD" clId="Web-{F0ADD3A8-5C0B-4D44-B7E8-D43068E12125}" dt="2023-04-18T08:53:22.336" v="0"/>
          <pc:sldLayoutMkLst>
            <pc:docMk/>
            <pc:sldMasterMk cId="1025947034" sldId="2147483648"/>
            <pc:sldLayoutMk cId="1876773288" sldId="2147483694"/>
          </pc:sldLayoutMkLst>
        </pc:sldLayoutChg>
      </pc:sldMasterChg>
      <pc:sldMasterChg chg="modSldLayout">
        <pc:chgData name="Merethe Anette Ryen" userId="S::merethear@uia.no::1a0d79ba-99a9-4ffc-bb02-a2067f6f93d6" providerId="AD" clId="Web-{F0ADD3A8-5C0B-4D44-B7E8-D43068E12125}" dt="2023-04-18T08:53:22.336" v="0"/>
        <pc:sldMasterMkLst>
          <pc:docMk/>
          <pc:sldMasterMk cId="1025947034" sldId="2147483723"/>
        </pc:sldMasterMkLst>
        <pc:sldLayoutChg chg="replId">
          <pc:chgData name="Merethe Anette Ryen" userId="S::merethear@uia.no::1a0d79ba-99a9-4ffc-bb02-a2067f6f93d6" providerId="AD" clId="Web-{F0ADD3A8-5C0B-4D44-B7E8-D43068E12125}" dt="2023-04-18T08:53:22.336" v="0"/>
          <pc:sldLayoutMkLst>
            <pc:docMk/>
            <pc:sldMasterMk cId="1025947034" sldId="2147483723"/>
            <pc:sldLayoutMk cId="1184177955" sldId="2147483736"/>
          </pc:sldLayoutMkLst>
        </pc:sldLayoutChg>
      </pc:sldMasterChg>
    </pc:docChg>
  </pc:docChgLst>
  <pc:docChgLst>
    <pc:chgData name="Merethe Anette Ryen" userId="1a0d79ba-99a9-4ffc-bb02-a2067f6f93d6" providerId="ADAL" clId="{5674DFAD-EEC5-4DD3-85F3-BAA72820E02B}"/>
    <pc:docChg chg="custSel addSld delSld modSld sldOrd">
      <pc:chgData name="Merethe Anette Ryen" userId="1a0d79ba-99a9-4ffc-bb02-a2067f6f93d6" providerId="ADAL" clId="{5674DFAD-EEC5-4DD3-85F3-BAA72820E02B}" dt="2022-03-23T14:40:10.697" v="4913" actId="692"/>
      <pc:docMkLst>
        <pc:docMk/>
      </pc:docMkLst>
      <pc:sldChg chg="modNotesTx">
        <pc:chgData name="Merethe Anette Ryen" userId="1a0d79ba-99a9-4ffc-bb02-a2067f6f93d6" providerId="ADAL" clId="{5674DFAD-EEC5-4DD3-85F3-BAA72820E02B}" dt="2022-03-23T14:25:58.876" v="4299" actId="20577"/>
        <pc:sldMkLst>
          <pc:docMk/>
          <pc:sldMk cId="756669445" sldId="513"/>
        </pc:sldMkLst>
      </pc:sldChg>
      <pc:sldChg chg="modNotesTx">
        <pc:chgData name="Merethe Anette Ryen" userId="1a0d79ba-99a9-4ffc-bb02-a2067f6f93d6" providerId="ADAL" clId="{5674DFAD-EEC5-4DD3-85F3-BAA72820E02B}" dt="2022-03-23T14:32:58.254" v="4664" actId="20577"/>
        <pc:sldMkLst>
          <pc:docMk/>
          <pc:sldMk cId="1629239708" sldId="615"/>
        </pc:sldMkLst>
      </pc:sldChg>
      <pc:sldChg chg="addSp modSp ord">
        <pc:chgData name="Merethe Anette Ryen" userId="1a0d79ba-99a9-4ffc-bb02-a2067f6f93d6" providerId="ADAL" clId="{5674DFAD-EEC5-4DD3-85F3-BAA72820E02B}" dt="2022-03-23T14:36:25.915" v="4825" actId="20577"/>
        <pc:sldMkLst>
          <pc:docMk/>
          <pc:sldMk cId="1369826454" sldId="621"/>
        </pc:sldMkLst>
      </pc:sldChg>
      <pc:sldChg chg="ord">
        <pc:chgData name="Merethe Anette Ryen" userId="1a0d79ba-99a9-4ffc-bb02-a2067f6f93d6" providerId="ADAL" clId="{5674DFAD-EEC5-4DD3-85F3-BAA72820E02B}" dt="2022-03-23T13:38:12.147" v="1084"/>
        <pc:sldMkLst>
          <pc:docMk/>
          <pc:sldMk cId="491407307" sldId="627"/>
        </pc:sldMkLst>
      </pc:sldChg>
      <pc:sldChg chg="modNotesTx">
        <pc:chgData name="Merethe Anette Ryen" userId="1a0d79ba-99a9-4ffc-bb02-a2067f6f93d6" providerId="ADAL" clId="{5674DFAD-EEC5-4DD3-85F3-BAA72820E02B}" dt="2022-03-23T13:34:44.021" v="1035" actId="20577"/>
        <pc:sldMkLst>
          <pc:docMk/>
          <pc:sldMk cId="2732021727" sldId="633"/>
        </pc:sldMkLst>
      </pc:sldChg>
      <pc:sldChg chg="ord">
        <pc:chgData name="Merethe Anette Ryen" userId="1a0d79ba-99a9-4ffc-bb02-a2067f6f93d6" providerId="ADAL" clId="{5674DFAD-EEC5-4DD3-85F3-BAA72820E02B}" dt="2022-03-23T12:04:18.976" v="119"/>
        <pc:sldMkLst>
          <pc:docMk/>
          <pc:sldMk cId="4232647976" sldId="636"/>
        </pc:sldMkLst>
      </pc:sldChg>
      <pc:sldChg chg="ord">
        <pc:chgData name="Merethe Anette Ryen" userId="1a0d79ba-99a9-4ffc-bb02-a2067f6f93d6" providerId="ADAL" clId="{5674DFAD-EEC5-4DD3-85F3-BAA72820E02B}" dt="2022-03-23T13:35:56.217" v="1036"/>
        <pc:sldMkLst>
          <pc:docMk/>
          <pc:sldMk cId="3444337606" sldId="637"/>
        </pc:sldMkLst>
      </pc:sldChg>
      <pc:sldChg chg="modSp add ord modNotesTx">
        <pc:chgData name="Merethe Anette Ryen" userId="1a0d79ba-99a9-4ffc-bb02-a2067f6f93d6" providerId="ADAL" clId="{5674DFAD-EEC5-4DD3-85F3-BAA72820E02B}" dt="2022-03-23T13:33:32.829" v="1032"/>
        <pc:sldMkLst>
          <pc:docMk/>
          <pc:sldMk cId="2134302321" sldId="638"/>
        </pc:sldMkLst>
      </pc:sldChg>
      <pc:sldChg chg="add">
        <pc:chgData name="Merethe Anette Ryen" userId="1a0d79ba-99a9-4ffc-bb02-a2067f6f93d6" providerId="ADAL" clId="{5674DFAD-EEC5-4DD3-85F3-BAA72820E02B}" dt="2022-03-23T13:32:46.637" v="1021"/>
        <pc:sldMkLst>
          <pc:docMk/>
          <pc:sldMk cId="1295070724" sldId="639"/>
        </pc:sldMkLst>
      </pc:sldChg>
      <pc:sldChg chg="add del">
        <pc:chgData name="Merethe Anette Ryen" userId="1a0d79ba-99a9-4ffc-bb02-a2067f6f93d6" providerId="ADAL" clId="{5674DFAD-EEC5-4DD3-85F3-BAA72820E02B}" dt="2022-03-23T13:30:43.756" v="1020" actId="2696"/>
        <pc:sldMkLst>
          <pc:docMk/>
          <pc:sldMk cId="3862074495" sldId="639"/>
        </pc:sldMkLst>
      </pc:sldChg>
      <pc:sldChg chg="modSp add del">
        <pc:chgData name="Merethe Anette Ryen" userId="1a0d79ba-99a9-4ffc-bb02-a2067f6f93d6" providerId="ADAL" clId="{5674DFAD-EEC5-4DD3-85F3-BAA72820E02B}" dt="2022-03-23T13:33:58.427" v="1033" actId="2696"/>
        <pc:sldMkLst>
          <pc:docMk/>
          <pc:sldMk cId="2394021234" sldId="640"/>
        </pc:sldMkLst>
      </pc:sldChg>
      <pc:sldChg chg="addSp delSp modSp add">
        <pc:chgData name="Merethe Anette Ryen" userId="1a0d79ba-99a9-4ffc-bb02-a2067f6f93d6" providerId="ADAL" clId="{5674DFAD-EEC5-4DD3-85F3-BAA72820E02B}" dt="2022-03-23T13:33:13.082" v="1031"/>
        <pc:sldMkLst>
          <pc:docMk/>
          <pc:sldMk cId="3722692787" sldId="641"/>
        </pc:sldMkLst>
      </pc:sldChg>
      <pc:sldChg chg="addSp modSp add modNotesTx">
        <pc:chgData name="Merethe Anette Ryen" userId="1a0d79ba-99a9-4ffc-bb02-a2067f6f93d6" providerId="ADAL" clId="{5674DFAD-EEC5-4DD3-85F3-BAA72820E02B}" dt="2022-03-23T14:27:28.072" v="4324" actId="20577"/>
        <pc:sldMkLst>
          <pc:docMk/>
          <pc:sldMk cId="15618543" sldId="642"/>
        </pc:sldMkLst>
      </pc:sldChg>
      <pc:sldChg chg="addSp delSp modSp add del">
        <pc:chgData name="Merethe Anette Ryen" userId="1a0d79ba-99a9-4ffc-bb02-a2067f6f93d6" providerId="ADAL" clId="{5674DFAD-EEC5-4DD3-85F3-BAA72820E02B}" dt="2022-03-23T14:36:35.379" v="4826" actId="2696"/>
        <pc:sldMkLst>
          <pc:docMk/>
          <pc:sldMk cId="553985645" sldId="643"/>
        </pc:sldMkLst>
      </pc:sldChg>
      <pc:sldChg chg="addSp delSp modSp add">
        <pc:chgData name="Merethe Anette Ryen" userId="1a0d79ba-99a9-4ffc-bb02-a2067f6f93d6" providerId="ADAL" clId="{5674DFAD-EEC5-4DD3-85F3-BAA72820E02B}" dt="2022-03-23T14:40:10.697" v="4913" actId="692"/>
        <pc:sldMkLst>
          <pc:docMk/>
          <pc:sldMk cId="2656009895" sldId="643"/>
        </pc:sldMkLst>
      </pc:sldChg>
    </pc:docChg>
  </pc:docChgLst>
  <pc:docChgLst>
    <pc:chgData name="Merethe Anette Ryen" userId="1a0d79ba-99a9-4ffc-bb02-a2067f6f93d6" providerId="ADAL" clId="{14DC626D-74AD-4ADC-AC68-5A1B27C24761}"/>
    <pc:docChg chg="custSel addSld delSld modSld sldOrd">
      <pc:chgData name="Merethe Anette Ryen" userId="1a0d79ba-99a9-4ffc-bb02-a2067f6f93d6" providerId="ADAL" clId="{14DC626D-74AD-4ADC-AC68-5A1B27C24761}" dt="2022-01-21T12:52:20.070" v="796" actId="20577"/>
      <pc:docMkLst>
        <pc:docMk/>
      </pc:docMkLst>
    </pc:docChg>
  </pc:docChgLst>
  <pc:docChgLst>
    <pc:chgData name="Merethe Anette Ryen" userId="1a0d79ba-99a9-4ffc-bb02-a2067f6f93d6" providerId="ADAL" clId="{453DEEF7-D5E8-4517-8B4A-DED85DD2FD11}"/>
    <pc:docChg chg="undo custSel addSld delSld modSld sldOrd">
      <pc:chgData name="Merethe Anette Ryen" userId="1a0d79ba-99a9-4ffc-bb02-a2067f6f93d6" providerId="ADAL" clId="{453DEEF7-D5E8-4517-8B4A-DED85DD2FD11}" dt="2022-07-15T10:06:24.912" v="6177" actId="2696"/>
      <pc:docMkLst>
        <pc:docMk/>
      </pc:docMkLst>
      <pc:sldChg chg="addSp delSp modSp add del mod ord">
        <pc:chgData name="Merethe Anette Ryen" userId="1a0d79ba-99a9-4ffc-bb02-a2067f6f93d6" providerId="ADAL" clId="{453DEEF7-D5E8-4517-8B4A-DED85DD2FD11}" dt="2022-07-15T09:21:42.623" v="5780" actId="1076"/>
        <pc:sldMkLst>
          <pc:docMk/>
          <pc:sldMk cId="1032388041" sldId="274"/>
        </pc:sldMkLst>
      </pc:sldChg>
      <pc:sldChg chg="modSp mod modNotesTx">
        <pc:chgData name="Merethe Anette Ryen" userId="1a0d79ba-99a9-4ffc-bb02-a2067f6f93d6" providerId="ADAL" clId="{453DEEF7-D5E8-4517-8B4A-DED85DD2FD11}" dt="2022-07-15T09:06:47.407" v="5531" actId="20577"/>
        <pc:sldMkLst>
          <pc:docMk/>
          <pc:sldMk cId="385058923" sldId="506"/>
        </pc:sldMkLst>
      </pc:sldChg>
      <pc:sldChg chg="modSp del">
        <pc:chgData name="Merethe Anette Ryen" userId="1a0d79ba-99a9-4ffc-bb02-a2067f6f93d6" providerId="ADAL" clId="{453DEEF7-D5E8-4517-8B4A-DED85DD2FD11}" dt="2022-07-15T10:05:15.259" v="6174" actId="2696"/>
        <pc:sldMkLst>
          <pc:docMk/>
          <pc:sldMk cId="800266044" sldId="568"/>
        </pc:sldMkLst>
      </pc:sldChg>
      <pc:sldChg chg="add mod modShow modNotesTx">
        <pc:chgData name="Merethe Anette Ryen" userId="1a0d79ba-99a9-4ffc-bb02-a2067f6f93d6" providerId="ADAL" clId="{453DEEF7-D5E8-4517-8B4A-DED85DD2FD11}" dt="2022-07-15T09:10:41.726" v="5727" actId="20577"/>
        <pc:sldMkLst>
          <pc:docMk/>
          <pc:sldMk cId="1296606219" sldId="570"/>
        </pc:sldMkLst>
      </pc:sldChg>
      <pc:sldChg chg="del">
        <pc:chgData name="Merethe Anette Ryen" userId="1a0d79ba-99a9-4ffc-bb02-a2067f6f93d6" providerId="ADAL" clId="{453DEEF7-D5E8-4517-8B4A-DED85DD2FD11}" dt="2022-07-14T14:17:23.985" v="176" actId="2696"/>
        <pc:sldMkLst>
          <pc:docMk/>
          <pc:sldMk cId="2998803024" sldId="608"/>
        </pc:sldMkLst>
      </pc:sldChg>
      <pc:sldChg chg="del">
        <pc:chgData name="Merethe Anette Ryen" userId="1a0d79ba-99a9-4ffc-bb02-a2067f6f93d6" providerId="ADAL" clId="{453DEEF7-D5E8-4517-8B4A-DED85DD2FD11}" dt="2022-07-14T14:17:26.092" v="177" actId="2696"/>
        <pc:sldMkLst>
          <pc:docMk/>
          <pc:sldMk cId="1629239708" sldId="615"/>
        </pc:sldMkLst>
      </pc:sldChg>
      <pc:sldChg chg="modSp mod modNotesTx">
        <pc:chgData name="Merethe Anette Ryen" userId="1a0d79ba-99a9-4ffc-bb02-a2067f6f93d6" providerId="ADAL" clId="{453DEEF7-D5E8-4517-8B4A-DED85DD2FD11}" dt="2022-07-15T08:25:58.234" v="3470" actId="20577"/>
        <pc:sldMkLst>
          <pc:docMk/>
          <pc:sldMk cId="1038982187" sldId="616"/>
        </pc:sldMkLst>
      </pc:sldChg>
      <pc:sldChg chg="del modNotesTx">
        <pc:chgData name="Merethe Anette Ryen" userId="1a0d79ba-99a9-4ffc-bb02-a2067f6f93d6" providerId="ADAL" clId="{453DEEF7-D5E8-4517-8B4A-DED85DD2FD11}" dt="2022-07-14T14:47:05.516" v="1290" actId="2696"/>
        <pc:sldMkLst>
          <pc:docMk/>
          <pc:sldMk cId="2573286258" sldId="631"/>
        </pc:sldMkLst>
      </pc:sldChg>
      <pc:sldChg chg="del">
        <pc:chgData name="Merethe Anette Ryen" userId="1a0d79ba-99a9-4ffc-bb02-a2067f6f93d6" providerId="ADAL" clId="{453DEEF7-D5E8-4517-8B4A-DED85DD2FD11}" dt="2022-07-15T09:55:40.270" v="5793" actId="2696"/>
        <pc:sldMkLst>
          <pc:docMk/>
          <pc:sldMk cId="328872054" sldId="635"/>
        </pc:sldMkLst>
      </pc:sldChg>
      <pc:sldChg chg="del">
        <pc:chgData name="Merethe Anette Ryen" userId="1a0d79ba-99a9-4ffc-bb02-a2067f6f93d6" providerId="ADAL" clId="{453DEEF7-D5E8-4517-8B4A-DED85DD2FD11}" dt="2022-07-14T14:16:06.360" v="173" actId="2696"/>
        <pc:sldMkLst>
          <pc:docMk/>
          <pc:sldMk cId="3444337606" sldId="637"/>
        </pc:sldMkLst>
      </pc:sldChg>
      <pc:sldChg chg="del">
        <pc:chgData name="Merethe Anette Ryen" userId="1a0d79ba-99a9-4ffc-bb02-a2067f6f93d6" providerId="ADAL" clId="{453DEEF7-D5E8-4517-8B4A-DED85DD2FD11}" dt="2022-07-14T14:16:06.360" v="173" actId="2696"/>
        <pc:sldMkLst>
          <pc:docMk/>
          <pc:sldMk cId="2656009895" sldId="643"/>
        </pc:sldMkLst>
      </pc:sldChg>
      <pc:sldChg chg="addSp delSp modSp mod ord modNotesTx">
        <pc:chgData name="Merethe Anette Ryen" userId="1a0d79ba-99a9-4ffc-bb02-a2067f6f93d6" providerId="ADAL" clId="{453DEEF7-D5E8-4517-8B4A-DED85DD2FD11}" dt="2022-07-15T09:55:32.266" v="5792"/>
        <pc:sldMkLst>
          <pc:docMk/>
          <pc:sldMk cId="395828971" sldId="645"/>
        </pc:sldMkLst>
      </pc:sldChg>
      <pc:sldChg chg="mod modShow">
        <pc:chgData name="Merethe Anette Ryen" userId="1a0d79ba-99a9-4ffc-bb02-a2067f6f93d6" providerId="ADAL" clId="{453DEEF7-D5E8-4517-8B4A-DED85DD2FD11}" dt="2022-07-14T14:10:46.088" v="143" actId="729"/>
        <pc:sldMkLst>
          <pc:docMk/>
          <pc:sldMk cId="982403725" sldId="650"/>
        </pc:sldMkLst>
      </pc:sldChg>
      <pc:sldChg chg="mod modShow">
        <pc:chgData name="Merethe Anette Ryen" userId="1a0d79ba-99a9-4ffc-bb02-a2067f6f93d6" providerId="ADAL" clId="{453DEEF7-D5E8-4517-8B4A-DED85DD2FD11}" dt="2022-07-14T14:10:48.070" v="144" actId="729"/>
        <pc:sldMkLst>
          <pc:docMk/>
          <pc:sldMk cId="3666750332" sldId="651"/>
        </pc:sldMkLst>
      </pc:sldChg>
      <pc:sldChg chg="del">
        <pc:chgData name="Merethe Anette Ryen" userId="1a0d79ba-99a9-4ffc-bb02-a2067f6f93d6" providerId="ADAL" clId="{453DEEF7-D5E8-4517-8B4A-DED85DD2FD11}" dt="2022-07-14T14:16:06.360" v="173" actId="2696"/>
        <pc:sldMkLst>
          <pc:docMk/>
          <pc:sldMk cId="910242368" sldId="652"/>
        </pc:sldMkLst>
      </pc:sldChg>
      <pc:sldChg chg="del">
        <pc:chgData name="Merethe Anette Ryen" userId="1a0d79ba-99a9-4ffc-bb02-a2067f6f93d6" providerId="ADAL" clId="{453DEEF7-D5E8-4517-8B4A-DED85DD2FD11}" dt="2022-07-14T14:16:06.360" v="173" actId="2696"/>
        <pc:sldMkLst>
          <pc:docMk/>
          <pc:sldMk cId="2882871590" sldId="653"/>
        </pc:sldMkLst>
      </pc:sldChg>
      <pc:sldChg chg="del">
        <pc:chgData name="Merethe Anette Ryen" userId="1a0d79ba-99a9-4ffc-bb02-a2067f6f93d6" providerId="ADAL" clId="{453DEEF7-D5E8-4517-8B4A-DED85DD2FD11}" dt="2022-07-14T14:17:05.757" v="175" actId="2696"/>
        <pc:sldMkLst>
          <pc:docMk/>
          <pc:sldMk cId="899491690" sldId="659"/>
        </pc:sldMkLst>
      </pc:sldChg>
      <pc:sldChg chg="del">
        <pc:chgData name="Merethe Anette Ryen" userId="1a0d79ba-99a9-4ffc-bb02-a2067f6f93d6" providerId="ADAL" clId="{453DEEF7-D5E8-4517-8B4A-DED85DD2FD11}" dt="2022-07-14T14:17:05.757" v="175" actId="2696"/>
        <pc:sldMkLst>
          <pc:docMk/>
          <pc:sldMk cId="1053346591" sldId="660"/>
        </pc:sldMkLst>
      </pc:sldChg>
      <pc:sldChg chg="del">
        <pc:chgData name="Merethe Anette Ryen" userId="1a0d79ba-99a9-4ffc-bb02-a2067f6f93d6" providerId="ADAL" clId="{453DEEF7-D5E8-4517-8B4A-DED85DD2FD11}" dt="2022-07-14T14:16:06.360" v="173" actId="2696"/>
        <pc:sldMkLst>
          <pc:docMk/>
          <pc:sldMk cId="3857240855" sldId="669"/>
        </pc:sldMkLst>
      </pc:sldChg>
      <pc:sldChg chg="del">
        <pc:chgData name="Merethe Anette Ryen" userId="1a0d79ba-99a9-4ffc-bb02-a2067f6f93d6" providerId="ADAL" clId="{453DEEF7-D5E8-4517-8B4A-DED85DD2FD11}" dt="2022-07-14T14:16:06.360" v="173" actId="2696"/>
        <pc:sldMkLst>
          <pc:docMk/>
          <pc:sldMk cId="1699584333" sldId="671"/>
        </pc:sldMkLst>
      </pc:sldChg>
      <pc:sldChg chg="del">
        <pc:chgData name="Merethe Anette Ryen" userId="1a0d79ba-99a9-4ffc-bb02-a2067f6f93d6" providerId="ADAL" clId="{453DEEF7-D5E8-4517-8B4A-DED85DD2FD11}" dt="2022-07-15T10:05:21.590" v="6175" actId="2696"/>
        <pc:sldMkLst>
          <pc:docMk/>
          <pc:sldMk cId="2113347591" sldId="2147374549"/>
        </pc:sldMkLst>
      </pc:sldChg>
      <pc:sldChg chg="del">
        <pc:chgData name="Merethe Anette Ryen" userId="1a0d79ba-99a9-4ffc-bb02-a2067f6f93d6" providerId="ADAL" clId="{453DEEF7-D5E8-4517-8B4A-DED85DD2FD11}" dt="2022-07-15T10:05:21.590" v="6175" actId="2696"/>
        <pc:sldMkLst>
          <pc:docMk/>
          <pc:sldMk cId="3320289642" sldId="2147374553"/>
        </pc:sldMkLst>
      </pc:sldChg>
      <pc:sldChg chg="del">
        <pc:chgData name="Merethe Anette Ryen" userId="1a0d79ba-99a9-4ffc-bb02-a2067f6f93d6" providerId="ADAL" clId="{453DEEF7-D5E8-4517-8B4A-DED85DD2FD11}" dt="2022-07-15T10:05:21.590" v="6175" actId="2696"/>
        <pc:sldMkLst>
          <pc:docMk/>
          <pc:sldMk cId="942687722" sldId="2147374554"/>
        </pc:sldMkLst>
      </pc:sldChg>
      <pc:sldChg chg="del">
        <pc:chgData name="Merethe Anette Ryen" userId="1a0d79ba-99a9-4ffc-bb02-a2067f6f93d6" providerId="ADAL" clId="{453DEEF7-D5E8-4517-8B4A-DED85DD2FD11}" dt="2022-07-15T10:05:21.590" v="6175" actId="2696"/>
        <pc:sldMkLst>
          <pc:docMk/>
          <pc:sldMk cId="2009373114" sldId="2147374555"/>
        </pc:sldMkLst>
      </pc:sldChg>
      <pc:sldChg chg="addSp delSp modSp mod modShow modNotesTx">
        <pc:chgData name="Merethe Anette Ryen" userId="1a0d79ba-99a9-4ffc-bb02-a2067f6f93d6" providerId="ADAL" clId="{453DEEF7-D5E8-4517-8B4A-DED85DD2FD11}" dt="2022-07-15T08:16:10.406" v="2576" actId="1076"/>
        <pc:sldMkLst>
          <pc:docMk/>
          <pc:sldMk cId="902008106" sldId="2147374556"/>
        </pc:sldMkLst>
      </pc:sldChg>
      <pc:sldChg chg="del ord">
        <pc:chgData name="Merethe Anette Ryen" userId="1a0d79ba-99a9-4ffc-bb02-a2067f6f93d6" providerId="ADAL" clId="{453DEEF7-D5E8-4517-8B4A-DED85DD2FD11}" dt="2022-07-15T10:05:30.609" v="6176" actId="2696"/>
        <pc:sldMkLst>
          <pc:docMk/>
          <pc:sldMk cId="1762867053" sldId="2147374557"/>
        </pc:sldMkLst>
      </pc:sldChg>
      <pc:sldChg chg="del">
        <pc:chgData name="Merethe Anette Ryen" userId="1a0d79ba-99a9-4ffc-bb02-a2067f6f93d6" providerId="ADAL" clId="{453DEEF7-D5E8-4517-8B4A-DED85DD2FD11}" dt="2022-07-14T14:15:12.113" v="153" actId="2696"/>
        <pc:sldMkLst>
          <pc:docMk/>
          <pc:sldMk cId="2765413864" sldId="2147374560"/>
        </pc:sldMkLst>
      </pc:sldChg>
      <pc:sldChg chg="addSp delSp modSp mod ord modNotesTx">
        <pc:chgData name="Merethe Anette Ryen" userId="1a0d79ba-99a9-4ffc-bb02-a2067f6f93d6" providerId="ADAL" clId="{453DEEF7-D5E8-4517-8B4A-DED85DD2FD11}" dt="2022-07-14T14:59:26.926" v="2267" actId="20577"/>
        <pc:sldMkLst>
          <pc:docMk/>
          <pc:sldMk cId="3422907646" sldId="2147374561"/>
        </pc:sldMkLst>
      </pc:sldChg>
      <pc:sldChg chg="del">
        <pc:chgData name="Merethe Anette Ryen" userId="1a0d79ba-99a9-4ffc-bb02-a2067f6f93d6" providerId="ADAL" clId="{453DEEF7-D5E8-4517-8B4A-DED85DD2FD11}" dt="2022-07-14T14:06:18.664" v="142" actId="2696"/>
        <pc:sldMkLst>
          <pc:docMk/>
          <pc:sldMk cId="562486004" sldId="2147374562"/>
        </pc:sldMkLst>
      </pc:sldChg>
      <pc:sldChg chg="addSp modSp mod modShow">
        <pc:chgData name="Merethe Anette Ryen" userId="1a0d79ba-99a9-4ffc-bb02-a2067f6f93d6" providerId="ADAL" clId="{453DEEF7-D5E8-4517-8B4A-DED85DD2FD11}" dt="2022-07-15T08:41:57.585" v="3527" actId="729"/>
        <pc:sldMkLst>
          <pc:docMk/>
          <pc:sldMk cId="3160256720" sldId="2147374563"/>
        </pc:sldMkLst>
      </pc:sldChg>
      <pc:sldChg chg="addSp delSp modSp add del mod modNotesTx">
        <pc:chgData name="Merethe Anette Ryen" userId="1a0d79ba-99a9-4ffc-bb02-a2067f6f93d6" providerId="ADAL" clId="{453DEEF7-D5E8-4517-8B4A-DED85DD2FD11}" dt="2022-07-15T10:06:24.912" v="6177" actId="2696"/>
        <pc:sldMkLst>
          <pc:docMk/>
          <pc:sldMk cId="13836789" sldId="2147374564"/>
        </pc:sldMkLst>
      </pc:sldChg>
      <pc:sldChg chg="addSp delSp modSp add del mod ord">
        <pc:chgData name="Merethe Anette Ryen" userId="1a0d79ba-99a9-4ffc-bb02-a2067f6f93d6" providerId="ADAL" clId="{453DEEF7-D5E8-4517-8B4A-DED85DD2FD11}" dt="2022-07-15T08:21:22.120" v="2668" actId="2696"/>
        <pc:sldMkLst>
          <pc:docMk/>
          <pc:sldMk cId="3366496923" sldId="2147374565"/>
        </pc:sldMkLst>
      </pc:sldChg>
      <pc:sldChg chg="addSp delSp modSp add mod ord modNotesTx">
        <pc:chgData name="Merethe Anette Ryen" userId="1a0d79ba-99a9-4ffc-bb02-a2067f6f93d6" providerId="ADAL" clId="{453DEEF7-D5E8-4517-8B4A-DED85DD2FD11}" dt="2022-07-15T08:24:32.338" v="3277" actId="20577"/>
        <pc:sldMkLst>
          <pc:docMk/>
          <pc:sldMk cId="498394197" sldId="2147374566"/>
        </pc:sldMkLst>
      </pc:sldChg>
      <pc:sldChg chg="addSp delSp modSp add mod modNotesTx">
        <pc:chgData name="Merethe Anette Ryen" userId="1a0d79ba-99a9-4ffc-bb02-a2067f6f93d6" providerId="ADAL" clId="{453DEEF7-D5E8-4517-8B4A-DED85DD2FD11}" dt="2022-07-15T08:58:00.830" v="5045" actId="20577"/>
        <pc:sldMkLst>
          <pc:docMk/>
          <pc:sldMk cId="3000317915" sldId="2147374567"/>
        </pc:sldMkLst>
      </pc:sldChg>
      <pc:sldChg chg="add mod modShow">
        <pc:chgData name="Merethe Anette Ryen" userId="1a0d79ba-99a9-4ffc-bb02-a2067f6f93d6" providerId="ADAL" clId="{453DEEF7-D5E8-4517-8B4A-DED85DD2FD11}" dt="2022-07-15T09:54:18.778" v="5787" actId="729"/>
        <pc:sldMkLst>
          <pc:docMk/>
          <pc:sldMk cId="1407368484" sldId="2147374568"/>
        </pc:sldMkLst>
      </pc:sldChg>
      <pc:sldChg chg="add del">
        <pc:chgData name="Merethe Anette Ryen" userId="1a0d79ba-99a9-4ffc-bb02-a2067f6f93d6" providerId="ADAL" clId="{453DEEF7-D5E8-4517-8B4A-DED85DD2FD11}" dt="2022-07-15T09:54:10.490" v="5785" actId="2696"/>
        <pc:sldMkLst>
          <pc:docMk/>
          <pc:sldMk cId="1657049946" sldId="2147374568"/>
        </pc:sldMkLst>
      </pc:sldChg>
      <pc:sldChg chg="delSp modSp add del mod ord">
        <pc:chgData name="Merethe Anette Ryen" userId="1a0d79ba-99a9-4ffc-bb02-a2067f6f93d6" providerId="ADAL" clId="{453DEEF7-D5E8-4517-8B4A-DED85DD2FD11}" dt="2022-07-15T09:20:17.741" v="5767" actId="2696"/>
        <pc:sldMkLst>
          <pc:docMk/>
          <pc:sldMk cId="1952012333" sldId="2147374568"/>
        </pc:sldMkLst>
      </pc:sldChg>
      <pc:sldChg chg="modSp add mod">
        <pc:chgData name="Merethe Anette Ryen" userId="1a0d79ba-99a9-4ffc-bb02-a2067f6f93d6" providerId="ADAL" clId="{453DEEF7-D5E8-4517-8B4A-DED85DD2FD11}" dt="2022-07-15T09:22:16.763" v="5781" actId="1076"/>
        <pc:sldMkLst>
          <pc:docMk/>
          <pc:sldMk cId="645862851" sldId="2147374570"/>
        </pc:sldMkLst>
      </pc:sldChg>
      <pc:sldChg chg="add mod modShow">
        <pc:chgData name="Merethe Anette Ryen" userId="1a0d79ba-99a9-4ffc-bb02-a2067f6f93d6" providerId="ADAL" clId="{453DEEF7-D5E8-4517-8B4A-DED85DD2FD11}" dt="2022-07-15T09:52:42.714" v="5783" actId="729"/>
        <pc:sldMkLst>
          <pc:docMk/>
          <pc:sldMk cId="1407275225" sldId="2147374571"/>
        </pc:sldMkLst>
      </pc:sldChg>
      <pc:sldChg chg="add mod modShow">
        <pc:chgData name="Merethe Anette Ryen" userId="1a0d79ba-99a9-4ffc-bb02-a2067f6f93d6" providerId="ADAL" clId="{453DEEF7-D5E8-4517-8B4A-DED85DD2FD11}" dt="2022-07-15T09:52:42.714" v="5783" actId="729"/>
        <pc:sldMkLst>
          <pc:docMk/>
          <pc:sldMk cId="2481899166" sldId="2147374572"/>
        </pc:sldMkLst>
      </pc:sldChg>
      <pc:sldChg chg="add mod modShow">
        <pc:chgData name="Merethe Anette Ryen" userId="1a0d79ba-99a9-4ffc-bb02-a2067f6f93d6" providerId="ADAL" clId="{453DEEF7-D5E8-4517-8B4A-DED85DD2FD11}" dt="2022-07-15T09:54:39.108" v="5790" actId="729"/>
        <pc:sldMkLst>
          <pc:docMk/>
          <pc:sldMk cId="3248577633" sldId="2147374573"/>
        </pc:sldMkLst>
      </pc:sldChg>
      <pc:sldChg chg="add del">
        <pc:chgData name="Merethe Anette Ryen" userId="1a0d79ba-99a9-4ffc-bb02-a2067f6f93d6" providerId="ADAL" clId="{453DEEF7-D5E8-4517-8B4A-DED85DD2FD11}" dt="2022-07-15T09:54:32.660" v="5788" actId="2696"/>
        <pc:sldMkLst>
          <pc:docMk/>
          <pc:sldMk cId="3385045985" sldId="2147374573"/>
        </pc:sldMkLst>
      </pc:sldChg>
      <pc:sldMasterChg chg="delSldLayout">
        <pc:chgData name="Merethe Anette Ryen" userId="1a0d79ba-99a9-4ffc-bb02-a2067f6f93d6" providerId="ADAL" clId="{453DEEF7-D5E8-4517-8B4A-DED85DD2FD11}" dt="2022-07-15T10:05:21.590" v="6175" actId="2696"/>
        <pc:sldMasterMkLst>
          <pc:docMk/>
          <pc:sldMasterMk cId="1025947034" sldId="2147483648"/>
        </pc:sldMasterMkLst>
        <pc:sldLayoutChg chg="del">
          <pc:chgData name="Merethe Anette Ryen" userId="1a0d79ba-99a9-4ffc-bb02-a2067f6f93d6" providerId="ADAL" clId="{453DEEF7-D5E8-4517-8B4A-DED85DD2FD11}" dt="2022-07-15T09:12:05.957" v="5763" actId="2696"/>
          <pc:sldLayoutMkLst>
            <pc:docMk/>
            <pc:sldMasterMk cId="1025947034" sldId="2147483648"/>
            <pc:sldLayoutMk cId="1750784093" sldId="2147483687"/>
          </pc:sldLayoutMkLst>
        </pc:sldLayoutChg>
        <pc:sldLayoutChg chg="del">
          <pc:chgData name="Merethe Anette Ryen" userId="1a0d79ba-99a9-4ffc-bb02-a2067f6f93d6" providerId="ADAL" clId="{453DEEF7-D5E8-4517-8B4A-DED85DD2FD11}" dt="2022-07-15T10:05:21.590" v="6175" actId="2696"/>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BAE08C34-D30F-4616-B86D-CCFB827ED825}"/>
    <pc:docChg chg="addSld delSld modSld sldOrd modSection">
      <pc:chgData name="Merethe Anette Ryen" userId="S::merethear@uia.no::1a0d79ba-99a9-4ffc-bb02-a2067f6f93d6" providerId="AD" clId="Web-{BAE08C34-D30F-4616-B86D-CCFB827ED825}" dt="2023-03-24T13:48:11.498" v="285" actId="20577"/>
      <pc:docMkLst>
        <pc:docMk/>
      </pc:docMkLst>
      <pc:sldChg chg="modSp">
        <pc:chgData name="Merethe Anette Ryen" userId="S::merethear@uia.no::1a0d79ba-99a9-4ffc-bb02-a2067f6f93d6" providerId="AD" clId="Web-{BAE08C34-D30F-4616-B86D-CCFB827ED825}" dt="2023-03-24T13:34:14.231" v="186" actId="1076"/>
        <pc:sldMkLst>
          <pc:docMk/>
          <pc:sldMk cId="331861770" sldId="2147374667"/>
        </pc:sldMkLst>
      </pc:sldChg>
      <pc:sldChg chg="addSp delSp modSp addAnim">
        <pc:chgData name="Merethe Anette Ryen" userId="S::merethear@uia.no::1a0d79ba-99a9-4ffc-bb02-a2067f6f93d6" providerId="AD" clId="Web-{BAE08C34-D30F-4616-B86D-CCFB827ED825}" dt="2023-03-24T13:47:26.763" v="262" actId="1076"/>
        <pc:sldMkLst>
          <pc:docMk/>
          <pc:sldMk cId="1665364687" sldId="2147374720"/>
        </pc:sldMkLst>
      </pc:sldChg>
      <pc:sldChg chg="modSp">
        <pc:chgData name="Merethe Anette Ryen" userId="S::merethear@uia.no::1a0d79ba-99a9-4ffc-bb02-a2067f6f93d6" providerId="AD" clId="Web-{BAE08C34-D30F-4616-B86D-CCFB827ED825}" dt="2023-03-24T13:48:11.498" v="285" actId="20577"/>
        <pc:sldMkLst>
          <pc:docMk/>
          <pc:sldMk cId="1733708932" sldId="2147374753"/>
        </pc:sldMkLst>
      </pc:sldChg>
      <pc:sldChg chg="del">
        <pc:chgData name="Merethe Anette Ryen" userId="S::merethear@uia.no::1a0d79ba-99a9-4ffc-bb02-a2067f6f93d6" providerId="AD" clId="Web-{BAE08C34-D30F-4616-B86D-CCFB827ED825}" dt="2023-03-24T13:31:02.649" v="130"/>
        <pc:sldMkLst>
          <pc:docMk/>
          <pc:sldMk cId="210908318" sldId="2147374774"/>
        </pc:sldMkLst>
      </pc:sldChg>
      <pc:sldChg chg="modSp add ord">
        <pc:chgData name="Merethe Anette Ryen" userId="S::merethear@uia.no::1a0d79ba-99a9-4ffc-bb02-a2067f6f93d6" providerId="AD" clId="Web-{BAE08C34-D30F-4616-B86D-CCFB827ED825}" dt="2023-03-24T13:35:34.295" v="207"/>
        <pc:sldMkLst>
          <pc:docMk/>
          <pc:sldMk cId="504011954" sldId="2147374775"/>
        </pc:sldMkLst>
      </pc:sldChg>
      <pc:sldChg chg="modSp add ord">
        <pc:chgData name="Merethe Anette Ryen" userId="S::merethear@uia.no::1a0d79ba-99a9-4ffc-bb02-a2067f6f93d6" providerId="AD" clId="Web-{BAE08C34-D30F-4616-B86D-CCFB827ED825}" dt="2023-03-24T13:30:59.649" v="129" actId="20577"/>
        <pc:sldMkLst>
          <pc:docMk/>
          <pc:sldMk cId="2842637619" sldId="2147374776"/>
        </pc:sldMkLst>
      </pc:sldChg>
      <pc:sldChg chg="addSp delSp modSp add ord">
        <pc:chgData name="Merethe Anette Ryen" userId="S::merethear@uia.no::1a0d79ba-99a9-4ffc-bb02-a2067f6f93d6" providerId="AD" clId="Web-{BAE08C34-D30F-4616-B86D-CCFB827ED825}" dt="2023-03-24T13:33:27.652" v="170"/>
        <pc:sldMkLst>
          <pc:docMk/>
          <pc:sldMk cId="4103333047" sldId="2147374777"/>
        </pc:sldMkLst>
      </pc:sldChg>
      <pc:sldChg chg="add ord modNotes">
        <pc:chgData name="Merethe Anette Ryen" userId="S::merethear@uia.no::1a0d79ba-99a9-4ffc-bb02-a2067f6f93d6" providerId="AD" clId="Web-{BAE08C34-D30F-4616-B86D-CCFB827ED825}" dt="2023-03-24T13:25:57.847" v="23"/>
        <pc:sldMkLst>
          <pc:docMk/>
          <pc:sldMk cId="2963479867" sldId="2147374778"/>
        </pc:sldMkLst>
      </pc:sldChg>
      <pc:sldChg chg="modSp add ord replId">
        <pc:chgData name="Merethe Anette Ryen" userId="S::merethear@uia.no::1a0d79ba-99a9-4ffc-bb02-a2067f6f93d6" providerId="AD" clId="Web-{BAE08C34-D30F-4616-B86D-CCFB827ED825}" dt="2023-03-24T13:36:44.078" v="214" actId="20577"/>
        <pc:sldMkLst>
          <pc:docMk/>
          <pc:sldMk cId="2057591130" sldId="2147374779"/>
        </pc:sldMkLst>
      </pc:sldChg>
      <pc:sldMasterChg chg="addSldLayout">
        <pc:chgData name="Merethe Anette Ryen" userId="S::merethear@uia.no::1a0d79ba-99a9-4ffc-bb02-a2067f6f93d6" providerId="AD" clId="Web-{BAE08C34-D30F-4616-B86D-CCFB827ED825}" dt="2023-03-24T13:24:58.345" v="0"/>
        <pc:sldMasterMkLst>
          <pc:docMk/>
          <pc:sldMasterMk cId="1025947034" sldId="2147483648"/>
        </pc:sldMasterMkLst>
        <pc:sldLayoutChg chg="add">
          <pc:chgData name="Merethe Anette Ryen" userId="S::merethear@uia.no::1a0d79ba-99a9-4ffc-bb02-a2067f6f93d6" providerId="AD" clId="Web-{BAE08C34-D30F-4616-B86D-CCFB827ED825}" dt="2023-03-24T13:24:58.345" v="0"/>
          <pc:sldLayoutMkLst>
            <pc:docMk/>
            <pc:sldMasterMk cId="1025947034" sldId="2147483648"/>
            <pc:sldLayoutMk cId="3174608458" sldId="2147483687"/>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2108912253" sldId="2147483719"/>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879759343" sldId="2147483720"/>
          </pc:sldLayoutMkLst>
        </pc:sldLayoutChg>
        <pc:sldLayoutChg chg="add">
          <pc:chgData name="Merethe Anette Ryen" userId="S::merethear@uia.no::1a0d79ba-99a9-4ffc-bb02-a2067f6f93d6" providerId="AD" clId="Web-{BAE08C34-D30F-4616-B86D-CCFB827ED825}" dt="2023-03-24T13:24:58.345" v="0"/>
          <pc:sldLayoutMkLst>
            <pc:docMk/>
            <pc:sldMasterMk cId="1025947034" sldId="2147483648"/>
            <pc:sldLayoutMk cId="1340053631" sldId="2147483815"/>
          </pc:sldLayoutMkLst>
        </pc:sldLayoutChg>
      </pc:sldMasterChg>
    </pc:docChg>
  </pc:docChgLst>
  <pc:docChgLst>
    <pc:chgData name="Merethe Anette Ryen" userId="1a0d79ba-99a9-4ffc-bb02-a2067f6f93d6" providerId="ADAL" clId="{E6C23DBD-0A8E-4C53-9CF9-AE19FCE65064}"/>
    <pc:docChg chg="undo custSel addSld delSld modSld sldOrd modSection">
      <pc:chgData name="Merethe Anette Ryen" userId="1a0d79ba-99a9-4ffc-bb02-a2067f6f93d6" providerId="ADAL" clId="{E6C23DBD-0A8E-4C53-9CF9-AE19FCE65064}" dt="2025-05-30T10:28:19.339" v="5467"/>
      <pc:docMkLst>
        <pc:docMk/>
      </pc:docMkLst>
      <pc:sldChg chg="modNotesTx">
        <pc:chgData name="Merethe Anette Ryen" userId="1a0d79ba-99a9-4ffc-bb02-a2067f6f93d6" providerId="ADAL" clId="{E6C23DBD-0A8E-4C53-9CF9-AE19FCE65064}" dt="2024-12-10T09:34:05.992" v="1401" actId="20577"/>
        <pc:sldMkLst>
          <pc:docMk/>
          <pc:sldMk cId="1681271319" sldId="2147374655"/>
        </pc:sldMkLst>
      </pc:sldChg>
      <pc:sldChg chg="modSp mod modNotesTx">
        <pc:chgData name="Merethe Anette Ryen" userId="1a0d79ba-99a9-4ffc-bb02-a2067f6f93d6" providerId="ADAL" clId="{E6C23DBD-0A8E-4C53-9CF9-AE19FCE65064}" dt="2024-12-10T09:29:10.376" v="1274" actId="20577"/>
        <pc:sldMkLst>
          <pc:docMk/>
          <pc:sldMk cId="759042129" sldId="2147374657"/>
        </pc:sldMkLst>
      </pc:sldChg>
      <pc:sldChg chg="del">
        <pc:chgData name="Merethe Anette Ryen" userId="1a0d79ba-99a9-4ffc-bb02-a2067f6f93d6" providerId="ADAL" clId="{E6C23DBD-0A8E-4C53-9CF9-AE19FCE65064}" dt="2024-12-10T08:34:50.382" v="425" actId="2696"/>
        <pc:sldMkLst>
          <pc:docMk/>
          <pc:sldMk cId="2073397333" sldId="2147374711"/>
        </pc:sldMkLst>
      </pc:sldChg>
      <pc:sldChg chg="modSp mod">
        <pc:chgData name="Merethe Anette Ryen" userId="1a0d79ba-99a9-4ffc-bb02-a2067f6f93d6" providerId="ADAL" clId="{E6C23DBD-0A8E-4C53-9CF9-AE19FCE65064}" dt="2024-12-10T08:37:14.437" v="427" actId="20577"/>
        <pc:sldMkLst>
          <pc:docMk/>
          <pc:sldMk cId="1435382986" sldId="2147374735"/>
        </pc:sldMkLst>
      </pc:sldChg>
      <pc:sldChg chg="add">
        <pc:chgData name="Merethe Anette Ryen" userId="1a0d79ba-99a9-4ffc-bb02-a2067f6f93d6" providerId="ADAL" clId="{E6C23DBD-0A8E-4C53-9CF9-AE19FCE65064}" dt="2024-12-10T09:17:31.807" v="845"/>
        <pc:sldMkLst>
          <pc:docMk/>
          <pc:sldMk cId="521742448" sldId="2147374763"/>
        </pc:sldMkLst>
      </pc:sldChg>
      <pc:sldChg chg="modSp mod">
        <pc:chgData name="Merethe Anette Ryen" userId="1a0d79ba-99a9-4ffc-bb02-a2067f6f93d6" providerId="ADAL" clId="{E6C23DBD-0A8E-4C53-9CF9-AE19FCE65064}" dt="2024-12-10T09:40:38.546" v="1997" actId="14100"/>
        <pc:sldMkLst>
          <pc:docMk/>
          <pc:sldMk cId="2659945597" sldId="2147374800"/>
        </pc:sldMkLst>
      </pc:sldChg>
      <pc:sldChg chg="addSp delSp modSp mod ord">
        <pc:chgData name="Merethe Anette Ryen" userId="1a0d79ba-99a9-4ffc-bb02-a2067f6f93d6" providerId="ADAL" clId="{E6C23DBD-0A8E-4C53-9CF9-AE19FCE65064}" dt="2024-12-10T09:26:40.382" v="1237"/>
        <pc:sldMkLst>
          <pc:docMk/>
          <pc:sldMk cId="3623317499" sldId="2147374872"/>
        </pc:sldMkLst>
      </pc:sldChg>
      <pc:sldChg chg="modSp add mod modNotesTx">
        <pc:chgData name="Merethe Anette Ryen" userId="1a0d79ba-99a9-4ffc-bb02-a2067f6f93d6" providerId="ADAL" clId="{E6C23DBD-0A8E-4C53-9CF9-AE19FCE65064}" dt="2025-05-30T09:52:21.246" v="4041" actId="20577"/>
        <pc:sldMkLst>
          <pc:docMk/>
          <pc:sldMk cId="998895368" sldId="2147374880"/>
        </pc:sldMkLst>
      </pc:sldChg>
      <pc:sldChg chg="modSp mod ord modNotesTx">
        <pc:chgData name="Merethe Anette Ryen" userId="1a0d79ba-99a9-4ffc-bb02-a2067f6f93d6" providerId="ADAL" clId="{E6C23DBD-0A8E-4C53-9CF9-AE19FCE65064}" dt="2025-05-30T10:09:36.717" v="4931" actId="20577"/>
        <pc:sldMkLst>
          <pc:docMk/>
          <pc:sldMk cId="2040446011" sldId="2147374892"/>
        </pc:sldMkLst>
        <pc:spChg chg="mod">
          <ac:chgData name="Merethe Anette Ryen" userId="1a0d79ba-99a9-4ffc-bb02-a2067f6f93d6" providerId="ADAL" clId="{E6C23DBD-0A8E-4C53-9CF9-AE19FCE65064}" dt="2025-05-30T10:09:36.717" v="4931" actId="20577"/>
          <ac:spMkLst>
            <pc:docMk/>
            <pc:sldMk cId="2040446011" sldId="2147374892"/>
            <ac:spMk id="2" creationId="{171368E3-D0F6-5889-A01C-43A1F1148847}"/>
          </ac:spMkLst>
        </pc:spChg>
      </pc:sldChg>
      <pc:sldChg chg="add del">
        <pc:chgData name="Merethe Anette Ryen" userId="1a0d79ba-99a9-4ffc-bb02-a2067f6f93d6" providerId="ADAL" clId="{E6C23DBD-0A8E-4C53-9CF9-AE19FCE65064}" dt="2025-05-30T10:08:59.490" v="4917" actId="2696"/>
        <pc:sldMkLst>
          <pc:docMk/>
          <pc:sldMk cId="770470356" sldId="2147374894"/>
        </pc:sldMkLst>
      </pc:sldChg>
      <pc:sldChg chg="add del">
        <pc:chgData name="Merethe Anette Ryen" userId="1a0d79ba-99a9-4ffc-bb02-a2067f6f93d6" providerId="ADAL" clId="{E6C23DBD-0A8E-4C53-9CF9-AE19FCE65064}" dt="2025-05-30T10:12:11.270" v="5388" actId="2696"/>
        <pc:sldMkLst>
          <pc:docMk/>
          <pc:sldMk cId="1946587153" sldId="2147374894"/>
        </pc:sldMkLst>
      </pc:sldChg>
      <pc:sldChg chg="modSp add modNotesTx">
        <pc:chgData name="Merethe Anette Ryen" userId="1a0d79ba-99a9-4ffc-bb02-a2067f6f93d6" providerId="ADAL" clId="{E6C23DBD-0A8E-4C53-9CF9-AE19FCE65064}" dt="2024-12-10T09:41:18.232" v="2042" actId="113"/>
        <pc:sldMkLst>
          <pc:docMk/>
          <pc:sldMk cId="3681664695" sldId="2147374895"/>
        </pc:sldMkLst>
      </pc:sldChg>
      <pc:sldChg chg="add ord">
        <pc:chgData name="Merethe Anette Ryen" userId="1a0d79ba-99a9-4ffc-bb02-a2067f6f93d6" providerId="ADAL" clId="{E6C23DBD-0A8E-4C53-9CF9-AE19FCE65064}" dt="2025-05-30T10:28:19.339" v="5467"/>
        <pc:sldMkLst>
          <pc:docMk/>
          <pc:sldMk cId="879614643" sldId="2147374952"/>
        </pc:sldMkLst>
      </pc:sldChg>
      <pc:sldChg chg="del">
        <pc:chgData name="Merethe Anette Ryen" userId="1a0d79ba-99a9-4ffc-bb02-a2067f6f93d6" providerId="ADAL" clId="{E6C23DBD-0A8E-4C53-9CF9-AE19FCE65064}" dt="2024-12-10T09:10:35.408" v="840" actId="2696"/>
        <pc:sldMkLst>
          <pc:docMk/>
          <pc:sldMk cId="2189398790" sldId="2147374994"/>
        </pc:sldMkLst>
      </pc:sldChg>
      <pc:sldChg chg="modNotesTx">
        <pc:chgData name="Merethe Anette Ryen" userId="1a0d79ba-99a9-4ffc-bb02-a2067f6f93d6" providerId="ADAL" clId="{E6C23DBD-0A8E-4C53-9CF9-AE19FCE65064}" dt="2024-12-10T09:41:01.745" v="2011" actId="20577"/>
        <pc:sldMkLst>
          <pc:docMk/>
          <pc:sldMk cId="2061532063" sldId="2147374995"/>
        </pc:sldMkLst>
      </pc:sldChg>
      <pc:sldChg chg="modNotesTx">
        <pc:chgData name="Merethe Anette Ryen" userId="1a0d79ba-99a9-4ffc-bb02-a2067f6f93d6" providerId="ADAL" clId="{E6C23DBD-0A8E-4C53-9CF9-AE19FCE65064}" dt="2024-12-10T09:29:19.169" v="1276" actId="20577"/>
        <pc:sldMkLst>
          <pc:docMk/>
          <pc:sldMk cId="1432276258" sldId="2147374997"/>
        </pc:sldMkLst>
      </pc:sldChg>
      <pc:sldChg chg="modSp mod">
        <pc:chgData name="Merethe Anette Ryen" userId="1a0d79ba-99a9-4ffc-bb02-a2067f6f93d6" providerId="ADAL" clId="{E6C23DBD-0A8E-4C53-9CF9-AE19FCE65064}" dt="2024-12-10T08:31:29.417" v="424" actId="14100"/>
        <pc:sldMkLst>
          <pc:docMk/>
          <pc:sldMk cId="1508937140" sldId="2147374998"/>
        </pc:sldMkLst>
      </pc:sldChg>
      <pc:sldChg chg="modSp add mod ord">
        <pc:chgData name="Merethe Anette Ryen" userId="1a0d79ba-99a9-4ffc-bb02-a2067f6f93d6" providerId="ADAL" clId="{E6C23DBD-0A8E-4C53-9CF9-AE19FCE65064}" dt="2024-12-10T09:48:04.456" v="2183"/>
        <pc:sldMkLst>
          <pc:docMk/>
          <pc:sldMk cId="1774082670" sldId="2147375050"/>
        </pc:sldMkLst>
      </pc:sldChg>
      <pc:sldChg chg="modSp add mod ord">
        <pc:chgData name="Merethe Anette Ryen" userId="1a0d79ba-99a9-4ffc-bb02-a2067f6f93d6" providerId="ADAL" clId="{E6C23DBD-0A8E-4C53-9CF9-AE19FCE65064}" dt="2025-02-26T12:34:42.473" v="3450" actId="20577"/>
        <pc:sldMkLst>
          <pc:docMk/>
          <pc:sldMk cId="879967502" sldId="2147375055"/>
        </pc:sldMkLst>
      </pc:sldChg>
      <pc:sldChg chg="modSp add mod">
        <pc:chgData name="Merethe Anette Ryen" userId="1a0d79ba-99a9-4ffc-bb02-a2067f6f93d6" providerId="ADAL" clId="{E6C23DBD-0A8E-4C53-9CF9-AE19FCE65064}" dt="2024-12-10T09:49:05.855" v="2342" actId="1076"/>
        <pc:sldMkLst>
          <pc:docMk/>
          <pc:sldMk cId="2712152327" sldId="2147375058"/>
        </pc:sldMkLst>
      </pc:sldChg>
      <pc:sldChg chg="addSp delSp modSp add mod modNotesTx">
        <pc:chgData name="Merethe Anette Ryen" userId="1a0d79ba-99a9-4ffc-bb02-a2067f6f93d6" providerId="ADAL" clId="{E6C23DBD-0A8E-4C53-9CF9-AE19FCE65064}" dt="2025-05-30T08:45:41.593" v="3585" actId="20577"/>
        <pc:sldMkLst>
          <pc:docMk/>
          <pc:sldMk cId="3034621226" sldId="2147375063"/>
        </pc:sldMkLst>
        <pc:spChg chg="mod">
          <ac:chgData name="Merethe Anette Ryen" userId="1a0d79ba-99a9-4ffc-bb02-a2067f6f93d6" providerId="ADAL" clId="{E6C23DBD-0A8E-4C53-9CF9-AE19FCE65064}" dt="2025-05-30T08:43:45.972" v="3547" actId="20577"/>
          <ac:spMkLst>
            <pc:docMk/>
            <pc:sldMk cId="3034621226" sldId="2147375063"/>
            <ac:spMk id="8" creationId="{81815717-0942-6D70-8E6C-A2D365D3E096}"/>
          </ac:spMkLst>
        </pc:spChg>
        <pc:spChg chg="mod">
          <ac:chgData name="Merethe Anette Ryen" userId="1a0d79ba-99a9-4ffc-bb02-a2067f6f93d6" providerId="ADAL" clId="{E6C23DBD-0A8E-4C53-9CF9-AE19FCE65064}" dt="2025-05-30T08:45:16.392" v="3581" actId="1076"/>
          <ac:spMkLst>
            <pc:docMk/>
            <pc:sldMk cId="3034621226" sldId="2147375063"/>
            <ac:spMk id="13" creationId="{AD67F03B-8B0E-A53A-AC1C-222D43219A77}"/>
          </ac:spMkLst>
        </pc:spChg>
        <pc:spChg chg="mod">
          <ac:chgData name="Merethe Anette Ryen" userId="1a0d79ba-99a9-4ffc-bb02-a2067f6f93d6" providerId="ADAL" clId="{E6C23DBD-0A8E-4C53-9CF9-AE19FCE65064}" dt="2025-05-30T08:45:41.593" v="3585" actId="20577"/>
          <ac:spMkLst>
            <pc:docMk/>
            <pc:sldMk cId="3034621226" sldId="2147375063"/>
            <ac:spMk id="19" creationId="{4A8BD243-C8A0-5D9C-E2BF-95576CB29BCC}"/>
          </ac:spMkLst>
        </pc:spChg>
        <pc:spChg chg="mod">
          <ac:chgData name="Merethe Anette Ryen" userId="1a0d79ba-99a9-4ffc-bb02-a2067f6f93d6" providerId="ADAL" clId="{E6C23DBD-0A8E-4C53-9CF9-AE19FCE65064}" dt="2025-05-30T08:45:07.487" v="3579" actId="1076"/>
          <ac:spMkLst>
            <pc:docMk/>
            <pc:sldMk cId="3034621226" sldId="2147375063"/>
            <ac:spMk id="24" creationId="{7E987C27-D275-2232-4D34-4E634ABC4F71}"/>
          </ac:spMkLst>
        </pc:spChg>
        <pc:picChg chg="mod">
          <ac:chgData name="Merethe Anette Ryen" userId="1a0d79ba-99a9-4ffc-bb02-a2067f6f93d6" providerId="ADAL" clId="{E6C23DBD-0A8E-4C53-9CF9-AE19FCE65064}" dt="2025-05-30T08:45:13.139" v="3580" actId="1076"/>
          <ac:picMkLst>
            <pc:docMk/>
            <pc:sldMk cId="3034621226" sldId="2147375063"/>
            <ac:picMk id="3" creationId="{FDBF6446-D7CB-68E3-5058-83EEBFE2DBAE}"/>
          </ac:picMkLst>
        </pc:picChg>
        <pc:picChg chg="mod">
          <ac:chgData name="Merethe Anette Ryen" userId="1a0d79ba-99a9-4ffc-bb02-a2067f6f93d6" providerId="ADAL" clId="{E6C23DBD-0A8E-4C53-9CF9-AE19FCE65064}" dt="2025-05-30T08:45:19.689" v="3582" actId="1076"/>
          <ac:picMkLst>
            <pc:docMk/>
            <pc:sldMk cId="3034621226" sldId="2147375063"/>
            <ac:picMk id="5" creationId="{571EE93E-0346-E25F-E144-86AB307B0548}"/>
          </ac:picMkLst>
        </pc:picChg>
        <pc:picChg chg="add mod">
          <ac:chgData name="Merethe Anette Ryen" userId="1a0d79ba-99a9-4ffc-bb02-a2067f6f93d6" providerId="ADAL" clId="{E6C23DBD-0A8E-4C53-9CF9-AE19FCE65064}" dt="2025-05-30T08:44:00.886" v="3549" actId="1076"/>
          <ac:picMkLst>
            <pc:docMk/>
            <pc:sldMk cId="3034621226" sldId="2147375063"/>
            <ac:picMk id="10" creationId="{1D515F43-5AF4-C3C8-7BD6-C78C161301BB}"/>
          </ac:picMkLst>
        </pc:picChg>
        <pc:picChg chg="mod">
          <ac:chgData name="Merethe Anette Ryen" userId="1a0d79ba-99a9-4ffc-bb02-a2067f6f93d6" providerId="ADAL" clId="{E6C23DBD-0A8E-4C53-9CF9-AE19FCE65064}" dt="2025-05-30T08:45:04.777" v="3578" actId="1076"/>
          <ac:picMkLst>
            <pc:docMk/>
            <pc:sldMk cId="3034621226" sldId="2147375063"/>
            <ac:picMk id="14" creationId="{BD2EFF58-FBB9-2403-2C75-67D4655C5D43}"/>
          </ac:picMkLst>
        </pc:picChg>
        <pc:picChg chg="del">
          <ac:chgData name="Merethe Anette Ryen" userId="1a0d79ba-99a9-4ffc-bb02-a2067f6f93d6" providerId="ADAL" clId="{E6C23DBD-0A8E-4C53-9CF9-AE19FCE65064}" dt="2025-05-30T08:44:53.827" v="3575" actId="21"/>
          <ac:picMkLst>
            <pc:docMk/>
            <pc:sldMk cId="3034621226" sldId="2147375063"/>
            <ac:picMk id="18" creationId="{A0E20148-2073-EAA3-F70F-9AFDB998D423}"/>
          </ac:picMkLst>
        </pc:picChg>
      </pc:sldChg>
      <pc:sldChg chg="modSp add mod">
        <pc:chgData name="Merethe Anette Ryen" userId="1a0d79ba-99a9-4ffc-bb02-a2067f6f93d6" providerId="ADAL" clId="{E6C23DBD-0A8E-4C53-9CF9-AE19FCE65064}" dt="2024-12-10T08:49:50.534" v="495" actId="1076"/>
        <pc:sldMkLst>
          <pc:docMk/>
          <pc:sldMk cId="3075958768" sldId="2147375070"/>
        </pc:sldMkLst>
      </pc:sldChg>
      <pc:sldChg chg="mod ord modShow">
        <pc:chgData name="Merethe Anette Ryen" userId="1a0d79ba-99a9-4ffc-bb02-a2067f6f93d6" providerId="ADAL" clId="{E6C23DBD-0A8E-4C53-9CF9-AE19FCE65064}" dt="2024-12-10T09:26:20.124" v="1231" actId="729"/>
        <pc:sldMkLst>
          <pc:docMk/>
          <pc:sldMk cId="3885972685" sldId="2147375073"/>
        </pc:sldMkLst>
      </pc:sldChg>
      <pc:sldChg chg="modSp mod ord">
        <pc:chgData name="Merethe Anette Ryen" userId="1a0d79ba-99a9-4ffc-bb02-a2067f6f93d6" providerId="ADAL" clId="{E6C23DBD-0A8E-4C53-9CF9-AE19FCE65064}" dt="2024-12-10T09:35:49.369" v="1627" actId="313"/>
        <pc:sldMkLst>
          <pc:docMk/>
          <pc:sldMk cId="4265070244" sldId="2147375074"/>
        </pc:sldMkLst>
      </pc:sldChg>
      <pc:sldChg chg="modSp mod modNotesTx">
        <pc:chgData name="Merethe Anette Ryen" userId="1a0d79ba-99a9-4ffc-bb02-a2067f6f93d6" providerId="ADAL" clId="{E6C23DBD-0A8E-4C53-9CF9-AE19FCE65064}" dt="2025-05-30T09:23:15.291" v="3627" actId="20577"/>
        <pc:sldMkLst>
          <pc:docMk/>
          <pc:sldMk cId="2634944750" sldId="2147375080"/>
        </pc:sldMkLst>
      </pc:sldChg>
      <pc:sldChg chg="mod modShow">
        <pc:chgData name="Merethe Anette Ryen" userId="1a0d79ba-99a9-4ffc-bb02-a2067f6f93d6" providerId="ADAL" clId="{E6C23DBD-0A8E-4C53-9CF9-AE19FCE65064}" dt="2025-02-26T12:33:17.905" v="3385" actId="729"/>
        <pc:sldMkLst>
          <pc:docMk/>
          <pc:sldMk cId="777063200" sldId="2147375081"/>
        </pc:sldMkLst>
      </pc:sldChg>
      <pc:sldChg chg="modSp add mod ord">
        <pc:chgData name="Merethe Anette Ryen" userId="1a0d79ba-99a9-4ffc-bb02-a2067f6f93d6" providerId="ADAL" clId="{E6C23DBD-0A8E-4C53-9CF9-AE19FCE65064}" dt="2024-12-10T09:26:13.643" v="1230"/>
        <pc:sldMkLst>
          <pc:docMk/>
          <pc:sldMk cId="1586203247" sldId="2147375082"/>
        </pc:sldMkLst>
      </pc:sldChg>
      <pc:sldChg chg="add">
        <pc:chgData name="Merethe Anette Ryen" userId="1a0d79ba-99a9-4ffc-bb02-a2067f6f93d6" providerId="ADAL" clId="{E6C23DBD-0A8E-4C53-9CF9-AE19FCE65064}" dt="2025-05-30T10:25:25.783" v="5391"/>
        <pc:sldMkLst>
          <pc:docMk/>
          <pc:sldMk cId="2501908809" sldId="2147375085"/>
        </pc:sldMkLst>
      </pc:sldChg>
      <pc:sldChg chg="add">
        <pc:chgData name="Merethe Anette Ryen" userId="1a0d79ba-99a9-4ffc-bb02-a2067f6f93d6" providerId="ADAL" clId="{E6C23DBD-0A8E-4C53-9CF9-AE19FCE65064}" dt="2025-05-30T10:26:10.849" v="5392"/>
        <pc:sldMkLst>
          <pc:docMk/>
          <pc:sldMk cId="3454460616" sldId="2147375093"/>
        </pc:sldMkLst>
      </pc:sldChg>
      <pc:sldChg chg="modSp add mod modShow">
        <pc:chgData name="Merethe Anette Ryen" userId="1a0d79ba-99a9-4ffc-bb02-a2067f6f93d6" providerId="ADAL" clId="{E6C23DBD-0A8E-4C53-9CF9-AE19FCE65064}" dt="2024-12-10T09:47:24.583" v="2179" actId="729"/>
        <pc:sldMkLst>
          <pc:docMk/>
          <pc:sldMk cId="899009383" sldId="2147375107"/>
        </pc:sldMkLst>
      </pc:sldChg>
      <pc:sldChg chg="addSp modSp add mod modNotesTx">
        <pc:chgData name="Merethe Anette Ryen" userId="1a0d79ba-99a9-4ffc-bb02-a2067f6f93d6" providerId="ADAL" clId="{E6C23DBD-0A8E-4C53-9CF9-AE19FCE65064}" dt="2025-05-30T10:11:31.163" v="5386" actId="20577"/>
        <pc:sldMkLst>
          <pc:docMk/>
          <pc:sldMk cId="3352676521" sldId="2147375108"/>
        </pc:sldMkLst>
      </pc:sldChg>
      <pc:sldChg chg="modSp add mod modNotesTx">
        <pc:chgData name="Merethe Anette Ryen" userId="1a0d79ba-99a9-4ffc-bb02-a2067f6f93d6" providerId="ADAL" clId="{E6C23DBD-0A8E-4C53-9CF9-AE19FCE65064}" dt="2024-12-10T09:29:48.982" v="1278" actId="20577"/>
        <pc:sldMkLst>
          <pc:docMk/>
          <pc:sldMk cId="1470445446" sldId="2147375109"/>
        </pc:sldMkLst>
      </pc:sldChg>
      <pc:sldChg chg="modSp add mod modNotesTx">
        <pc:chgData name="Merethe Anette Ryen" userId="1a0d79ba-99a9-4ffc-bb02-a2067f6f93d6" providerId="ADAL" clId="{E6C23DBD-0A8E-4C53-9CF9-AE19FCE65064}" dt="2024-12-10T09:29:14.034" v="1275" actId="20577"/>
        <pc:sldMkLst>
          <pc:docMk/>
          <pc:sldMk cId="4015992266" sldId="2147375110"/>
        </pc:sldMkLst>
      </pc:sldChg>
      <pc:sldChg chg="modSp add mod">
        <pc:chgData name="Merethe Anette Ryen" userId="1a0d79ba-99a9-4ffc-bb02-a2067f6f93d6" providerId="ADAL" clId="{E6C23DBD-0A8E-4C53-9CF9-AE19FCE65064}" dt="2024-12-10T09:25:42.718" v="1224" actId="1076"/>
        <pc:sldMkLst>
          <pc:docMk/>
          <pc:sldMk cId="1839101476" sldId="2147375111"/>
        </pc:sldMkLst>
      </pc:sldChg>
      <pc:sldChg chg="modSp add mod modCm">
        <pc:chgData name="Merethe Anette Ryen" userId="1a0d79ba-99a9-4ffc-bb02-a2067f6f93d6" providerId="ADAL" clId="{E6C23DBD-0A8E-4C53-9CF9-AE19FCE65064}" dt="2024-12-10T09:37:25.172" v="1842" actId="20577"/>
        <pc:sldMkLst>
          <pc:docMk/>
          <pc:sldMk cId="2939038888" sldId="2147375116"/>
        </pc:sldMkLst>
        <pc:extLst>
          <p:ext xmlns:p="http://schemas.openxmlformats.org/presentationml/2006/main" uri="{D6D511B9-2390-475A-947B-AFAB55BFBCF1}">
            <pc226:cmChg xmlns:pc226="http://schemas.microsoft.com/office/powerpoint/2022/06/main/command" chg="mod">
              <pc226:chgData name="Merethe Anette Ryen" userId="1a0d79ba-99a9-4ffc-bb02-a2067f6f93d6" providerId="ADAL" clId="{E6C23DBD-0A8E-4C53-9CF9-AE19FCE65064}" dt="2024-12-10T09:27:55.746" v="1272" actId="20577"/>
              <pc2:cmMkLst xmlns:pc2="http://schemas.microsoft.com/office/powerpoint/2019/9/main/command">
                <pc:docMk/>
                <pc:sldMk cId="2939038888" sldId="2147375116"/>
                <pc2:cmMk id="{46921FF2-F1D7-4E29-A3B5-A2EA7072B5BA}"/>
              </pc2:cmMkLst>
            </pc226:cmChg>
          </p:ext>
        </pc:extLst>
      </pc:sldChg>
      <pc:sldChg chg="modSp add mod">
        <pc:chgData name="Merethe Anette Ryen" userId="1a0d79ba-99a9-4ffc-bb02-a2067f6f93d6" providerId="ADAL" clId="{E6C23DBD-0A8E-4C53-9CF9-AE19FCE65064}" dt="2025-05-30T10:08:05.684" v="4913" actId="1076"/>
        <pc:sldMkLst>
          <pc:docMk/>
          <pc:sldMk cId="364309832" sldId="2147375117"/>
        </pc:sldMkLst>
        <pc:spChg chg="mod">
          <ac:chgData name="Merethe Anette Ryen" userId="1a0d79ba-99a9-4ffc-bb02-a2067f6f93d6" providerId="ADAL" clId="{E6C23DBD-0A8E-4C53-9CF9-AE19FCE65064}" dt="2025-05-30T10:08:05.684" v="4913" actId="1076"/>
          <ac:spMkLst>
            <pc:docMk/>
            <pc:sldMk cId="364309832" sldId="2147375117"/>
            <ac:spMk id="2" creationId="{B2647FCA-F0DA-E129-2AB9-FD08933B8F66}"/>
          </ac:spMkLst>
        </pc:spChg>
      </pc:sldChg>
      <pc:sldChg chg="modSp add mod ord">
        <pc:chgData name="Merethe Anette Ryen" userId="1a0d79ba-99a9-4ffc-bb02-a2067f6f93d6" providerId="ADAL" clId="{E6C23DBD-0A8E-4C53-9CF9-AE19FCE65064}" dt="2025-02-26T12:32:59.634" v="3383"/>
        <pc:sldMkLst>
          <pc:docMk/>
          <pc:sldMk cId="1888490781" sldId="2147375118"/>
        </pc:sldMkLst>
      </pc:sldChg>
      <pc:sldChg chg="addSp delSp modSp new mod modShow">
        <pc:chgData name="Merethe Anette Ryen" userId="1a0d79ba-99a9-4ffc-bb02-a2067f6f93d6" providerId="ADAL" clId="{E6C23DBD-0A8E-4C53-9CF9-AE19FCE65064}" dt="2025-05-30T10:08:31.548" v="4914" actId="729"/>
        <pc:sldMkLst>
          <pc:docMk/>
          <pc:sldMk cId="3343054734" sldId="2147375119"/>
        </pc:sldMkLst>
      </pc:sldChg>
      <pc:sldChg chg="modSp add mod">
        <pc:chgData name="Merethe Anette Ryen" userId="1a0d79ba-99a9-4ffc-bb02-a2067f6f93d6" providerId="ADAL" clId="{E6C23DBD-0A8E-4C53-9CF9-AE19FCE65064}" dt="2024-12-10T09:48:34.536" v="2214" actId="20577"/>
        <pc:sldMkLst>
          <pc:docMk/>
          <pc:sldMk cId="1696696717" sldId="2147375120"/>
        </pc:sldMkLst>
      </pc:sldChg>
      <pc:sldChg chg="modSp add mod">
        <pc:chgData name="Merethe Anette Ryen" userId="1a0d79ba-99a9-4ffc-bb02-a2067f6f93d6" providerId="ADAL" clId="{E6C23DBD-0A8E-4C53-9CF9-AE19FCE65064}" dt="2024-12-10T09:51:17.913" v="2621" actId="1076"/>
        <pc:sldMkLst>
          <pc:docMk/>
          <pc:sldMk cId="1666903675" sldId="2147375121"/>
        </pc:sldMkLst>
      </pc:sldChg>
      <pc:sldChg chg="addSp delSp modSp new mod modAnim modNotesTx">
        <pc:chgData name="Merethe Anette Ryen" userId="1a0d79ba-99a9-4ffc-bb02-a2067f6f93d6" providerId="ADAL" clId="{E6C23DBD-0A8E-4C53-9CF9-AE19FCE65064}" dt="2025-05-30T09:51:40.330" v="3953" actId="20577"/>
        <pc:sldMkLst>
          <pc:docMk/>
          <pc:sldMk cId="914127168" sldId="2147375122"/>
        </pc:sldMkLst>
      </pc:sldChg>
      <pc:sldChg chg="modSp mod">
        <pc:chgData name="Merethe Anette Ryen" userId="1a0d79ba-99a9-4ffc-bb02-a2067f6f93d6" providerId="ADAL" clId="{E6C23DBD-0A8E-4C53-9CF9-AE19FCE65064}" dt="2025-05-30T10:05:10.807" v="4677" actId="20577"/>
        <pc:sldMkLst>
          <pc:docMk/>
          <pc:sldMk cId="3174468571" sldId="2147375190"/>
        </pc:sldMkLst>
        <pc:spChg chg="mod">
          <ac:chgData name="Merethe Anette Ryen" userId="1a0d79ba-99a9-4ffc-bb02-a2067f6f93d6" providerId="ADAL" clId="{E6C23DBD-0A8E-4C53-9CF9-AE19FCE65064}" dt="2025-05-30T10:05:10.807" v="4677" actId="20577"/>
          <ac:spMkLst>
            <pc:docMk/>
            <pc:sldMk cId="3174468571" sldId="2147375190"/>
            <ac:spMk id="3" creationId="{C876DFC5-F6B7-24BF-F672-317CC97FC100}"/>
          </ac:spMkLst>
        </pc:spChg>
      </pc:sldChg>
      <pc:sldChg chg="add del">
        <pc:chgData name="Merethe Anette Ryen" userId="1a0d79ba-99a9-4ffc-bb02-a2067f6f93d6" providerId="ADAL" clId="{E6C23DBD-0A8E-4C53-9CF9-AE19FCE65064}" dt="2025-05-30T10:12:20.209" v="5390" actId="2696"/>
        <pc:sldMkLst>
          <pc:docMk/>
          <pc:sldMk cId="3856449782" sldId="2147375191"/>
        </pc:sldMkLst>
      </pc:sldChg>
      <pc:sldChg chg="modSp add mod">
        <pc:chgData name="Merethe Anette Ryen" userId="1a0d79ba-99a9-4ffc-bb02-a2067f6f93d6" providerId="ADAL" clId="{E6C23DBD-0A8E-4C53-9CF9-AE19FCE65064}" dt="2025-02-26T12:34:17.347" v="3431" actId="20577"/>
        <pc:sldMkLst>
          <pc:docMk/>
          <pc:sldMk cId="2771915587" sldId="2147375192"/>
        </pc:sldMkLst>
      </pc:sldChg>
      <pc:sldChg chg="modSp add mod modNotesTx">
        <pc:chgData name="Merethe Anette Ryen" userId="1a0d79ba-99a9-4ffc-bb02-a2067f6f93d6" providerId="ADAL" clId="{E6C23DBD-0A8E-4C53-9CF9-AE19FCE65064}" dt="2025-05-30T10:10:44.917" v="5200" actId="20577"/>
        <pc:sldMkLst>
          <pc:docMk/>
          <pc:sldMk cId="1159992525" sldId="2147375193"/>
        </pc:sldMkLst>
      </pc:sldChg>
      <pc:sldChg chg="modNotesTx">
        <pc:chgData name="Merethe Anette Ryen" userId="1a0d79ba-99a9-4ffc-bb02-a2067f6f93d6" providerId="ADAL" clId="{E6C23DBD-0A8E-4C53-9CF9-AE19FCE65064}" dt="2025-05-30T10:06:41.318" v="4687" actId="20577"/>
        <pc:sldMkLst>
          <pc:docMk/>
          <pc:sldMk cId="3246603094" sldId="2147375194"/>
        </pc:sldMkLst>
      </pc:sldChg>
      <pc:sldChg chg="modSp add mod modNotesTx">
        <pc:chgData name="Merethe Anette Ryen" userId="1a0d79ba-99a9-4ffc-bb02-a2067f6f93d6" providerId="ADAL" clId="{E6C23DBD-0A8E-4C53-9CF9-AE19FCE65064}" dt="2025-05-30T10:07:29.661" v="4881" actId="20577"/>
        <pc:sldMkLst>
          <pc:docMk/>
          <pc:sldMk cId="3285834853" sldId="2147375195"/>
        </pc:sldMkLst>
        <pc:spChg chg="mod">
          <ac:chgData name="Merethe Anette Ryen" userId="1a0d79ba-99a9-4ffc-bb02-a2067f6f93d6" providerId="ADAL" clId="{E6C23DBD-0A8E-4C53-9CF9-AE19FCE65064}" dt="2025-05-30T10:07:29.661" v="4881" actId="20577"/>
          <ac:spMkLst>
            <pc:docMk/>
            <pc:sldMk cId="3285834853" sldId="2147375195"/>
            <ac:spMk id="2" creationId="{CB1A3542-28B2-6429-F082-5A0A87E70FA4}"/>
          </ac:spMkLst>
        </pc:spChg>
      </pc:sldChg>
      <pc:sldChg chg="add">
        <pc:chgData name="Merethe Anette Ryen" userId="1a0d79ba-99a9-4ffc-bb02-a2067f6f93d6" providerId="ADAL" clId="{E6C23DBD-0A8E-4C53-9CF9-AE19FCE65064}" dt="2025-05-30T10:08:38.464" v="4915"/>
        <pc:sldMkLst>
          <pc:docMk/>
          <pc:sldMk cId="1635526643" sldId="2147375196"/>
        </pc:sldMkLst>
      </pc:sldChg>
      <pc:sldChg chg="add">
        <pc:chgData name="Merethe Anette Ryen" userId="1a0d79ba-99a9-4ffc-bb02-a2067f6f93d6" providerId="ADAL" clId="{E6C23DBD-0A8E-4C53-9CF9-AE19FCE65064}" dt="2025-05-30T10:08:56.220" v="4916"/>
        <pc:sldMkLst>
          <pc:docMk/>
          <pc:sldMk cId="2831575474" sldId="2147375197"/>
        </pc:sldMkLst>
      </pc:sldChg>
      <pc:sldChg chg="add">
        <pc:chgData name="Merethe Anette Ryen" userId="1a0d79ba-99a9-4ffc-bb02-a2067f6f93d6" providerId="ADAL" clId="{E6C23DBD-0A8E-4C53-9CF9-AE19FCE65064}" dt="2025-05-30T10:12:18.398" v="5389"/>
        <pc:sldMkLst>
          <pc:docMk/>
          <pc:sldMk cId="3574690391" sldId="2147375198"/>
        </pc:sldMkLst>
      </pc:sldChg>
      <pc:sldChg chg="add">
        <pc:chgData name="Merethe Anette Ryen" userId="1a0d79ba-99a9-4ffc-bb02-a2067f6f93d6" providerId="ADAL" clId="{E6C23DBD-0A8E-4C53-9CF9-AE19FCE65064}" dt="2025-05-30T10:26:10.849" v="5392"/>
        <pc:sldMkLst>
          <pc:docMk/>
          <pc:sldMk cId="897738225" sldId="2147375199"/>
        </pc:sldMkLst>
      </pc:sldChg>
      <pc:sldChg chg="add">
        <pc:chgData name="Merethe Anette Ryen" userId="1a0d79ba-99a9-4ffc-bb02-a2067f6f93d6" providerId="ADAL" clId="{E6C23DBD-0A8E-4C53-9CF9-AE19FCE65064}" dt="2025-05-30T10:26:10.849" v="5392"/>
        <pc:sldMkLst>
          <pc:docMk/>
          <pc:sldMk cId="719211985" sldId="2147375202"/>
        </pc:sldMkLst>
      </pc:sldChg>
      <pc:sldChg chg="add">
        <pc:chgData name="Merethe Anette Ryen" userId="1a0d79ba-99a9-4ffc-bb02-a2067f6f93d6" providerId="ADAL" clId="{E6C23DBD-0A8E-4C53-9CF9-AE19FCE65064}" dt="2025-05-30T10:26:10.849" v="5392"/>
        <pc:sldMkLst>
          <pc:docMk/>
          <pc:sldMk cId="1554515414" sldId="2147375206"/>
        </pc:sldMkLst>
      </pc:sldChg>
      <pc:sldChg chg="modSp add mod">
        <pc:chgData name="Merethe Anette Ryen" userId="1a0d79ba-99a9-4ffc-bb02-a2067f6f93d6" providerId="ADAL" clId="{E6C23DBD-0A8E-4C53-9CF9-AE19FCE65064}" dt="2025-05-30T10:27:53.075" v="5465" actId="1076"/>
        <pc:sldMkLst>
          <pc:docMk/>
          <pc:sldMk cId="3160440642" sldId="2147375207"/>
        </pc:sldMkLst>
        <pc:spChg chg="mod">
          <ac:chgData name="Merethe Anette Ryen" userId="1a0d79ba-99a9-4ffc-bb02-a2067f6f93d6" providerId="ADAL" clId="{E6C23DBD-0A8E-4C53-9CF9-AE19FCE65064}" dt="2025-05-30T10:27:53.075" v="5465" actId="1076"/>
          <ac:spMkLst>
            <pc:docMk/>
            <pc:sldMk cId="3160440642" sldId="2147375207"/>
            <ac:spMk id="3" creationId="{19EA8EE4-2325-171E-5A75-CC31C33A3018}"/>
          </ac:spMkLst>
        </pc:spChg>
      </pc:sldChg>
    </pc:docChg>
  </pc:docChgLst>
  <pc:docChgLst>
    <pc:chgData name="Merethe Anette Ryen" userId="S::merethear@uia.no::1a0d79ba-99a9-4ffc-bb02-a2067f6f93d6" providerId="AD" clId="Web-{8263DE53-8BAB-40F5-8BBE-86981F50B58C}"/>
    <pc:docChg chg="addSld modSld sldOrd modSection">
      <pc:chgData name="Merethe Anette Ryen" userId="S::merethear@uia.no::1a0d79ba-99a9-4ffc-bb02-a2067f6f93d6" providerId="AD" clId="Web-{8263DE53-8BAB-40F5-8BBE-86981F50B58C}" dt="2025-06-02T14:39:22.578" v="20" actId="20577"/>
      <pc:docMkLst>
        <pc:docMk/>
      </pc:docMkLst>
      <pc:sldChg chg="ord">
        <pc:chgData name="Merethe Anette Ryen" userId="S::merethear@uia.no::1a0d79ba-99a9-4ffc-bb02-a2067f6f93d6" providerId="AD" clId="Web-{8263DE53-8BAB-40F5-8BBE-86981F50B58C}" dt="2025-06-02T14:38:28.748" v="4"/>
        <pc:sldMkLst>
          <pc:docMk/>
          <pc:sldMk cId="897738225" sldId="2147375199"/>
        </pc:sldMkLst>
      </pc:sldChg>
      <pc:sldChg chg="addSp modSp">
        <pc:chgData name="Merethe Anette Ryen" userId="S::merethear@uia.no::1a0d79ba-99a9-4ffc-bb02-a2067f6f93d6" providerId="AD" clId="Web-{8263DE53-8BAB-40F5-8BBE-86981F50B58C}" dt="2025-06-02T14:38:12.998" v="3" actId="1076"/>
        <pc:sldMkLst>
          <pc:docMk/>
          <pc:sldMk cId="719211985" sldId="2147375202"/>
        </pc:sldMkLst>
        <pc:spChg chg="add mod">
          <ac:chgData name="Merethe Anette Ryen" userId="S::merethear@uia.no::1a0d79ba-99a9-4ffc-bb02-a2067f6f93d6" providerId="AD" clId="Web-{8263DE53-8BAB-40F5-8BBE-86981F50B58C}" dt="2025-06-02T14:38:12.998" v="3" actId="1076"/>
          <ac:spMkLst>
            <pc:docMk/>
            <pc:sldMk cId="719211985" sldId="2147375202"/>
            <ac:spMk id="6" creationId="{3BE71D92-AE17-CC66-59FD-A79888DE65FC}"/>
          </ac:spMkLst>
        </pc:spChg>
      </pc:sldChg>
      <pc:sldChg chg="modSp add ord">
        <pc:chgData name="Merethe Anette Ryen" userId="S::merethear@uia.no::1a0d79ba-99a9-4ffc-bb02-a2067f6f93d6" providerId="AD" clId="Web-{8263DE53-8BAB-40F5-8BBE-86981F50B58C}" dt="2025-06-02T14:39:22.578" v="20" actId="20577"/>
        <pc:sldMkLst>
          <pc:docMk/>
          <pc:sldMk cId="2931271630" sldId="2147375209"/>
        </pc:sldMkLst>
        <pc:spChg chg="mod">
          <ac:chgData name="Merethe Anette Ryen" userId="S::merethear@uia.no::1a0d79ba-99a9-4ffc-bb02-a2067f6f93d6" providerId="AD" clId="Web-{8263DE53-8BAB-40F5-8BBE-86981F50B58C}" dt="2025-06-02T14:39:22.578" v="20" actId="20577"/>
          <ac:spMkLst>
            <pc:docMk/>
            <pc:sldMk cId="2931271630" sldId="2147375209"/>
            <ac:spMk id="2" creationId="{18A7108F-B674-B35D-6060-D0A0039288BB}"/>
          </ac:spMkLst>
        </pc:spChg>
      </pc:sldChg>
    </pc:docChg>
  </pc:docChgLst>
  <pc:docChgLst>
    <pc:chgData name="Merethe Anette Ryen" userId="S::merethear@uia.no::1a0d79ba-99a9-4ffc-bb02-a2067f6f93d6" providerId="AD" clId="Web-{6376A433-9CDB-4E74-8458-E8479A420497}"/>
    <pc:docChg chg="delSld modSld sldOrd modSection">
      <pc:chgData name="Merethe Anette Ryen" userId="S::merethear@uia.no::1a0d79ba-99a9-4ffc-bb02-a2067f6f93d6" providerId="AD" clId="Web-{6376A433-9CDB-4E74-8458-E8479A420497}" dt="2025-05-30T19:20:00.876" v="90" actId="20577"/>
      <pc:docMkLst>
        <pc:docMk/>
      </pc:docMkLst>
      <pc:sldChg chg="del">
        <pc:chgData name="Merethe Anette Ryen" userId="S::merethear@uia.no::1a0d79ba-99a9-4ffc-bb02-a2067f6f93d6" providerId="AD" clId="Web-{6376A433-9CDB-4E74-8458-E8479A420497}" dt="2025-05-30T19:13:48.608" v="7"/>
        <pc:sldMkLst>
          <pc:docMk/>
          <pc:sldMk cId="1803012668" sldId="2147374656"/>
        </pc:sldMkLst>
      </pc:sldChg>
      <pc:sldChg chg="modNotes">
        <pc:chgData name="Merethe Anette Ryen" userId="S::merethear@uia.no::1a0d79ba-99a9-4ffc-bb02-a2067f6f93d6" providerId="AD" clId="Web-{6376A433-9CDB-4E74-8458-E8479A420497}" dt="2025-05-30T19:15:34.109" v="40"/>
        <pc:sldMkLst>
          <pc:docMk/>
          <pc:sldMk cId="38067201" sldId="2147374698"/>
        </pc:sldMkLst>
      </pc:sldChg>
      <pc:sldChg chg="del">
        <pc:chgData name="Merethe Anette Ryen" userId="S::merethear@uia.no::1a0d79ba-99a9-4ffc-bb02-a2067f6f93d6" providerId="AD" clId="Web-{6376A433-9CDB-4E74-8458-E8479A420497}" dt="2025-05-30T19:15:27.328" v="38"/>
        <pc:sldMkLst>
          <pc:docMk/>
          <pc:sldMk cId="1435382986" sldId="2147374735"/>
        </pc:sldMkLst>
      </pc:sldChg>
      <pc:sldChg chg="del">
        <pc:chgData name="Merethe Anette Ryen" userId="S::merethear@uia.no::1a0d79ba-99a9-4ffc-bb02-a2067f6f93d6" providerId="AD" clId="Web-{6376A433-9CDB-4E74-8458-E8479A420497}" dt="2025-05-30T19:15:00.108" v="22"/>
        <pc:sldMkLst>
          <pc:docMk/>
          <pc:sldMk cId="1502138902" sldId="2147374762"/>
        </pc:sldMkLst>
      </pc:sldChg>
      <pc:sldChg chg="del">
        <pc:chgData name="Merethe Anette Ryen" userId="S::merethear@uia.no::1a0d79ba-99a9-4ffc-bb02-a2067f6f93d6" providerId="AD" clId="Web-{6376A433-9CDB-4E74-8458-E8479A420497}" dt="2025-05-30T19:15:15.671" v="32"/>
        <pc:sldMkLst>
          <pc:docMk/>
          <pc:sldMk cId="521742448" sldId="2147374763"/>
        </pc:sldMkLst>
      </pc:sldChg>
      <pc:sldChg chg="del">
        <pc:chgData name="Merethe Anette Ryen" userId="S::merethear@uia.no::1a0d79ba-99a9-4ffc-bb02-a2067f6f93d6" providerId="AD" clId="Web-{6376A433-9CDB-4E74-8458-E8479A420497}" dt="2025-05-30T19:15:27.328" v="39"/>
        <pc:sldMkLst>
          <pc:docMk/>
          <pc:sldMk cId="2842637619" sldId="2147374776"/>
        </pc:sldMkLst>
      </pc:sldChg>
      <pc:sldChg chg="del">
        <pc:chgData name="Merethe Anette Ryen" userId="S::merethear@uia.no::1a0d79ba-99a9-4ffc-bb02-a2067f6f93d6" providerId="AD" clId="Web-{6376A433-9CDB-4E74-8458-E8479A420497}" dt="2025-05-30T19:14:37.843" v="9"/>
        <pc:sldMkLst>
          <pc:docMk/>
          <pc:sldMk cId="2659945597" sldId="2147374800"/>
        </pc:sldMkLst>
      </pc:sldChg>
      <pc:sldChg chg="modSp">
        <pc:chgData name="Merethe Anette Ryen" userId="S::merethear@uia.no::1a0d79ba-99a9-4ffc-bb02-a2067f6f93d6" providerId="AD" clId="Web-{6376A433-9CDB-4E74-8458-E8479A420497}" dt="2025-05-30T19:18:24.339" v="81" actId="14100"/>
        <pc:sldMkLst>
          <pc:docMk/>
          <pc:sldMk cId="998895368" sldId="2147374880"/>
        </pc:sldMkLst>
        <pc:spChg chg="mod">
          <ac:chgData name="Merethe Anette Ryen" userId="S::merethear@uia.no::1a0d79ba-99a9-4ffc-bb02-a2067f6f93d6" providerId="AD" clId="Web-{6376A433-9CDB-4E74-8458-E8479A420497}" dt="2025-05-30T19:18:24.339" v="81" actId="14100"/>
          <ac:spMkLst>
            <pc:docMk/>
            <pc:sldMk cId="998895368" sldId="2147374880"/>
            <ac:spMk id="2" creationId="{D7F8CADF-F6F1-4D4B-BCDF-875F23FF6982}"/>
          </ac:spMkLst>
        </pc:spChg>
      </pc:sldChg>
      <pc:sldChg chg="del">
        <pc:chgData name="Merethe Anette Ryen" userId="S::merethear@uia.no::1a0d79ba-99a9-4ffc-bb02-a2067f6f93d6" providerId="AD" clId="Web-{6376A433-9CDB-4E74-8458-E8479A420497}" dt="2025-05-30T19:13:48.576" v="3"/>
        <pc:sldMkLst>
          <pc:docMk/>
          <pc:sldMk cId="2040446011" sldId="2147374892"/>
        </pc:sldMkLst>
      </pc:sldChg>
      <pc:sldChg chg="del">
        <pc:chgData name="Merethe Anette Ryen" userId="S::merethear@uia.no::1a0d79ba-99a9-4ffc-bb02-a2067f6f93d6" providerId="AD" clId="Web-{6376A433-9CDB-4E74-8458-E8479A420497}" dt="2025-05-30T19:15:00.108" v="21"/>
        <pc:sldMkLst>
          <pc:docMk/>
          <pc:sldMk cId="2061532063" sldId="2147374995"/>
        </pc:sldMkLst>
      </pc:sldChg>
      <pc:sldChg chg="del">
        <pc:chgData name="Merethe Anette Ryen" userId="S::merethear@uia.no::1a0d79ba-99a9-4ffc-bb02-a2067f6f93d6" providerId="AD" clId="Web-{6376A433-9CDB-4E74-8458-E8479A420497}" dt="2025-05-30T19:15:00.124" v="23"/>
        <pc:sldMkLst>
          <pc:docMk/>
          <pc:sldMk cId="1602767407" sldId="2147374996"/>
        </pc:sldMkLst>
      </pc:sldChg>
      <pc:sldChg chg="del">
        <pc:chgData name="Merethe Anette Ryen" userId="S::merethear@uia.no::1a0d79ba-99a9-4ffc-bb02-a2067f6f93d6" providerId="AD" clId="Web-{6376A433-9CDB-4E74-8458-E8479A420497}" dt="2025-05-30T19:14:37.843" v="10"/>
        <pc:sldMkLst>
          <pc:docMk/>
          <pc:sldMk cId="879967502" sldId="2147375055"/>
        </pc:sldMkLst>
      </pc:sldChg>
      <pc:sldChg chg="del">
        <pc:chgData name="Merethe Anette Ryen" userId="S::merethear@uia.no::1a0d79ba-99a9-4ffc-bb02-a2067f6f93d6" providerId="AD" clId="Web-{6376A433-9CDB-4E74-8458-E8479A420497}" dt="2025-05-30T19:15:15.702" v="33"/>
        <pc:sldMkLst>
          <pc:docMk/>
          <pc:sldMk cId="3034621226" sldId="2147375063"/>
        </pc:sldMkLst>
      </pc:sldChg>
      <pc:sldChg chg="del">
        <pc:chgData name="Merethe Anette Ryen" userId="S::merethear@uia.no::1a0d79ba-99a9-4ffc-bb02-a2067f6f93d6" providerId="AD" clId="Web-{6376A433-9CDB-4E74-8458-E8479A420497}" dt="2025-05-30T19:15:15.749" v="36"/>
        <pc:sldMkLst>
          <pc:docMk/>
          <pc:sldMk cId="3075958768" sldId="2147375070"/>
        </pc:sldMkLst>
      </pc:sldChg>
      <pc:sldChg chg="del">
        <pc:chgData name="Merethe Anette Ryen" userId="S::merethear@uia.no::1a0d79ba-99a9-4ffc-bb02-a2067f6f93d6" providerId="AD" clId="Web-{6376A433-9CDB-4E74-8458-E8479A420497}" dt="2025-05-30T19:13:48.576" v="2"/>
        <pc:sldMkLst>
          <pc:docMk/>
          <pc:sldMk cId="3885972685" sldId="2147375073"/>
        </pc:sldMkLst>
      </pc:sldChg>
      <pc:sldChg chg="del">
        <pc:chgData name="Merethe Anette Ryen" userId="S::merethear@uia.no::1a0d79ba-99a9-4ffc-bb02-a2067f6f93d6" providerId="AD" clId="Web-{6376A433-9CDB-4E74-8458-E8479A420497}" dt="2025-05-30T19:13:48.592" v="5"/>
        <pc:sldMkLst>
          <pc:docMk/>
          <pc:sldMk cId="4265070244" sldId="2147375074"/>
        </pc:sldMkLst>
      </pc:sldChg>
      <pc:sldChg chg="del">
        <pc:chgData name="Merethe Anette Ryen" userId="S::merethear@uia.no::1a0d79ba-99a9-4ffc-bb02-a2067f6f93d6" providerId="AD" clId="Web-{6376A433-9CDB-4E74-8458-E8479A420497}" dt="2025-05-30T19:13:48.608" v="6"/>
        <pc:sldMkLst>
          <pc:docMk/>
          <pc:sldMk cId="2634944750" sldId="2147375080"/>
        </pc:sldMkLst>
      </pc:sldChg>
      <pc:sldChg chg="del">
        <pc:chgData name="Merethe Anette Ryen" userId="S::merethear@uia.no::1a0d79ba-99a9-4ffc-bb02-a2067f6f93d6" providerId="AD" clId="Web-{6376A433-9CDB-4E74-8458-E8479A420497}" dt="2025-05-30T19:15:05.984" v="26"/>
        <pc:sldMkLst>
          <pc:docMk/>
          <pc:sldMk cId="777063200" sldId="2147375081"/>
        </pc:sldMkLst>
      </pc:sldChg>
      <pc:sldChg chg="del">
        <pc:chgData name="Merethe Anette Ryen" userId="S::merethear@uia.no::1a0d79ba-99a9-4ffc-bb02-a2067f6f93d6" providerId="AD" clId="Web-{6376A433-9CDB-4E74-8458-E8479A420497}" dt="2025-05-30T19:15:15.718" v="35"/>
        <pc:sldMkLst>
          <pc:docMk/>
          <pc:sldMk cId="2501908809" sldId="2147375085"/>
        </pc:sldMkLst>
      </pc:sldChg>
      <pc:sldChg chg="del">
        <pc:chgData name="Merethe Anette Ryen" userId="S::merethear@uia.no::1a0d79ba-99a9-4ffc-bb02-a2067f6f93d6" providerId="AD" clId="Web-{6376A433-9CDB-4E74-8458-E8479A420497}" dt="2025-05-30T19:15:15.718" v="34"/>
        <pc:sldMkLst>
          <pc:docMk/>
          <pc:sldMk cId="3034621226" sldId="2147375087"/>
        </pc:sldMkLst>
      </pc:sldChg>
      <pc:sldChg chg="del">
        <pc:chgData name="Merethe Anette Ryen" userId="S::merethear@uia.no::1a0d79ba-99a9-4ffc-bb02-a2067f6f93d6" providerId="AD" clId="Web-{6376A433-9CDB-4E74-8458-E8479A420497}" dt="2025-05-30T19:15:15.749" v="37"/>
        <pc:sldMkLst>
          <pc:docMk/>
          <pc:sldMk cId="899009383" sldId="2147375107"/>
        </pc:sldMkLst>
      </pc:sldChg>
      <pc:sldChg chg="del">
        <pc:chgData name="Merethe Anette Ryen" userId="S::merethear@uia.no::1a0d79ba-99a9-4ffc-bb02-a2067f6f93d6" providerId="AD" clId="Web-{6376A433-9CDB-4E74-8458-E8479A420497}" dt="2025-05-30T19:14:45.874" v="16"/>
        <pc:sldMkLst>
          <pc:docMk/>
          <pc:sldMk cId="3352676521" sldId="2147375108"/>
        </pc:sldMkLst>
      </pc:sldChg>
      <pc:sldChg chg="del">
        <pc:chgData name="Merethe Anette Ryen" userId="S::merethear@uia.no::1a0d79ba-99a9-4ffc-bb02-a2067f6f93d6" providerId="AD" clId="Web-{6376A433-9CDB-4E74-8458-E8479A420497}" dt="2025-05-30T19:13:48.576" v="1"/>
        <pc:sldMkLst>
          <pc:docMk/>
          <pc:sldMk cId="1470445446" sldId="2147375109"/>
        </pc:sldMkLst>
      </pc:sldChg>
      <pc:sldChg chg="del">
        <pc:chgData name="Merethe Anette Ryen" userId="S::merethear@uia.no::1a0d79ba-99a9-4ffc-bb02-a2067f6f93d6" providerId="AD" clId="Web-{6376A433-9CDB-4E74-8458-E8479A420497}" dt="2025-05-30T19:14:45.874" v="15"/>
        <pc:sldMkLst>
          <pc:docMk/>
          <pc:sldMk cId="1839101476" sldId="2147375111"/>
        </pc:sldMkLst>
      </pc:sldChg>
      <pc:sldChg chg="del">
        <pc:chgData name="Merethe Anette Ryen" userId="S::merethear@uia.no::1a0d79ba-99a9-4ffc-bb02-a2067f6f93d6" providerId="AD" clId="Web-{6376A433-9CDB-4E74-8458-E8479A420497}" dt="2025-05-30T19:14:37.874" v="14"/>
        <pc:sldMkLst>
          <pc:docMk/>
          <pc:sldMk cId="2939038888" sldId="2147375116"/>
        </pc:sldMkLst>
      </pc:sldChg>
      <pc:sldChg chg="del">
        <pc:chgData name="Merethe Anette Ryen" userId="S::merethear@uia.no::1a0d79ba-99a9-4ffc-bb02-a2067f6f93d6" providerId="AD" clId="Web-{6376A433-9CDB-4E74-8458-E8479A420497}" dt="2025-05-30T19:15:00.108" v="20"/>
        <pc:sldMkLst>
          <pc:docMk/>
          <pc:sldMk cId="364309832" sldId="2147375117"/>
        </pc:sldMkLst>
      </pc:sldChg>
      <pc:sldChg chg="del">
        <pc:chgData name="Merethe Anette Ryen" userId="S::merethear@uia.no::1a0d79ba-99a9-4ffc-bb02-a2067f6f93d6" providerId="AD" clId="Web-{6376A433-9CDB-4E74-8458-E8479A420497}" dt="2025-05-30T19:15:05.999" v="31"/>
        <pc:sldMkLst>
          <pc:docMk/>
          <pc:sldMk cId="1888490781" sldId="2147375118"/>
        </pc:sldMkLst>
      </pc:sldChg>
      <pc:sldChg chg="del">
        <pc:chgData name="Merethe Anette Ryen" userId="S::merethear@uia.no::1a0d79ba-99a9-4ffc-bb02-a2067f6f93d6" providerId="AD" clId="Web-{6376A433-9CDB-4E74-8458-E8479A420497}" dt="2025-05-30T19:15:05.984" v="28"/>
        <pc:sldMkLst>
          <pc:docMk/>
          <pc:sldMk cId="3343054734" sldId="2147375119"/>
        </pc:sldMkLst>
      </pc:sldChg>
      <pc:sldChg chg="del">
        <pc:chgData name="Merethe Anette Ryen" userId="S::merethear@uia.no::1a0d79ba-99a9-4ffc-bb02-a2067f6f93d6" providerId="AD" clId="Web-{6376A433-9CDB-4E74-8458-E8479A420497}" dt="2025-05-30T19:13:48.592" v="4"/>
        <pc:sldMkLst>
          <pc:docMk/>
          <pc:sldMk cId="803540075" sldId="2147375120"/>
        </pc:sldMkLst>
      </pc:sldChg>
      <pc:sldChg chg="del">
        <pc:chgData name="Merethe Anette Ryen" userId="S::merethear@uia.no::1a0d79ba-99a9-4ffc-bb02-a2067f6f93d6" providerId="AD" clId="Web-{6376A433-9CDB-4E74-8458-E8479A420497}" dt="2025-05-30T19:13:48.576" v="0"/>
        <pc:sldMkLst>
          <pc:docMk/>
          <pc:sldMk cId="1666903675" sldId="2147375121"/>
        </pc:sldMkLst>
      </pc:sldChg>
      <pc:sldChg chg="del">
        <pc:chgData name="Merethe Anette Ryen" userId="S::merethear@uia.no::1a0d79ba-99a9-4ffc-bb02-a2067f6f93d6" providerId="AD" clId="Web-{6376A433-9CDB-4E74-8458-E8479A420497}" dt="2025-05-30T19:15:05.999" v="30"/>
        <pc:sldMkLst>
          <pc:docMk/>
          <pc:sldMk cId="721586311" sldId="2147375177"/>
        </pc:sldMkLst>
      </pc:sldChg>
      <pc:sldChg chg="del">
        <pc:chgData name="Merethe Anette Ryen" userId="S::merethear@uia.no::1a0d79ba-99a9-4ffc-bb02-a2067f6f93d6" providerId="AD" clId="Web-{6376A433-9CDB-4E74-8458-E8479A420497}" dt="2025-05-30T19:14:37.843" v="11"/>
        <pc:sldMkLst>
          <pc:docMk/>
          <pc:sldMk cId="2454095915" sldId="2147375178"/>
        </pc:sldMkLst>
      </pc:sldChg>
      <pc:sldChg chg="del">
        <pc:chgData name="Merethe Anette Ryen" userId="S::merethear@uia.no::1a0d79ba-99a9-4ffc-bb02-a2067f6f93d6" providerId="AD" clId="Web-{6376A433-9CDB-4E74-8458-E8479A420497}" dt="2025-05-30T19:15:05.999" v="29"/>
        <pc:sldMkLst>
          <pc:docMk/>
          <pc:sldMk cId="2839225290" sldId="2147375188"/>
        </pc:sldMkLst>
      </pc:sldChg>
      <pc:sldChg chg="del">
        <pc:chgData name="Merethe Anette Ryen" userId="S::merethear@uia.no::1a0d79ba-99a9-4ffc-bb02-a2067f6f93d6" providerId="AD" clId="Web-{6376A433-9CDB-4E74-8458-E8479A420497}" dt="2025-05-30T19:14:45.890" v="19"/>
        <pc:sldMkLst>
          <pc:docMk/>
          <pc:sldMk cId="1495003087" sldId="2147375189"/>
        </pc:sldMkLst>
      </pc:sldChg>
      <pc:sldChg chg="del">
        <pc:chgData name="Merethe Anette Ryen" userId="S::merethear@uia.no::1a0d79ba-99a9-4ffc-bb02-a2067f6f93d6" providerId="AD" clId="Web-{6376A433-9CDB-4E74-8458-E8479A420497}" dt="2025-05-30T19:14:45.890" v="18"/>
        <pc:sldMkLst>
          <pc:docMk/>
          <pc:sldMk cId="3174468571" sldId="2147375190"/>
        </pc:sldMkLst>
      </pc:sldChg>
      <pc:sldChg chg="del">
        <pc:chgData name="Merethe Anette Ryen" userId="S::merethear@uia.no::1a0d79ba-99a9-4ffc-bb02-a2067f6f93d6" providerId="AD" clId="Web-{6376A433-9CDB-4E74-8458-E8479A420497}" dt="2025-05-30T19:14:37.858" v="12"/>
        <pc:sldMkLst>
          <pc:docMk/>
          <pc:sldMk cId="2771915587" sldId="2147375192"/>
        </pc:sldMkLst>
      </pc:sldChg>
      <pc:sldChg chg="del">
        <pc:chgData name="Merethe Anette Ryen" userId="S::merethear@uia.no::1a0d79ba-99a9-4ffc-bb02-a2067f6f93d6" providerId="AD" clId="Web-{6376A433-9CDB-4E74-8458-E8479A420497}" dt="2025-05-30T19:14:45.890" v="17"/>
        <pc:sldMkLst>
          <pc:docMk/>
          <pc:sldMk cId="1159992525" sldId="2147375193"/>
        </pc:sldMkLst>
      </pc:sldChg>
      <pc:sldChg chg="del">
        <pc:chgData name="Merethe Anette Ryen" userId="S::merethear@uia.no::1a0d79ba-99a9-4ffc-bb02-a2067f6f93d6" providerId="AD" clId="Web-{6376A433-9CDB-4E74-8458-E8479A420497}" dt="2025-05-30T19:15:00.124" v="25"/>
        <pc:sldMkLst>
          <pc:docMk/>
          <pc:sldMk cId="3246603094" sldId="2147375194"/>
        </pc:sldMkLst>
      </pc:sldChg>
      <pc:sldChg chg="del">
        <pc:chgData name="Merethe Anette Ryen" userId="S::merethear@uia.no::1a0d79ba-99a9-4ffc-bb02-a2067f6f93d6" providerId="AD" clId="Web-{6376A433-9CDB-4E74-8458-E8479A420497}" dt="2025-05-30T19:15:00.124" v="24"/>
        <pc:sldMkLst>
          <pc:docMk/>
          <pc:sldMk cId="3285834853" sldId="2147375195"/>
        </pc:sldMkLst>
      </pc:sldChg>
      <pc:sldChg chg="del">
        <pc:chgData name="Merethe Anette Ryen" userId="S::merethear@uia.no::1a0d79ba-99a9-4ffc-bb02-a2067f6f93d6" providerId="AD" clId="Web-{6376A433-9CDB-4E74-8458-E8479A420497}" dt="2025-05-30T19:15:05.984" v="27"/>
        <pc:sldMkLst>
          <pc:docMk/>
          <pc:sldMk cId="1635526643" sldId="2147375196"/>
        </pc:sldMkLst>
      </pc:sldChg>
      <pc:sldChg chg="del">
        <pc:chgData name="Merethe Anette Ryen" userId="S::merethear@uia.no::1a0d79ba-99a9-4ffc-bb02-a2067f6f93d6" providerId="AD" clId="Web-{6376A433-9CDB-4E74-8458-E8479A420497}" dt="2025-05-30T19:14:37.843" v="8"/>
        <pc:sldMkLst>
          <pc:docMk/>
          <pc:sldMk cId="2831575474" sldId="2147375197"/>
        </pc:sldMkLst>
      </pc:sldChg>
      <pc:sldChg chg="del">
        <pc:chgData name="Merethe Anette Ryen" userId="S::merethear@uia.no::1a0d79ba-99a9-4ffc-bb02-a2067f6f93d6" providerId="AD" clId="Web-{6376A433-9CDB-4E74-8458-E8479A420497}" dt="2025-05-30T19:14:37.858" v="13"/>
        <pc:sldMkLst>
          <pc:docMk/>
          <pc:sldMk cId="3574690391" sldId="2147375198"/>
        </pc:sldMkLst>
      </pc:sldChg>
      <pc:sldChg chg="modSp">
        <pc:chgData name="Merethe Anette Ryen" userId="S::merethear@uia.no::1a0d79ba-99a9-4ffc-bb02-a2067f6f93d6" providerId="AD" clId="Web-{6376A433-9CDB-4E74-8458-E8479A420497}" dt="2025-05-30T19:19:42.532" v="89" actId="1076"/>
        <pc:sldMkLst>
          <pc:docMk/>
          <pc:sldMk cId="897738225" sldId="2147375199"/>
        </pc:sldMkLst>
        <pc:spChg chg="mod">
          <ac:chgData name="Merethe Anette Ryen" userId="S::merethear@uia.no::1a0d79ba-99a9-4ffc-bb02-a2067f6f93d6" providerId="AD" clId="Web-{6376A433-9CDB-4E74-8458-E8479A420497}" dt="2025-05-30T19:19:42.532" v="89" actId="1076"/>
          <ac:spMkLst>
            <pc:docMk/>
            <pc:sldMk cId="897738225" sldId="2147375199"/>
            <ac:spMk id="3" creationId="{FAA94BD7-F887-170F-9A13-772B2167026D}"/>
          </ac:spMkLst>
        </pc:spChg>
      </pc:sldChg>
      <pc:sldChg chg="ord">
        <pc:chgData name="Merethe Anette Ryen" userId="S::merethear@uia.no::1a0d79ba-99a9-4ffc-bb02-a2067f6f93d6" providerId="AD" clId="Web-{6376A433-9CDB-4E74-8458-E8479A420497}" dt="2025-05-30T19:16:50.969" v="41"/>
        <pc:sldMkLst>
          <pc:docMk/>
          <pc:sldMk cId="719211985" sldId="2147375202"/>
        </pc:sldMkLst>
      </pc:sldChg>
      <pc:sldChg chg="modSp">
        <pc:chgData name="Merethe Anette Ryen" userId="S::merethear@uia.no::1a0d79ba-99a9-4ffc-bb02-a2067f6f93d6" providerId="AD" clId="Web-{6376A433-9CDB-4E74-8458-E8479A420497}" dt="2025-05-30T19:20:00.876" v="90" actId="20577"/>
        <pc:sldMkLst>
          <pc:docMk/>
          <pc:sldMk cId="3160440642" sldId="2147375207"/>
        </pc:sldMkLst>
        <pc:spChg chg="mod">
          <ac:chgData name="Merethe Anette Ryen" userId="S::merethear@uia.no::1a0d79ba-99a9-4ffc-bb02-a2067f6f93d6" providerId="AD" clId="Web-{6376A433-9CDB-4E74-8458-E8479A420497}" dt="2025-05-30T19:20:00.876" v="90"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7D0B338E-A94D-496E-9496-3C8025073C4A}"/>
    <pc:docChg chg="addSld delSld modSld sldOrd modSection">
      <pc:chgData name="Merethe Anette Ryen" userId="S::merethear@uia.no::1a0d79ba-99a9-4ffc-bb02-a2067f6f93d6" providerId="AD" clId="Web-{7D0B338E-A94D-496E-9496-3C8025073C4A}" dt="2024-12-10T08:26:18.327" v="180"/>
      <pc:docMkLst>
        <pc:docMk/>
      </pc:docMkLst>
      <pc:sldChg chg="modSp">
        <pc:chgData name="Merethe Anette Ryen" userId="S::merethear@uia.no::1a0d79ba-99a9-4ffc-bb02-a2067f6f93d6" providerId="AD" clId="Web-{7D0B338E-A94D-496E-9496-3C8025073C4A}" dt="2024-12-10T08:22:17.665" v="77" actId="20577"/>
        <pc:sldMkLst>
          <pc:docMk/>
          <pc:sldMk cId="759042129" sldId="2147374657"/>
        </pc:sldMkLst>
      </pc:sldChg>
      <pc:sldChg chg="modNotes">
        <pc:chgData name="Merethe Anette Ryen" userId="S::merethear@uia.no::1a0d79ba-99a9-4ffc-bb02-a2067f6f93d6" providerId="AD" clId="Web-{7D0B338E-A94D-496E-9496-3C8025073C4A}" dt="2024-12-10T08:11:52.793" v="1"/>
        <pc:sldMkLst>
          <pc:docMk/>
          <pc:sldMk cId="1502138902" sldId="2147374762"/>
        </pc:sldMkLst>
      </pc:sldChg>
      <pc:sldChg chg="modSp ord">
        <pc:chgData name="Merethe Anette Ryen" userId="S::merethear@uia.no::1a0d79ba-99a9-4ffc-bb02-a2067f6f93d6" providerId="AD" clId="Web-{7D0B338E-A94D-496E-9496-3C8025073C4A}" dt="2024-12-10T08:13:28.592" v="53" actId="20577"/>
        <pc:sldMkLst>
          <pc:docMk/>
          <pc:sldMk cId="2842637619" sldId="2147374776"/>
        </pc:sldMkLst>
      </pc:sldChg>
      <pc:sldChg chg="del">
        <pc:chgData name="Merethe Anette Ryen" userId="S::merethear@uia.no::1a0d79ba-99a9-4ffc-bb02-a2067f6f93d6" providerId="AD" clId="Web-{7D0B338E-A94D-496E-9496-3C8025073C4A}" dt="2024-12-10T08:13:02.622" v="41"/>
        <pc:sldMkLst>
          <pc:docMk/>
          <pc:sldMk cId="2794289582" sldId="2147374794"/>
        </pc:sldMkLst>
      </pc:sldChg>
      <pc:sldChg chg="add">
        <pc:chgData name="Merethe Anette Ryen" userId="S::merethear@uia.no::1a0d79ba-99a9-4ffc-bb02-a2067f6f93d6" providerId="AD" clId="Web-{7D0B338E-A94D-496E-9496-3C8025073C4A}" dt="2024-12-10T08:21:13.398" v="56"/>
        <pc:sldMkLst>
          <pc:docMk/>
          <pc:sldMk cId="3623317499" sldId="2147374872"/>
        </pc:sldMkLst>
      </pc:sldChg>
      <pc:sldChg chg="add">
        <pc:chgData name="Merethe Anette Ryen" userId="S::merethear@uia.no::1a0d79ba-99a9-4ffc-bb02-a2067f6f93d6" providerId="AD" clId="Web-{7D0B338E-A94D-496E-9496-3C8025073C4A}" dt="2024-12-10T08:21:13.414" v="57"/>
        <pc:sldMkLst>
          <pc:docMk/>
          <pc:sldMk cId="2040446011" sldId="2147374892"/>
        </pc:sldMkLst>
      </pc:sldChg>
      <pc:sldChg chg="ord">
        <pc:chgData name="Merethe Anette Ryen" userId="S::merethear@uia.no::1a0d79ba-99a9-4ffc-bb02-a2067f6f93d6" providerId="AD" clId="Web-{7D0B338E-A94D-496E-9496-3C8025073C4A}" dt="2024-12-10T08:12:57.700" v="40"/>
        <pc:sldMkLst>
          <pc:docMk/>
          <pc:sldMk cId="2061532063" sldId="2147374995"/>
        </pc:sldMkLst>
      </pc:sldChg>
      <pc:sldChg chg="addSp delSp modSp add replId modNotes">
        <pc:chgData name="Merethe Anette Ryen" userId="S::merethear@uia.no::1a0d79ba-99a9-4ffc-bb02-a2067f6f93d6" providerId="AD" clId="Web-{7D0B338E-A94D-496E-9496-3C8025073C4A}" dt="2024-12-10T08:12:49.294" v="39"/>
        <pc:sldMkLst>
          <pc:docMk/>
          <pc:sldMk cId="1602767407" sldId="2147374996"/>
        </pc:sldMkLst>
      </pc:sldChg>
      <pc:sldChg chg="modSp add">
        <pc:chgData name="Merethe Anette Ryen" userId="S::merethear@uia.no::1a0d79ba-99a9-4ffc-bb02-a2067f6f93d6" providerId="AD" clId="Web-{7D0B338E-A94D-496E-9496-3C8025073C4A}" dt="2024-12-10T08:24:23.309" v="179" actId="20577"/>
        <pc:sldMkLst>
          <pc:docMk/>
          <pc:sldMk cId="1432276258" sldId="2147374997"/>
        </pc:sldMkLst>
      </pc:sldChg>
      <pc:sldChg chg="add">
        <pc:chgData name="Merethe Anette Ryen" userId="S::merethear@uia.no::1a0d79ba-99a9-4ffc-bb02-a2067f6f93d6" providerId="AD" clId="Web-{7D0B338E-A94D-496E-9496-3C8025073C4A}" dt="2024-12-10T08:21:13.352" v="55"/>
        <pc:sldMkLst>
          <pc:docMk/>
          <pc:sldMk cId="1508937140" sldId="2147374998"/>
        </pc:sldMkLst>
      </pc:sldChg>
      <pc:sldChg chg="add">
        <pc:chgData name="Merethe Anette Ryen" userId="S::merethear@uia.no::1a0d79ba-99a9-4ffc-bb02-a2067f6f93d6" providerId="AD" clId="Web-{7D0B338E-A94D-496E-9496-3C8025073C4A}" dt="2024-12-10T08:21:13.477" v="59"/>
        <pc:sldMkLst>
          <pc:docMk/>
          <pc:sldMk cId="3885972685" sldId="2147375073"/>
        </pc:sldMkLst>
      </pc:sldChg>
      <pc:sldChg chg="add">
        <pc:chgData name="Merethe Anette Ryen" userId="S::merethear@uia.no::1a0d79ba-99a9-4ffc-bb02-a2067f6f93d6" providerId="AD" clId="Web-{7D0B338E-A94D-496E-9496-3C8025073C4A}" dt="2024-12-10T08:21:13.508" v="60"/>
        <pc:sldMkLst>
          <pc:docMk/>
          <pc:sldMk cId="4265070244" sldId="2147375074"/>
        </pc:sldMkLst>
      </pc:sldChg>
      <pc:sldChg chg="add">
        <pc:chgData name="Merethe Anette Ryen" userId="S::merethear@uia.no::1a0d79ba-99a9-4ffc-bb02-a2067f6f93d6" providerId="AD" clId="Web-{7D0B338E-A94D-496E-9496-3C8025073C4A}" dt="2024-12-10T08:21:13.461" v="58"/>
        <pc:sldMkLst>
          <pc:docMk/>
          <pc:sldMk cId="2634944750" sldId="2147375080"/>
        </pc:sldMkLst>
      </pc:sldChg>
      <pc:sldChg chg="add">
        <pc:chgData name="Merethe Anette Ryen" userId="S::merethear@uia.no::1a0d79ba-99a9-4ffc-bb02-a2067f6f93d6" providerId="AD" clId="Web-{7D0B338E-A94D-496E-9496-3C8025073C4A}" dt="2024-12-10T08:26:18.327" v="180"/>
        <pc:sldMkLst>
          <pc:docMk/>
          <pc:sldMk cId="777063200" sldId="2147375081"/>
        </pc:sldMkLst>
      </pc:sldChg>
    </pc:docChg>
  </pc:docChgLst>
  <pc:docChgLst>
    <pc:chgData name="Merethe Anette Ryen" userId="S::merethear@uia.no::1a0d79ba-99a9-4ffc-bb02-a2067f6f93d6" providerId="AD" clId="Web-{4B622EC9-B707-49ED-BAA1-23BF142BB0C4}"/>
    <pc:docChg chg="addSld delSld modSection">
      <pc:chgData name="Merethe Anette Ryen" userId="S::merethear@uia.no::1a0d79ba-99a9-4ffc-bb02-a2067f6f93d6" providerId="AD" clId="Web-{4B622EC9-B707-49ED-BAA1-23BF142BB0C4}" dt="2023-09-14T09:21:19.819" v="3"/>
      <pc:docMkLst>
        <pc:docMk/>
      </pc:docMkLst>
      <pc:sldChg chg="add">
        <pc:chgData name="Merethe Anette Ryen" userId="S::merethear@uia.no::1a0d79ba-99a9-4ffc-bb02-a2067f6f93d6" providerId="AD" clId="Web-{4B622EC9-B707-49ED-BAA1-23BF142BB0C4}" dt="2023-09-14T09:21:15.476" v="0"/>
        <pc:sldMkLst>
          <pc:docMk/>
          <pc:sldMk cId="4271150381" sldId="2147374818"/>
        </pc:sldMkLst>
      </pc:sldChg>
      <pc:sldChg chg="add">
        <pc:chgData name="Merethe Anette Ryen" userId="S::merethear@uia.no::1a0d79ba-99a9-4ffc-bb02-a2067f6f93d6" providerId="AD" clId="Web-{4B622EC9-B707-49ED-BAA1-23BF142BB0C4}" dt="2023-09-14T09:21:15.835" v="1"/>
        <pc:sldMkLst>
          <pc:docMk/>
          <pc:sldMk cId="1351872084" sldId="2147374819"/>
        </pc:sldMkLst>
      </pc:sldChg>
      <pc:sldChg chg="add del">
        <pc:chgData name="Merethe Anette Ryen" userId="S::merethear@uia.no::1a0d79ba-99a9-4ffc-bb02-a2067f6f93d6" providerId="AD" clId="Web-{4B622EC9-B707-49ED-BAA1-23BF142BB0C4}" dt="2023-09-14T09:21:19.819" v="3"/>
        <pc:sldMkLst>
          <pc:docMk/>
          <pc:sldMk cId="2139273053" sldId="2147374820"/>
        </pc:sldMkLst>
      </pc:sldChg>
    </pc:docChg>
  </pc:docChgLst>
  <pc:docChgLst>
    <pc:chgData name="Merethe Anette Ryen" userId="S::merethear@uia.no::1a0d79ba-99a9-4ffc-bb02-a2067f6f93d6" providerId="AD" clId="Web-{3415A214-43CA-4F43-8869-23B622B3C9B3}"/>
    <pc:docChg chg="delSld modSld">
      <pc:chgData name="Merethe Anette Ryen" userId="S::merethear@uia.no::1a0d79ba-99a9-4ffc-bb02-a2067f6f93d6" providerId="AD" clId="Web-{3415A214-43CA-4F43-8869-23B622B3C9B3}" dt="2022-08-26T10:22:10.117" v="45"/>
      <pc:docMkLst>
        <pc:docMk/>
      </pc:docMkLst>
      <pc:sldChg chg="del">
        <pc:chgData name="Merethe Anette Ryen" userId="S::merethear@uia.no::1a0d79ba-99a9-4ffc-bb02-a2067f6f93d6" providerId="AD" clId="Web-{3415A214-43CA-4F43-8869-23B622B3C9B3}" dt="2022-08-26T10:20:52.554" v="13"/>
        <pc:sldMkLst>
          <pc:docMk/>
          <pc:sldMk cId="1032388041" sldId="274"/>
        </pc:sldMkLst>
      </pc:sldChg>
      <pc:sldChg chg="del">
        <pc:chgData name="Merethe Anette Ryen" userId="S::merethear@uia.no::1a0d79ba-99a9-4ffc-bb02-a2067f6f93d6" providerId="AD" clId="Web-{3415A214-43CA-4F43-8869-23B622B3C9B3}" dt="2022-08-26T10:18:24.662" v="4"/>
        <pc:sldMkLst>
          <pc:docMk/>
          <pc:sldMk cId="385058923" sldId="506"/>
        </pc:sldMkLst>
      </pc:sldChg>
      <pc:sldChg chg="del">
        <pc:chgData name="Merethe Anette Ryen" userId="S::merethear@uia.no::1a0d79ba-99a9-4ffc-bb02-a2067f6f93d6" providerId="AD" clId="Web-{3415A214-43CA-4F43-8869-23B622B3C9B3}" dt="2022-08-26T10:20:52.554" v="11"/>
        <pc:sldMkLst>
          <pc:docMk/>
          <pc:sldMk cId="1296606219" sldId="570"/>
        </pc:sldMkLst>
      </pc:sldChg>
      <pc:sldChg chg="del">
        <pc:chgData name="Merethe Anette Ryen" userId="S::merethear@uia.no::1a0d79ba-99a9-4ffc-bb02-a2067f6f93d6" providerId="AD" clId="Web-{3415A214-43CA-4F43-8869-23B622B3C9B3}" dt="2022-08-26T10:21:25.101" v="20"/>
        <pc:sldMkLst>
          <pc:docMk/>
          <pc:sldMk cId="395828971" sldId="645"/>
        </pc:sldMkLst>
      </pc:sldChg>
      <pc:sldChg chg="del">
        <pc:chgData name="Merethe Anette Ryen" userId="S::merethear@uia.no::1a0d79ba-99a9-4ffc-bb02-a2067f6f93d6" providerId="AD" clId="Web-{3415A214-43CA-4F43-8869-23B622B3C9B3}" dt="2022-08-26T10:18:17.209" v="1"/>
        <pc:sldMkLst>
          <pc:docMk/>
          <pc:sldMk cId="3421155599" sldId="649"/>
        </pc:sldMkLst>
      </pc:sldChg>
      <pc:sldChg chg="del">
        <pc:chgData name="Merethe Anette Ryen" userId="S::merethear@uia.no::1a0d79ba-99a9-4ffc-bb02-a2067f6f93d6" providerId="AD" clId="Web-{3415A214-43CA-4F43-8869-23B622B3C9B3}" dt="2022-08-26T10:18:17.209" v="0"/>
        <pc:sldMkLst>
          <pc:docMk/>
          <pc:sldMk cId="982403725" sldId="650"/>
        </pc:sldMkLst>
      </pc:sldChg>
      <pc:sldChg chg="del">
        <pc:chgData name="Merethe Anette Ryen" userId="S::merethear@uia.no::1a0d79ba-99a9-4ffc-bb02-a2067f6f93d6" providerId="AD" clId="Web-{3415A214-43CA-4F43-8869-23B622B3C9B3}" dt="2022-08-26T10:18:24.662" v="5"/>
        <pc:sldMkLst>
          <pc:docMk/>
          <pc:sldMk cId="3666750332" sldId="651"/>
        </pc:sldMkLst>
      </pc:sldChg>
      <pc:sldChg chg="del">
        <pc:chgData name="Merethe Anette Ryen" userId="S::merethear@uia.no::1a0d79ba-99a9-4ffc-bb02-a2067f6f93d6" providerId="AD" clId="Web-{3415A214-43CA-4F43-8869-23B622B3C9B3}" dt="2022-08-26T10:18:17.209" v="3"/>
        <pc:sldMkLst>
          <pc:docMk/>
          <pc:sldMk cId="902008106" sldId="2147374556"/>
        </pc:sldMkLst>
      </pc:sldChg>
      <pc:sldChg chg="del">
        <pc:chgData name="Merethe Anette Ryen" userId="S::merethear@uia.no::1a0d79ba-99a9-4ffc-bb02-a2067f6f93d6" providerId="AD" clId="Web-{3415A214-43CA-4F43-8869-23B622B3C9B3}" dt="2022-08-26T10:20:35.897" v="7"/>
        <pc:sldMkLst>
          <pc:docMk/>
          <pc:sldMk cId="4096004787" sldId="2147374558"/>
        </pc:sldMkLst>
      </pc:sldChg>
      <pc:sldChg chg="del">
        <pc:chgData name="Merethe Anette Ryen" userId="S::merethear@uia.no::1a0d79ba-99a9-4ffc-bb02-a2067f6f93d6" providerId="AD" clId="Web-{3415A214-43CA-4F43-8869-23B622B3C9B3}" dt="2022-08-26T10:20:35.897" v="6"/>
        <pc:sldMkLst>
          <pc:docMk/>
          <pc:sldMk cId="469665742" sldId="2147374559"/>
        </pc:sldMkLst>
      </pc:sldChg>
      <pc:sldChg chg="del">
        <pc:chgData name="Merethe Anette Ryen" userId="S::merethear@uia.no::1a0d79ba-99a9-4ffc-bb02-a2067f6f93d6" providerId="AD" clId="Web-{3415A214-43CA-4F43-8869-23B622B3C9B3}" dt="2022-08-26T10:21:25.101" v="19"/>
        <pc:sldMkLst>
          <pc:docMk/>
          <pc:sldMk cId="3422907646" sldId="2147374561"/>
        </pc:sldMkLst>
      </pc:sldChg>
      <pc:sldChg chg="del">
        <pc:chgData name="Merethe Anette Ryen" userId="S::merethear@uia.no::1a0d79ba-99a9-4ffc-bb02-a2067f6f93d6" providerId="AD" clId="Web-{3415A214-43CA-4F43-8869-23B622B3C9B3}" dt="2022-08-26T10:18:17.209" v="2"/>
        <pc:sldMkLst>
          <pc:docMk/>
          <pc:sldMk cId="3160256720" sldId="2147374563"/>
        </pc:sldMkLst>
      </pc:sldChg>
      <pc:sldChg chg="del">
        <pc:chgData name="Merethe Anette Ryen" userId="S::merethear@uia.no::1a0d79ba-99a9-4ffc-bb02-a2067f6f93d6" providerId="AD" clId="Web-{3415A214-43CA-4F43-8869-23B622B3C9B3}" dt="2022-08-26T10:21:05.507" v="16"/>
        <pc:sldMkLst>
          <pc:docMk/>
          <pc:sldMk cId="498394197" sldId="2147374566"/>
        </pc:sldMkLst>
      </pc:sldChg>
      <pc:sldChg chg="del">
        <pc:chgData name="Merethe Anette Ryen" userId="S::merethear@uia.no::1a0d79ba-99a9-4ffc-bb02-a2067f6f93d6" providerId="AD" clId="Web-{3415A214-43CA-4F43-8869-23B622B3C9B3}" dt="2022-08-26T10:21:05.507" v="18"/>
        <pc:sldMkLst>
          <pc:docMk/>
          <pc:sldMk cId="3000317915" sldId="2147374567"/>
        </pc:sldMkLst>
      </pc:sldChg>
      <pc:sldChg chg="del">
        <pc:chgData name="Merethe Anette Ryen" userId="S::merethear@uia.no::1a0d79ba-99a9-4ffc-bb02-a2067f6f93d6" providerId="AD" clId="Web-{3415A214-43CA-4F43-8869-23B622B3C9B3}" dt="2022-08-26T10:21:05.491" v="15"/>
        <pc:sldMkLst>
          <pc:docMk/>
          <pc:sldMk cId="1407368484" sldId="2147374568"/>
        </pc:sldMkLst>
      </pc:sldChg>
      <pc:sldChg chg="del">
        <pc:chgData name="Merethe Anette Ryen" userId="S::merethear@uia.no::1a0d79ba-99a9-4ffc-bb02-a2067f6f93d6" providerId="AD" clId="Web-{3415A214-43CA-4F43-8869-23B622B3C9B3}" dt="2022-08-26T10:20:52.554" v="12"/>
        <pc:sldMkLst>
          <pc:docMk/>
          <pc:sldMk cId="645862851" sldId="2147374570"/>
        </pc:sldMkLst>
      </pc:sldChg>
      <pc:sldChg chg="del">
        <pc:chgData name="Merethe Anette Ryen" userId="S::merethear@uia.no::1a0d79ba-99a9-4ffc-bb02-a2067f6f93d6" providerId="AD" clId="Web-{3415A214-43CA-4F43-8869-23B622B3C9B3}" dt="2022-08-26T10:20:52.554" v="10"/>
        <pc:sldMkLst>
          <pc:docMk/>
          <pc:sldMk cId="1407275225" sldId="2147374571"/>
        </pc:sldMkLst>
      </pc:sldChg>
      <pc:sldChg chg="del">
        <pc:chgData name="Merethe Anette Ryen" userId="S::merethear@uia.no::1a0d79ba-99a9-4ffc-bb02-a2067f6f93d6" providerId="AD" clId="Web-{3415A214-43CA-4F43-8869-23B622B3C9B3}" dt="2022-08-26T10:20:52.554" v="9"/>
        <pc:sldMkLst>
          <pc:docMk/>
          <pc:sldMk cId="2481899166" sldId="2147374572"/>
        </pc:sldMkLst>
      </pc:sldChg>
      <pc:sldChg chg="del">
        <pc:chgData name="Merethe Anette Ryen" userId="S::merethear@uia.no::1a0d79ba-99a9-4ffc-bb02-a2067f6f93d6" providerId="AD" clId="Web-{3415A214-43CA-4F43-8869-23B622B3C9B3}" dt="2022-08-26T10:21:05.507" v="17"/>
        <pc:sldMkLst>
          <pc:docMk/>
          <pc:sldMk cId="3248577633" sldId="2147374573"/>
        </pc:sldMkLst>
      </pc:sldChg>
      <pc:sldChg chg="del">
        <pc:chgData name="Merethe Anette Ryen" userId="S::merethear@uia.no::1a0d79ba-99a9-4ffc-bb02-a2067f6f93d6" providerId="AD" clId="Web-{3415A214-43CA-4F43-8869-23B622B3C9B3}" dt="2022-08-26T10:21:05.491" v="14"/>
        <pc:sldMkLst>
          <pc:docMk/>
          <pc:sldMk cId="3683982116" sldId="2147374574"/>
        </pc:sldMkLst>
      </pc:sldChg>
      <pc:sldChg chg="modSp">
        <pc:chgData name="Merethe Anette Ryen" userId="S::merethear@uia.no::1a0d79ba-99a9-4ffc-bb02-a2067f6f93d6" providerId="AD" clId="Web-{3415A214-43CA-4F43-8869-23B622B3C9B3}" dt="2022-08-26T10:22:07.554" v="44" actId="20577"/>
        <pc:sldMkLst>
          <pc:docMk/>
          <pc:sldMk cId="2457360883" sldId="2147374575"/>
        </pc:sldMkLst>
      </pc:sldChg>
      <pc:sldChg chg="del">
        <pc:chgData name="Merethe Anette Ryen" userId="S::merethear@uia.no::1a0d79ba-99a9-4ffc-bb02-a2067f6f93d6" providerId="AD" clId="Web-{3415A214-43CA-4F43-8869-23B622B3C9B3}" dt="2022-08-26T10:20:52.554" v="8"/>
        <pc:sldMkLst>
          <pc:docMk/>
          <pc:sldMk cId="3905172052" sldId="2147374576"/>
        </pc:sldMkLst>
      </pc:sldChg>
      <pc:sldChg chg="del">
        <pc:chgData name="Merethe Anette Ryen" userId="S::merethear@uia.no::1a0d79ba-99a9-4ffc-bb02-a2067f6f93d6" providerId="AD" clId="Web-{3415A214-43CA-4F43-8869-23B622B3C9B3}" dt="2022-08-26T10:22:10.117" v="45"/>
        <pc:sldMkLst>
          <pc:docMk/>
          <pc:sldMk cId="368194438" sldId="2147374578"/>
        </pc:sldMkLst>
      </pc:sldChg>
    </pc:docChg>
  </pc:docChgLst>
  <pc:docChgLst>
    <pc:chgData name="Merethe Anette Ryen" userId="1a0d79ba-99a9-4ffc-bb02-a2067f6f93d6" providerId="ADAL" clId="{14E68946-2592-40F2-8DAC-7B6BC6D49F41}"/>
    <pc:docChg chg="undo custSel addSld delSld modSld sldOrd modNotesMaster">
      <pc:chgData name="Merethe Anette Ryen" userId="1a0d79ba-99a9-4ffc-bb02-a2067f6f93d6" providerId="ADAL" clId="{14E68946-2592-40F2-8DAC-7B6BC6D49F41}" dt="2022-03-25T09:29:54.642" v="5498" actId="20577"/>
      <pc:docMkLst>
        <pc:docMk/>
      </pc:docMkLst>
      <pc:sldChg chg="add modNotesTx">
        <pc:chgData name="Merethe Anette Ryen" userId="1a0d79ba-99a9-4ffc-bb02-a2067f6f93d6" providerId="ADAL" clId="{14E68946-2592-40F2-8DAC-7B6BC6D49F41}" dt="2022-03-24T20:22:55.409" v="4627" actId="20577"/>
        <pc:sldMkLst>
          <pc:docMk/>
          <pc:sldMk cId="2998803024" sldId="608"/>
        </pc:sldMkLst>
      </pc:sldChg>
      <pc:sldChg chg="ord modNotesTx">
        <pc:chgData name="Merethe Anette Ryen" userId="1a0d79ba-99a9-4ffc-bb02-a2067f6f93d6" providerId="ADAL" clId="{14E68946-2592-40F2-8DAC-7B6BC6D49F41}" dt="2022-03-24T20:26:40.773" v="4650" actId="20577"/>
        <pc:sldMkLst>
          <pc:docMk/>
          <pc:sldMk cId="1629239708" sldId="615"/>
        </pc:sldMkLst>
      </pc:sldChg>
      <pc:sldChg chg="modSp mod modNotesTx">
        <pc:chgData name="Merethe Anette Ryen" userId="1a0d79ba-99a9-4ffc-bb02-a2067f6f93d6" providerId="ADAL" clId="{14E68946-2592-40F2-8DAC-7B6BC6D49F41}" dt="2022-03-24T20:10:54.309" v="4402" actId="113"/>
        <pc:sldMkLst>
          <pc:docMk/>
          <pc:sldMk cId="1369826454" sldId="621"/>
        </pc:sldMkLst>
      </pc:sldChg>
      <pc:sldChg chg="del">
        <pc:chgData name="Merethe Anette Ryen" userId="1a0d79ba-99a9-4ffc-bb02-a2067f6f93d6" providerId="ADAL" clId="{14E68946-2592-40F2-8DAC-7B6BC6D49F41}" dt="2022-03-24T20:07:24.425" v="4379" actId="2696"/>
        <pc:sldMkLst>
          <pc:docMk/>
          <pc:sldMk cId="491407307" sldId="627"/>
        </pc:sldMkLst>
      </pc:sldChg>
      <pc:sldChg chg="modNotesTx">
        <pc:chgData name="Merethe Anette Ryen" userId="1a0d79ba-99a9-4ffc-bb02-a2067f6f93d6" providerId="ADAL" clId="{14E68946-2592-40F2-8DAC-7B6BC6D49F41}" dt="2022-03-25T09:25:35.452" v="5337" actId="20577"/>
        <pc:sldMkLst>
          <pc:docMk/>
          <pc:sldMk cId="2732021727" sldId="633"/>
        </pc:sldMkLst>
      </pc:sldChg>
      <pc:sldChg chg="addSp modSp mod ord modNotesTx">
        <pc:chgData name="Merethe Anette Ryen" userId="1a0d79ba-99a9-4ffc-bb02-a2067f6f93d6" providerId="ADAL" clId="{14E68946-2592-40F2-8DAC-7B6BC6D49F41}" dt="2022-03-24T15:06:03.714" v="4314" actId="20577"/>
        <pc:sldMkLst>
          <pc:docMk/>
          <pc:sldMk cId="4232647976" sldId="636"/>
        </pc:sldMkLst>
      </pc:sldChg>
      <pc:sldChg chg="modSp mod modAnim modNotesTx">
        <pc:chgData name="Merethe Anette Ryen" userId="1a0d79ba-99a9-4ffc-bb02-a2067f6f93d6" providerId="ADAL" clId="{14E68946-2592-40F2-8DAC-7B6BC6D49F41}" dt="2022-03-25T09:24:49.701" v="5255" actId="113"/>
        <pc:sldMkLst>
          <pc:docMk/>
          <pc:sldMk cId="3444337606" sldId="637"/>
        </pc:sldMkLst>
      </pc:sldChg>
      <pc:sldChg chg="del">
        <pc:chgData name="Merethe Anette Ryen" userId="1a0d79ba-99a9-4ffc-bb02-a2067f6f93d6" providerId="ADAL" clId="{14E68946-2592-40F2-8DAC-7B6BC6D49F41}" dt="2022-03-24T15:12:09.115" v="4323" actId="2696"/>
        <pc:sldMkLst>
          <pc:docMk/>
          <pc:sldMk cId="2134302321" sldId="638"/>
        </pc:sldMkLst>
      </pc:sldChg>
      <pc:sldChg chg="addSp delSp modSp mod modNotesTx">
        <pc:chgData name="Merethe Anette Ryen" userId="1a0d79ba-99a9-4ffc-bb02-a2067f6f93d6" providerId="ADAL" clId="{14E68946-2592-40F2-8DAC-7B6BC6D49F41}" dt="2022-03-24T20:29:25.931" v="4750" actId="20577"/>
        <pc:sldMkLst>
          <pc:docMk/>
          <pc:sldMk cId="15618543" sldId="642"/>
        </pc:sldMkLst>
      </pc:sldChg>
      <pc:sldChg chg="modNotesTx">
        <pc:chgData name="Merethe Anette Ryen" userId="1a0d79ba-99a9-4ffc-bb02-a2067f6f93d6" providerId="ADAL" clId="{14E68946-2592-40F2-8DAC-7B6BC6D49F41}" dt="2022-03-25T09:29:54.642" v="5498" actId="20577"/>
        <pc:sldMkLst>
          <pc:docMk/>
          <pc:sldMk cId="2656009895" sldId="643"/>
        </pc:sldMkLst>
      </pc:sldChg>
      <pc:sldChg chg="addSp delSp modSp mod modNotesTx">
        <pc:chgData name="Merethe Anette Ryen" userId="1a0d79ba-99a9-4ffc-bb02-a2067f6f93d6" providerId="ADAL" clId="{14E68946-2592-40F2-8DAC-7B6BC6D49F41}" dt="2022-03-24T20:29:17.732" v="4749" actId="1076"/>
        <pc:sldMkLst>
          <pc:docMk/>
          <pc:sldMk cId="687476664" sldId="644"/>
        </pc:sldMkLst>
      </pc:sldChg>
      <pc:sldChg chg="modNotesTx">
        <pc:chgData name="Merethe Anette Ryen" userId="1a0d79ba-99a9-4ffc-bb02-a2067f6f93d6" providerId="ADAL" clId="{14E68946-2592-40F2-8DAC-7B6BC6D49F41}" dt="2022-03-24T20:21:57.790" v="4626" actId="20577"/>
        <pc:sldMkLst>
          <pc:docMk/>
          <pc:sldMk cId="395828971" sldId="645"/>
        </pc:sldMkLst>
      </pc:sldChg>
      <pc:sldChg chg="add">
        <pc:chgData name="Merethe Anette Ryen" userId="1a0d79ba-99a9-4ffc-bb02-a2067f6f93d6" providerId="ADAL" clId="{14E68946-2592-40F2-8DAC-7B6BC6D49F41}" dt="2022-03-24T15:06:40.179" v="4321"/>
        <pc:sldMkLst>
          <pc:docMk/>
          <pc:sldMk cId="392011731" sldId="646"/>
        </pc:sldMkLst>
      </pc:sldChg>
      <pc:sldChg chg="addSp modSp add del mod">
        <pc:chgData name="Merethe Anette Ryen" userId="1a0d79ba-99a9-4ffc-bb02-a2067f6f93d6" providerId="ADAL" clId="{14E68946-2592-40F2-8DAC-7B6BC6D49F41}" dt="2022-03-24T15:06:36.516" v="4320" actId="2696"/>
        <pc:sldMkLst>
          <pc:docMk/>
          <pc:sldMk cId="3428527942" sldId="646"/>
        </pc:sldMkLst>
      </pc:sldChg>
      <pc:sldChg chg="new del">
        <pc:chgData name="Merethe Anette Ryen" userId="1a0d79ba-99a9-4ffc-bb02-a2067f6f93d6" providerId="ADAL" clId="{14E68946-2592-40F2-8DAC-7B6BC6D49F41}" dt="2022-03-24T20:00:08.173" v="4325" actId="680"/>
        <pc:sldMkLst>
          <pc:docMk/>
          <pc:sldMk cId="724784230" sldId="647"/>
        </pc:sldMkLst>
      </pc:sldChg>
      <pc:sldChg chg="addSp delSp modSp add mod ord modNotesTx">
        <pc:chgData name="Merethe Anette Ryen" userId="1a0d79ba-99a9-4ffc-bb02-a2067f6f93d6" providerId="ADAL" clId="{14E68946-2592-40F2-8DAC-7B6BC6D49F41}" dt="2022-03-25T09:23:53.370" v="5103" actId="20577"/>
        <pc:sldMkLst>
          <pc:docMk/>
          <pc:sldMk cId="2062943582" sldId="647"/>
        </pc:sldMkLst>
      </pc:sldChg>
      <pc:sldChg chg="add del">
        <pc:chgData name="Merethe Anette Ryen" userId="1a0d79ba-99a9-4ffc-bb02-a2067f6f93d6" providerId="ADAL" clId="{14E68946-2592-40F2-8DAC-7B6BC6D49F41}" dt="2022-03-24T20:00:17.939" v="4327"/>
        <pc:sldMkLst>
          <pc:docMk/>
          <pc:sldMk cId="2586581575" sldId="647"/>
        </pc:sldMkLst>
      </pc:sldChg>
      <pc:sldChg chg="modNotesTx">
        <pc:chgData name="Merethe Anette Ryen" userId="1a0d79ba-99a9-4ffc-bb02-a2067f6f93d6" providerId="ADAL" clId="{14E68946-2592-40F2-8DAC-7B6BC6D49F41}" dt="2022-03-25T09:24:06.326" v="5105" actId="20577"/>
        <pc:sldMkLst>
          <pc:docMk/>
          <pc:sldMk cId="3421155599" sldId="649"/>
        </pc:sldMkLst>
      </pc:sldChg>
      <pc:sldChg chg="addSp delSp modSp add mod modShow modNotesTx">
        <pc:chgData name="Merethe Anette Ryen" userId="1a0d79ba-99a9-4ffc-bb02-a2067f6f93d6" providerId="ADAL" clId="{14E68946-2592-40F2-8DAC-7B6BC6D49F41}" dt="2022-03-25T09:21:48.110" v="5089" actId="729"/>
        <pc:sldMkLst>
          <pc:docMk/>
          <pc:sldMk cId="3666750332" sldId="651"/>
        </pc:sldMkLst>
      </pc:sldChg>
    </pc:docChg>
  </pc:docChgLst>
  <pc:docChgLst>
    <pc:chgData name="Merethe Anette Ryen" userId="S::merethear@uia.no::1a0d79ba-99a9-4ffc-bb02-a2067f6f93d6" providerId="AD" clId="Web-{8C7C7098-CB9D-4E01-B062-624243F30355}"/>
    <pc:docChg chg="sldOrd">
      <pc:chgData name="Merethe Anette Ryen" userId="S::merethear@uia.no::1a0d79ba-99a9-4ffc-bb02-a2067f6f93d6" providerId="AD" clId="Web-{8C7C7098-CB9D-4E01-B062-624243F30355}" dt="2024-06-12T09:21:16.609" v="0"/>
      <pc:docMkLst>
        <pc:docMk/>
      </pc:docMkLst>
      <pc:sldChg chg="ord">
        <pc:chgData name="Merethe Anette Ryen" userId="S::merethear@uia.no::1a0d79ba-99a9-4ffc-bb02-a2067f6f93d6" providerId="AD" clId="Web-{8C7C7098-CB9D-4E01-B062-624243F30355}" dt="2024-06-12T09:21:16.609" v="0"/>
        <pc:sldMkLst>
          <pc:docMk/>
          <pc:sldMk cId="2653381868" sldId="2147374801"/>
        </pc:sldMkLst>
      </pc:sldChg>
    </pc:docChg>
  </pc:docChgLst>
  <pc:docChgLst>
    <pc:chgData name="Merethe Anette Ryen" userId="S::merethear@uia.no::1a0d79ba-99a9-4ffc-bb02-a2067f6f93d6" providerId="AD" clId="Web-{1775D35A-9169-4742-ADD3-E1719A4C3357}"/>
    <pc:docChg chg="addSld delSld modSection">
      <pc:chgData name="Merethe Anette Ryen" userId="S::merethear@uia.no::1a0d79ba-99a9-4ffc-bb02-a2067f6f93d6" providerId="AD" clId="Web-{1775D35A-9169-4742-ADD3-E1719A4C3357}" dt="2025-06-02T12:47:07.262" v="1"/>
      <pc:docMkLst>
        <pc:docMk/>
      </pc:docMkLst>
      <pc:sldChg chg="del">
        <pc:chgData name="Merethe Anette Ryen" userId="S::merethear@uia.no::1a0d79ba-99a9-4ffc-bb02-a2067f6f93d6" providerId="AD" clId="Web-{1775D35A-9169-4742-ADD3-E1719A4C3357}" dt="2025-06-02T12:47:07.262" v="1"/>
        <pc:sldMkLst>
          <pc:docMk/>
          <pc:sldMk cId="1554515414" sldId="2147375206"/>
        </pc:sldMkLst>
      </pc:sldChg>
      <pc:sldChg chg="add">
        <pc:chgData name="Merethe Anette Ryen" userId="S::merethear@uia.no::1a0d79ba-99a9-4ffc-bb02-a2067f6f93d6" providerId="AD" clId="Web-{1775D35A-9169-4742-ADD3-E1719A4C3357}" dt="2025-06-02T12:47:02.512" v="0"/>
        <pc:sldMkLst>
          <pc:docMk/>
          <pc:sldMk cId="2530571900" sldId="2147375208"/>
        </pc:sldMkLst>
      </pc:sldChg>
    </pc:docChg>
  </pc:docChgLst>
  <pc:docChgLst>
    <pc:chgData name="Merethe Anette Ryen" userId="1a0d79ba-99a9-4ffc-bb02-a2067f6f93d6" providerId="ADAL" clId="{CD3ED164-FA48-46B9-8168-72469AF7AA29}"/>
    <pc:docChg chg="undo redo custSel addSld delSld modSld">
      <pc:chgData name="Merethe Anette Ryen" userId="1a0d79ba-99a9-4ffc-bb02-a2067f6f93d6" providerId="ADAL" clId="{CD3ED164-FA48-46B9-8168-72469AF7AA29}" dt="2022-04-04T09:41:36.608" v="4314" actId="20577"/>
      <pc:docMkLst>
        <pc:docMk/>
      </pc:docMkLst>
      <pc:sldChg chg="modSp mod">
        <pc:chgData name="Merethe Anette Ryen" userId="1a0d79ba-99a9-4ffc-bb02-a2067f6f93d6" providerId="ADAL" clId="{CD3ED164-FA48-46B9-8168-72469AF7AA29}" dt="2022-04-04T09:11:06.078" v="3364" actId="20577"/>
        <pc:sldMkLst>
          <pc:docMk/>
          <pc:sldMk cId="1369826454" sldId="621"/>
        </pc:sldMkLst>
      </pc:sldChg>
      <pc:sldChg chg="modNotesTx">
        <pc:chgData name="Merethe Anette Ryen" userId="1a0d79ba-99a9-4ffc-bb02-a2067f6f93d6" providerId="ADAL" clId="{CD3ED164-FA48-46B9-8168-72469AF7AA29}" dt="2022-04-04T09:29:26.764" v="4061" actId="20577"/>
        <pc:sldMkLst>
          <pc:docMk/>
          <pc:sldMk cId="2732021727" sldId="633"/>
        </pc:sldMkLst>
      </pc:sldChg>
      <pc:sldChg chg="modSp mod">
        <pc:chgData name="Merethe Anette Ryen" userId="1a0d79ba-99a9-4ffc-bb02-a2067f6f93d6" providerId="ADAL" clId="{CD3ED164-FA48-46B9-8168-72469AF7AA29}" dt="2022-04-04T09:41:36.608" v="4314" actId="20577"/>
        <pc:sldMkLst>
          <pc:docMk/>
          <pc:sldMk cId="4232647976" sldId="636"/>
        </pc:sldMkLst>
      </pc:sldChg>
      <pc:sldChg chg="modSp mod modAnim modNotesTx">
        <pc:chgData name="Merethe Anette Ryen" userId="1a0d79ba-99a9-4ffc-bb02-a2067f6f93d6" providerId="ADAL" clId="{CD3ED164-FA48-46B9-8168-72469AF7AA29}" dt="2022-04-04T09:28:13.378" v="3795" actId="20577"/>
        <pc:sldMkLst>
          <pc:docMk/>
          <pc:sldMk cId="3444337606" sldId="637"/>
        </pc:sldMkLst>
      </pc:sldChg>
      <pc:sldChg chg="modSp mod">
        <pc:chgData name="Merethe Anette Ryen" userId="1a0d79ba-99a9-4ffc-bb02-a2067f6f93d6" providerId="ADAL" clId="{CD3ED164-FA48-46B9-8168-72469AF7AA29}" dt="2022-03-28T11:25:35.294" v="1639" actId="20577"/>
        <pc:sldMkLst>
          <pc:docMk/>
          <pc:sldMk cId="15618543" sldId="642"/>
        </pc:sldMkLst>
      </pc:sldChg>
      <pc:sldChg chg="modSp mod">
        <pc:chgData name="Merethe Anette Ryen" userId="1a0d79ba-99a9-4ffc-bb02-a2067f6f93d6" providerId="ADAL" clId="{CD3ED164-FA48-46B9-8168-72469AF7AA29}" dt="2022-04-04T09:17:24.122" v="3630" actId="108"/>
        <pc:sldMkLst>
          <pc:docMk/>
          <pc:sldMk cId="687476664" sldId="644"/>
        </pc:sldMkLst>
      </pc:sldChg>
      <pc:sldChg chg="mod modShow">
        <pc:chgData name="Merethe Anette Ryen" userId="1a0d79ba-99a9-4ffc-bb02-a2067f6f93d6" providerId="ADAL" clId="{CD3ED164-FA48-46B9-8168-72469AF7AA29}" dt="2022-03-25T10:48:00.300" v="0" actId="729"/>
        <pc:sldMkLst>
          <pc:docMk/>
          <pc:sldMk cId="3666750332" sldId="651"/>
        </pc:sldMkLst>
      </pc:sldChg>
      <pc:sldChg chg="addSp delSp modSp add mod delAnim modNotesTx">
        <pc:chgData name="Merethe Anette Ryen" userId="1a0d79ba-99a9-4ffc-bb02-a2067f6f93d6" providerId="ADAL" clId="{CD3ED164-FA48-46B9-8168-72469AF7AA29}" dt="2022-04-04T09:13:41.548" v="3434" actId="1076"/>
        <pc:sldMkLst>
          <pc:docMk/>
          <pc:sldMk cId="910242368" sldId="652"/>
        </pc:sldMkLst>
      </pc:sldChg>
      <pc:sldChg chg="new del">
        <pc:chgData name="Merethe Anette Ryen" userId="1a0d79ba-99a9-4ffc-bb02-a2067f6f93d6" providerId="ADAL" clId="{CD3ED164-FA48-46B9-8168-72469AF7AA29}" dt="2022-04-04T07:41:27.287" v="2995" actId="2696"/>
        <pc:sldMkLst>
          <pc:docMk/>
          <pc:sldMk cId="3018179679" sldId="653"/>
        </pc:sldMkLst>
      </pc:sldChg>
    </pc:docChg>
  </pc:docChgLst>
  <pc:docChgLst>
    <pc:chgData name="Merethe Anette Ryen" userId="1a0d79ba-99a9-4ffc-bb02-a2067f6f93d6" providerId="ADAL" clId="{2F5054E7-98CC-45C1-AB89-F0A8D48555F9}"/>
    <pc:docChg chg="undo redo custSel addSld delSld modSld sldOrd">
      <pc:chgData name="Merethe Anette Ryen" userId="1a0d79ba-99a9-4ffc-bb02-a2067f6f93d6" providerId="ADAL" clId="{2F5054E7-98CC-45C1-AB89-F0A8D48555F9}" dt="2022-01-21T12:31:26.932" v="72831" actId="20577"/>
      <pc:docMkLst>
        <pc:docMk/>
      </pc:docMkLst>
      <pc:sldChg chg="addSp delSp modSp add del mod modNotesTx">
        <pc:chgData name="Merethe Anette Ryen" userId="1a0d79ba-99a9-4ffc-bb02-a2067f6f93d6" providerId="ADAL" clId="{2F5054E7-98CC-45C1-AB89-F0A8D48555F9}" dt="2022-01-21T12:29:22.001" v="72746" actId="20577"/>
        <pc:sldMkLst>
          <pc:docMk/>
          <pc:sldMk cId="1032388041" sldId="274"/>
        </pc:sldMkLst>
      </pc:sldChg>
      <pc:sldChg chg="add ord modNotesTx">
        <pc:chgData name="Merethe Anette Ryen" userId="1a0d79ba-99a9-4ffc-bb02-a2067f6f93d6" providerId="ADAL" clId="{2F5054E7-98CC-45C1-AB89-F0A8D48555F9}" dt="2022-01-21T12:25:55.539" v="72555" actId="113"/>
        <pc:sldMkLst>
          <pc:docMk/>
          <pc:sldMk cId="756669445" sldId="513"/>
        </pc:sldMkLst>
      </pc:sldChg>
      <pc:sldChg chg="addSp delSp modSp add mod ord modShow">
        <pc:chgData name="Merethe Anette Ryen" userId="1a0d79ba-99a9-4ffc-bb02-a2067f6f93d6" providerId="ADAL" clId="{2F5054E7-98CC-45C1-AB89-F0A8D48555F9}" dt="2022-01-21T12:22:05.814" v="72232" actId="20577"/>
        <pc:sldMkLst>
          <pc:docMk/>
          <pc:sldMk cId="1629239708" sldId="615"/>
        </pc:sldMkLst>
      </pc:sldChg>
      <pc:sldChg chg="modSp add mod">
        <pc:chgData name="Merethe Anette Ryen" userId="1a0d79ba-99a9-4ffc-bb02-a2067f6f93d6" providerId="ADAL" clId="{2F5054E7-98CC-45C1-AB89-F0A8D48555F9}" dt="2022-01-21T12:04:43.615" v="71765" actId="20577"/>
        <pc:sldMkLst>
          <pc:docMk/>
          <pc:sldMk cId="1038982187" sldId="616"/>
        </pc:sldMkLst>
      </pc:sldChg>
      <pc:sldMasterChg chg="delSldLayout">
        <pc:chgData name="Merethe Anette Ryen" userId="1a0d79ba-99a9-4ffc-bb02-a2067f6f93d6" providerId="ADAL" clId="{2F5054E7-98CC-45C1-AB89-F0A8D48555F9}" dt="2022-01-20T23:16:37.970" v="59480" actId="2696"/>
        <pc:sldMasterMkLst>
          <pc:docMk/>
          <pc:sldMasterMk cId="1025947034" sldId="2147483648"/>
        </pc:sldMasterMkLst>
      </pc:sldMasterChg>
    </pc:docChg>
  </pc:docChgLst>
  <pc:docChgLst>
    <pc:chgData name="Merethe Anette Ryen" userId="1a0d79ba-99a9-4ffc-bb02-a2067f6f93d6" providerId="ADAL" clId="{AD3FE5DD-E9C1-4598-8709-F62626C25902}"/>
    <pc:docChg chg="undo redo custSel addSld delSld modSld sldOrd">
      <pc:chgData name="Merethe Anette Ryen" userId="1a0d79ba-99a9-4ffc-bb02-a2067f6f93d6" providerId="ADAL" clId="{AD3FE5DD-E9C1-4598-8709-F62626C25902}" dt="2022-01-27T09:30:34.270" v="17579" actId="20577"/>
      <pc:docMkLst>
        <pc:docMk/>
      </pc:docMkLst>
      <pc:sldChg chg="modSp mod">
        <pc:chgData name="Merethe Anette Ryen" userId="1a0d79ba-99a9-4ffc-bb02-a2067f6f93d6" providerId="ADAL" clId="{AD3FE5DD-E9C1-4598-8709-F62626C25902}" dt="2022-01-26T14:23:22.040" v="5815" actId="20577"/>
        <pc:sldMkLst>
          <pc:docMk/>
          <pc:sldMk cId="1032388041" sldId="274"/>
        </pc:sldMkLst>
      </pc:sldChg>
      <pc:sldChg chg="modNotesTx">
        <pc:chgData name="Merethe Anette Ryen" userId="1a0d79ba-99a9-4ffc-bb02-a2067f6f93d6" providerId="ADAL" clId="{AD3FE5DD-E9C1-4598-8709-F62626C25902}" dt="2022-01-26T14:15:19.261" v="5637" actId="20577"/>
        <pc:sldMkLst>
          <pc:docMk/>
          <pc:sldMk cId="756669445" sldId="513"/>
        </pc:sldMkLst>
      </pc:sldChg>
      <pc:sldChg chg="delSp modSp mod">
        <pc:chgData name="Merethe Anette Ryen" userId="1a0d79ba-99a9-4ffc-bb02-a2067f6f93d6" providerId="ADAL" clId="{AD3FE5DD-E9C1-4598-8709-F62626C25902}" dt="2022-01-27T07:20:53.976" v="11548" actId="20577"/>
        <pc:sldMkLst>
          <pc:docMk/>
          <pc:sldMk cId="1629239708" sldId="615"/>
        </pc:sldMkLst>
      </pc:sldChg>
      <pc:sldMasterChg chg="delSldLayout">
        <pc:chgData name="Merethe Anette Ryen" userId="1a0d79ba-99a9-4ffc-bb02-a2067f6f93d6" providerId="ADAL" clId="{AD3FE5DD-E9C1-4598-8709-F62626C25902}" dt="2022-01-26T11:26:03.087" v="146" actId="2696"/>
        <pc:sldMasterMkLst>
          <pc:docMk/>
          <pc:sldMasterMk cId="1025947034" sldId="2147483648"/>
        </pc:sldMasterMkLst>
      </pc:sldMasterChg>
    </pc:docChg>
  </pc:docChgLst>
  <pc:docChgLst>
    <pc:chgData name="Merethe Anette Ryen" userId="S::merethear@uia.no::1a0d79ba-99a9-4ffc-bb02-a2067f6f93d6" providerId="AD" clId="Web-{D3A25081-D186-45CF-940B-F91C881114E3}"/>
    <pc:docChg chg="addSld delSld modSld sldOrd modSection">
      <pc:chgData name="Merethe Anette Ryen" userId="S::merethear@uia.no::1a0d79ba-99a9-4ffc-bb02-a2067f6f93d6" providerId="AD" clId="Web-{D3A25081-D186-45CF-940B-F91C881114E3}" dt="2023-07-19T12:22:56.875" v="7"/>
      <pc:docMkLst>
        <pc:docMk/>
      </pc:docMkLst>
      <pc:sldChg chg="modSp">
        <pc:chgData name="Merethe Anette Ryen" userId="S::merethear@uia.no::1a0d79ba-99a9-4ffc-bb02-a2067f6f93d6" providerId="AD" clId="Web-{D3A25081-D186-45CF-940B-F91C881114E3}" dt="2023-07-19T12:22:54.125" v="6" actId="20577"/>
        <pc:sldMkLst>
          <pc:docMk/>
          <pc:sldMk cId="1473054025" sldId="2147374789"/>
        </pc:sldMkLst>
      </pc:sldChg>
      <pc:sldChg chg="add del ord">
        <pc:chgData name="Merethe Anette Ryen" userId="S::merethear@uia.no::1a0d79ba-99a9-4ffc-bb02-a2067f6f93d6" providerId="AD" clId="Web-{D3A25081-D186-45CF-940B-F91C881114E3}" dt="2023-07-19T12:22:56.875" v="7"/>
        <pc:sldMkLst>
          <pc:docMk/>
          <pc:sldMk cId="1747252529" sldId="2147374791"/>
        </pc:sldMkLst>
      </pc:sldChg>
      <pc:sldChg chg="add">
        <pc:chgData name="Merethe Anette Ryen" userId="S::merethear@uia.no::1a0d79ba-99a9-4ffc-bb02-a2067f6f93d6" providerId="AD" clId="Web-{D3A25081-D186-45CF-940B-F91C881114E3}" dt="2023-07-19T12:22:14.780" v="1"/>
        <pc:sldMkLst>
          <pc:docMk/>
          <pc:sldMk cId="373699388" sldId="2147374792"/>
        </pc:sldMkLst>
      </pc:sldChg>
    </pc:docChg>
  </pc:docChgLst>
  <pc:docChgLst>
    <pc:chgData name="Merethe Anette Ryen" userId="1a0d79ba-99a9-4ffc-bb02-a2067f6f93d6" providerId="ADAL" clId="{33257692-A294-479B-9E65-2EAC17DF9609}"/>
    <pc:docChg chg="undo custSel addSld delSld modSld">
      <pc:chgData name="Merethe Anette Ryen" userId="1a0d79ba-99a9-4ffc-bb02-a2067f6f93d6" providerId="ADAL" clId="{33257692-A294-479B-9E65-2EAC17DF9609}" dt="2022-04-06T11:17:49.740" v="7181" actId="729"/>
      <pc:docMkLst>
        <pc:docMk/>
      </pc:docMkLst>
      <pc:sldChg chg="add">
        <pc:chgData name="Merethe Anette Ryen" userId="1a0d79ba-99a9-4ffc-bb02-a2067f6f93d6" providerId="ADAL" clId="{33257692-A294-479B-9E65-2EAC17DF9609}" dt="2022-04-05T12:49:32.234" v="5179"/>
        <pc:sldMkLst>
          <pc:docMk/>
          <pc:sldMk cId="1885806652" sldId="619"/>
        </pc:sldMkLst>
      </pc:sldChg>
      <pc:sldChg chg="del">
        <pc:chgData name="Merethe Anette Ryen" userId="1a0d79ba-99a9-4ffc-bb02-a2067f6f93d6" providerId="ADAL" clId="{33257692-A294-479B-9E65-2EAC17DF9609}" dt="2022-04-05T12:01:02.360" v="2381" actId="2696"/>
        <pc:sldMkLst>
          <pc:docMk/>
          <pc:sldMk cId="1369826454" sldId="621"/>
        </pc:sldMkLst>
      </pc:sldChg>
      <pc:sldChg chg="modSp mod">
        <pc:chgData name="Merethe Anette Ryen" userId="1a0d79ba-99a9-4ffc-bb02-a2067f6f93d6" providerId="ADAL" clId="{33257692-A294-479B-9E65-2EAC17DF9609}" dt="2022-04-06T11:01:05.796" v="6412" actId="20577"/>
        <pc:sldMkLst>
          <pc:docMk/>
          <pc:sldMk cId="687476664" sldId="644"/>
        </pc:sldMkLst>
      </pc:sldChg>
      <pc:sldChg chg="modSp mod">
        <pc:chgData name="Merethe Anette Ryen" userId="1a0d79ba-99a9-4ffc-bb02-a2067f6f93d6" providerId="ADAL" clId="{33257692-A294-479B-9E65-2EAC17DF9609}" dt="2022-04-06T10:45:08.802" v="5945" actId="20577"/>
        <pc:sldMkLst>
          <pc:docMk/>
          <pc:sldMk cId="2062943582" sldId="647"/>
        </pc:sldMkLst>
      </pc:sldChg>
      <pc:sldChg chg="modSp mod modNotesTx">
        <pc:chgData name="Merethe Anette Ryen" userId="1a0d79ba-99a9-4ffc-bb02-a2067f6f93d6" providerId="ADAL" clId="{33257692-A294-479B-9E65-2EAC17DF9609}" dt="2022-04-06T11:09:02.680" v="6694" actId="20577"/>
        <pc:sldMkLst>
          <pc:docMk/>
          <pc:sldMk cId="3666750332" sldId="651"/>
        </pc:sldMkLst>
      </pc:sldChg>
      <pc:sldChg chg="addSp delSp modSp mod">
        <pc:chgData name="Merethe Anette Ryen" userId="1a0d79ba-99a9-4ffc-bb02-a2067f6f93d6" providerId="ADAL" clId="{33257692-A294-479B-9E65-2EAC17DF9609}" dt="2022-04-06T10:58:49.063" v="6258" actId="21"/>
        <pc:sldMkLst>
          <pc:docMk/>
          <pc:sldMk cId="910242368" sldId="652"/>
        </pc:sldMkLst>
      </pc:sldChg>
      <pc:sldChg chg="addSp delSp modSp add mod modNotesTx">
        <pc:chgData name="Merethe Anette Ryen" userId="1a0d79ba-99a9-4ffc-bb02-a2067f6f93d6" providerId="ADAL" clId="{33257692-A294-479B-9E65-2EAC17DF9609}" dt="2022-04-06T10:53:33.532" v="6149" actId="20577"/>
        <pc:sldMkLst>
          <pc:docMk/>
          <pc:sldMk cId="2882871590" sldId="653"/>
        </pc:sldMkLst>
      </pc:sldChg>
      <pc:sldChg chg="delSp modSp new mod modShow">
        <pc:chgData name="Merethe Anette Ryen" userId="1a0d79ba-99a9-4ffc-bb02-a2067f6f93d6" providerId="ADAL" clId="{33257692-A294-479B-9E65-2EAC17DF9609}" dt="2022-04-06T10:49:40.967" v="6088" actId="729"/>
        <pc:sldMkLst>
          <pc:docMk/>
          <pc:sldMk cId="3782338146" sldId="654"/>
        </pc:sldMkLst>
      </pc:sldChg>
      <pc:sldChg chg="modSp add mod modShow">
        <pc:chgData name="Merethe Anette Ryen" userId="1a0d79ba-99a9-4ffc-bb02-a2067f6f93d6" providerId="ADAL" clId="{33257692-A294-479B-9E65-2EAC17DF9609}" dt="2022-04-06T10:49:42.894" v="6089" actId="729"/>
        <pc:sldMkLst>
          <pc:docMk/>
          <pc:sldMk cId="2100427848" sldId="655"/>
        </pc:sldMkLst>
      </pc:sldChg>
      <pc:sldChg chg="addSp delSp modSp add mod modNotesTx">
        <pc:chgData name="Merethe Anette Ryen" userId="1a0d79ba-99a9-4ffc-bb02-a2067f6f93d6" providerId="ADAL" clId="{33257692-A294-479B-9E65-2EAC17DF9609}" dt="2022-04-05T12:49:38.909" v="5181" actId="20577"/>
        <pc:sldMkLst>
          <pc:docMk/>
          <pc:sldMk cId="4153301124" sldId="656"/>
        </pc:sldMkLst>
      </pc:sldChg>
      <pc:sldChg chg="modSp add mod">
        <pc:chgData name="Merethe Anette Ryen" userId="1a0d79ba-99a9-4ffc-bb02-a2067f6f93d6" providerId="ADAL" clId="{33257692-A294-479B-9E65-2EAC17DF9609}" dt="2022-04-06T10:48:01.095" v="6028" actId="20577"/>
        <pc:sldMkLst>
          <pc:docMk/>
          <pc:sldMk cId="4030368331" sldId="657"/>
        </pc:sldMkLst>
      </pc:sldChg>
      <pc:sldChg chg="modSp add mod modShow">
        <pc:chgData name="Merethe Anette Ryen" userId="1a0d79ba-99a9-4ffc-bb02-a2067f6f93d6" providerId="ADAL" clId="{33257692-A294-479B-9E65-2EAC17DF9609}" dt="2022-04-06T10:59:07.573" v="6259" actId="729"/>
        <pc:sldMkLst>
          <pc:docMk/>
          <pc:sldMk cId="2292237339" sldId="658"/>
        </pc:sldMkLst>
      </pc:sldChg>
      <pc:sldChg chg="modSp add mod modNotesTx">
        <pc:chgData name="Merethe Anette Ryen" userId="1a0d79ba-99a9-4ffc-bb02-a2067f6f93d6" providerId="ADAL" clId="{33257692-A294-479B-9E65-2EAC17DF9609}" dt="2022-04-06T11:02:06.138" v="6492" actId="20577"/>
        <pc:sldMkLst>
          <pc:docMk/>
          <pc:sldMk cId="899491690" sldId="659"/>
        </pc:sldMkLst>
      </pc:sldChg>
      <pc:sldChg chg="modSp add mod">
        <pc:chgData name="Merethe Anette Ryen" userId="1a0d79ba-99a9-4ffc-bb02-a2067f6f93d6" providerId="ADAL" clId="{33257692-A294-479B-9E65-2EAC17DF9609}" dt="2022-04-06T11:02:20.584" v="6500" actId="20577"/>
        <pc:sldMkLst>
          <pc:docMk/>
          <pc:sldMk cId="1053346591" sldId="660"/>
        </pc:sldMkLst>
      </pc:sldChg>
      <pc:sldChg chg="modSp add mod">
        <pc:chgData name="Merethe Anette Ryen" userId="1a0d79ba-99a9-4ffc-bb02-a2067f6f93d6" providerId="ADAL" clId="{33257692-A294-479B-9E65-2EAC17DF9609}" dt="2022-04-06T11:15:27.047" v="7098" actId="20577"/>
        <pc:sldMkLst>
          <pc:docMk/>
          <pc:sldMk cId="834140655" sldId="661"/>
        </pc:sldMkLst>
      </pc:sldChg>
      <pc:sldChg chg="addSp delSp modSp new mod modAnim modShow">
        <pc:chgData name="Merethe Anette Ryen" userId="1a0d79ba-99a9-4ffc-bb02-a2067f6f93d6" providerId="ADAL" clId="{33257692-A294-479B-9E65-2EAC17DF9609}" dt="2022-04-06T11:17:49.740" v="7181" actId="729"/>
        <pc:sldMkLst>
          <pc:docMk/>
          <pc:sldMk cId="472483902" sldId="662"/>
        </pc:sldMkLst>
      </pc:sldChg>
      <pc:sldChg chg="modSp add mod modShow">
        <pc:chgData name="Merethe Anette Ryen" userId="1a0d79ba-99a9-4ffc-bb02-a2067f6f93d6" providerId="ADAL" clId="{33257692-A294-479B-9E65-2EAC17DF9609}" dt="2022-04-06T11:08:42.878" v="6656" actId="729"/>
        <pc:sldMkLst>
          <pc:docMk/>
          <pc:sldMk cId="4124668116" sldId="663"/>
        </pc:sldMkLst>
      </pc:sldChg>
      <pc:sldChg chg="modSp add mod modShow">
        <pc:chgData name="Merethe Anette Ryen" userId="1a0d79ba-99a9-4ffc-bb02-a2067f6f93d6" providerId="ADAL" clId="{33257692-A294-479B-9E65-2EAC17DF9609}" dt="2022-04-06T11:10:36.730" v="6744" actId="729"/>
        <pc:sldMkLst>
          <pc:docMk/>
          <pc:sldMk cId="347704646" sldId="664"/>
        </pc:sldMkLst>
      </pc:sldChg>
      <pc:sldChg chg="modSp add mod modShow">
        <pc:chgData name="Merethe Anette Ryen" userId="1a0d79ba-99a9-4ffc-bb02-a2067f6f93d6" providerId="ADAL" clId="{33257692-A294-479B-9E65-2EAC17DF9609}" dt="2022-04-06T11:14:16.212" v="6994" actId="729"/>
        <pc:sldMkLst>
          <pc:docMk/>
          <pc:sldMk cId="4055401451" sldId="665"/>
        </pc:sldMkLst>
      </pc:sldChg>
      <pc:sldChg chg="modSp add mod modShow">
        <pc:chgData name="Merethe Anette Ryen" userId="1a0d79ba-99a9-4ffc-bb02-a2067f6f93d6" providerId="ADAL" clId="{33257692-A294-479B-9E65-2EAC17DF9609}" dt="2022-04-06T11:15:01.157" v="7096" actId="20577"/>
        <pc:sldMkLst>
          <pc:docMk/>
          <pc:sldMk cId="1151057484" sldId="666"/>
        </pc:sldMkLst>
      </pc:sldChg>
      <pc:sldChg chg="modSp add mod">
        <pc:chgData name="Merethe Anette Ryen" userId="1a0d79ba-99a9-4ffc-bb02-a2067f6f93d6" providerId="ADAL" clId="{33257692-A294-479B-9E65-2EAC17DF9609}" dt="2022-04-06T11:14:33.935" v="7042" actId="20577"/>
        <pc:sldMkLst>
          <pc:docMk/>
          <pc:sldMk cId="3009101498" sldId="667"/>
        </pc:sldMkLst>
      </pc:sldChg>
    </pc:docChg>
  </pc:docChgLst>
  <pc:docChgLst>
    <pc:chgData name="Merethe Anette Ryen" userId="S::merethear@uia.no::1a0d79ba-99a9-4ffc-bb02-a2067f6f93d6" providerId="AD" clId="Web-{FBA32F39-3D87-4468-BA07-7455376E93AE}"/>
    <pc:docChg chg="modSld">
      <pc:chgData name="Merethe Anette Ryen" userId="S::merethear@uia.no::1a0d79ba-99a9-4ffc-bb02-a2067f6f93d6" providerId="AD" clId="Web-{FBA32F39-3D87-4468-BA07-7455376E93AE}" dt="2023-03-08T11:52:03.182" v="35" actId="20577"/>
      <pc:docMkLst>
        <pc:docMk/>
      </pc:docMkLst>
      <pc:sldChg chg="modSp">
        <pc:chgData name="Merethe Anette Ryen" userId="S::merethear@uia.no::1a0d79ba-99a9-4ffc-bb02-a2067f6f93d6" providerId="AD" clId="Web-{FBA32F39-3D87-4468-BA07-7455376E93AE}" dt="2023-03-08T11:52:03.182" v="35" actId="20577"/>
        <pc:sldMkLst>
          <pc:docMk/>
          <pc:sldMk cId="1247638121" sldId="2147374707"/>
        </pc:sldMkLst>
      </pc:sldChg>
    </pc:docChg>
  </pc:docChgLst>
  <pc:docChgLst>
    <pc:chgData name="Merethe Anette Ryen" userId="1a0d79ba-99a9-4ffc-bb02-a2067f6f93d6" providerId="ADAL" clId="{DC8321A4-D76F-446C-9E4F-393ED03D7C9B}"/>
    <pc:docChg chg="undo custSel addSld delSld modSld sldOrd">
      <pc:chgData name="Merethe Anette Ryen" userId="1a0d79ba-99a9-4ffc-bb02-a2067f6f93d6" providerId="ADAL" clId="{DC8321A4-D76F-446C-9E4F-393ED03D7C9B}" dt="2022-04-06T13:18:25.632" v="1376" actId="20577"/>
      <pc:docMkLst>
        <pc:docMk/>
      </pc:docMkLst>
      <pc:sldChg chg="modSp mod">
        <pc:chgData name="Merethe Anette Ryen" userId="1a0d79ba-99a9-4ffc-bb02-a2067f6f93d6" providerId="ADAL" clId="{DC8321A4-D76F-446C-9E4F-393ED03D7C9B}" dt="2022-04-06T11:25:33.464" v="133" actId="5793"/>
        <pc:sldMkLst>
          <pc:docMk/>
          <pc:sldMk cId="1032388041" sldId="274"/>
        </pc:sldMkLst>
      </pc:sldChg>
      <pc:sldChg chg="add">
        <pc:chgData name="Merethe Anette Ryen" userId="1a0d79ba-99a9-4ffc-bb02-a2067f6f93d6" providerId="ADAL" clId="{DC8321A4-D76F-446C-9E4F-393ED03D7C9B}" dt="2022-04-06T11:47:13.316" v="662"/>
        <pc:sldMkLst>
          <pc:docMk/>
          <pc:sldMk cId="312602221" sldId="405"/>
        </pc:sldMkLst>
      </pc:sldChg>
      <pc:sldChg chg="add">
        <pc:chgData name="Merethe Anette Ryen" userId="1a0d79ba-99a9-4ffc-bb02-a2067f6f93d6" providerId="ADAL" clId="{DC8321A4-D76F-446C-9E4F-393ED03D7C9B}" dt="2022-04-06T11:48:12.449" v="667"/>
        <pc:sldMkLst>
          <pc:docMk/>
          <pc:sldMk cId="385058923" sldId="506"/>
        </pc:sldMkLst>
      </pc:sldChg>
      <pc:sldChg chg="add">
        <pc:chgData name="Merethe Anette Ryen" userId="1a0d79ba-99a9-4ffc-bb02-a2067f6f93d6" providerId="ADAL" clId="{DC8321A4-D76F-446C-9E4F-393ED03D7C9B}" dt="2022-04-06T11:48:29.689" v="668"/>
        <pc:sldMkLst>
          <pc:docMk/>
          <pc:sldMk cId="2816116512" sldId="566"/>
        </pc:sldMkLst>
      </pc:sldChg>
      <pc:sldChg chg="delSp modSp add mod">
        <pc:chgData name="Merethe Anette Ryen" userId="1a0d79ba-99a9-4ffc-bb02-a2067f6f93d6" providerId="ADAL" clId="{DC8321A4-D76F-446C-9E4F-393ED03D7C9B}" dt="2022-04-06T11:44:33.516" v="659" actId="1076"/>
        <pc:sldMkLst>
          <pc:docMk/>
          <pc:sldMk cId="2289960799" sldId="567"/>
        </pc:sldMkLst>
      </pc:sldChg>
      <pc:sldChg chg="add">
        <pc:chgData name="Merethe Anette Ryen" userId="1a0d79ba-99a9-4ffc-bb02-a2067f6f93d6" providerId="ADAL" clId="{DC8321A4-D76F-446C-9E4F-393ED03D7C9B}" dt="2022-04-06T11:38:57.505" v="573"/>
        <pc:sldMkLst>
          <pc:docMk/>
          <pc:sldMk cId="800266044" sldId="568"/>
        </pc:sldMkLst>
      </pc:sldChg>
      <pc:sldChg chg="add">
        <pc:chgData name="Merethe Anette Ryen" userId="1a0d79ba-99a9-4ffc-bb02-a2067f6f93d6" providerId="ADAL" clId="{DC8321A4-D76F-446C-9E4F-393ED03D7C9B}" dt="2022-04-06T11:48:29.689" v="668"/>
        <pc:sldMkLst>
          <pc:docMk/>
          <pc:sldMk cId="1795590130" sldId="569"/>
        </pc:sldMkLst>
      </pc:sldChg>
      <pc:sldChg chg="add ord">
        <pc:chgData name="Merethe Anette Ryen" userId="1a0d79ba-99a9-4ffc-bb02-a2067f6f93d6" providerId="ADAL" clId="{DC8321A4-D76F-446C-9E4F-393ED03D7C9B}" dt="2022-04-06T11:48:02.518" v="666"/>
        <pc:sldMkLst>
          <pc:docMk/>
          <pc:sldMk cId="4173127001" sldId="578"/>
        </pc:sldMkLst>
      </pc:sldChg>
      <pc:sldChg chg="add">
        <pc:chgData name="Merethe Anette Ryen" userId="1a0d79ba-99a9-4ffc-bb02-a2067f6f93d6" providerId="ADAL" clId="{DC8321A4-D76F-446C-9E4F-393ED03D7C9B}" dt="2022-04-06T11:30:38.368" v="173"/>
        <pc:sldMkLst>
          <pc:docMk/>
          <pc:sldMk cId="2998803024" sldId="608"/>
        </pc:sldMkLst>
      </pc:sldChg>
      <pc:sldChg chg="del">
        <pc:chgData name="Merethe Anette Ryen" userId="1a0d79ba-99a9-4ffc-bb02-a2067f6f93d6" providerId="ADAL" clId="{DC8321A4-D76F-446C-9E4F-393ED03D7C9B}" dt="2022-04-06T11:30:42.478" v="174" actId="2696"/>
        <pc:sldMkLst>
          <pc:docMk/>
          <pc:sldMk cId="1629239708" sldId="615"/>
        </pc:sldMkLst>
      </pc:sldChg>
      <pc:sldChg chg="modSp mod">
        <pc:chgData name="Merethe Anette Ryen" userId="1a0d79ba-99a9-4ffc-bb02-a2067f6f93d6" providerId="ADAL" clId="{DC8321A4-D76F-446C-9E4F-393ED03D7C9B}" dt="2022-04-06T13:18:25.632" v="1376" actId="20577"/>
        <pc:sldMkLst>
          <pc:docMk/>
          <pc:sldMk cId="1038982187" sldId="616"/>
        </pc:sldMkLst>
      </pc:sldChg>
      <pc:sldChg chg="add modNotesTx">
        <pc:chgData name="Merethe Anette Ryen" userId="1a0d79ba-99a9-4ffc-bb02-a2067f6f93d6" providerId="ADAL" clId="{DC8321A4-D76F-446C-9E4F-393ED03D7C9B}" dt="2022-04-06T11:34:26.807" v="469" actId="20577"/>
        <pc:sldMkLst>
          <pc:docMk/>
          <pc:sldMk cId="3781804725" sldId="618"/>
        </pc:sldMkLst>
      </pc:sldChg>
      <pc:sldChg chg="addSp delSp del mod">
        <pc:chgData name="Merethe Anette Ryen" userId="1a0d79ba-99a9-4ffc-bb02-a2067f6f93d6" providerId="ADAL" clId="{DC8321A4-D76F-446C-9E4F-393ED03D7C9B}" dt="2022-04-06T11:33:33.952" v="317" actId="2696"/>
        <pc:sldMkLst>
          <pc:docMk/>
          <pc:sldMk cId="1885806652" sldId="619"/>
        </pc:sldMkLst>
      </pc:sldChg>
      <pc:sldChg chg="add mod modShow">
        <pc:chgData name="Merethe Anette Ryen" userId="1a0d79ba-99a9-4ffc-bb02-a2067f6f93d6" providerId="ADAL" clId="{DC8321A4-D76F-446C-9E4F-393ED03D7C9B}" dt="2022-04-06T11:44:41.880" v="660" actId="729"/>
        <pc:sldMkLst>
          <pc:docMk/>
          <pc:sldMk cId="2148109922" sldId="623"/>
        </pc:sldMkLst>
      </pc:sldChg>
      <pc:sldChg chg="modSp add mod modNotesTx">
        <pc:chgData name="Merethe Anette Ryen" userId="1a0d79ba-99a9-4ffc-bb02-a2067f6f93d6" providerId="ADAL" clId="{DC8321A4-D76F-446C-9E4F-393ED03D7C9B}" dt="2022-04-06T11:41:05.593" v="636" actId="20577"/>
        <pc:sldMkLst>
          <pc:docMk/>
          <pc:sldMk cId="213937751" sldId="631"/>
        </pc:sldMkLst>
      </pc:sldChg>
      <pc:sldChg chg="del">
        <pc:chgData name="Merethe Anette Ryen" userId="1a0d79ba-99a9-4ffc-bb02-a2067f6f93d6" providerId="ADAL" clId="{DC8321A4-D76F-446C-9E4F-393ED03D7C9B}" dt="2022-04-06T11:41:09.683" v="637" actId="2696"/>
        <pc:sldMkLst>
          <pc:docMk/>
          <pc:sldMk cId="2732021727" sldId="633"/>
        </pc:sldMkLst>
      </pc:sldChg>
      <pc:sldChg chg="modSp mod">
        <pc:chgData name="Merethe Anette Ryen" userId="1a0d79ba-99a9-4ffc-bb02-a2067f6f93d6" providerId="ADAL" clId="{DC8321A4-D76F-446C-9E4F-393ED03D7C9B}" dt="2022-04-06T11:31:32.774" v="307" actId="20577"/>
        <pc:sldMkLst>
          <pc:docMk/>
          <pc:sldMk cId="4232647976" sldId="636"/>
        </pc:sldMkLst>
      </pc:sldChg>
      <pc:sldChg chg="mod modShow">
        <pc:chgData name="Merethe Anette Ryen" userId="1a0d79ba-99a9-4ffc-bb02-a2067f6f93d6" providerId="ADAL" clId="{DC8321A4-D76F-446C-9E4F-393ED03D7C9B}" dt="2022-04-06T11:26:11.675" v="169" actId="729"/>
        <pc:sldMkLst>
          <pc:docMk/>
          <pc:sldMk cId="3444337606" sldId="637"/>
        </pc:sldMkLst>
      </pc:sldChg>
      <pc:sldChg chg="add">
        <pc:chgData name="Merethe Anette Ryen" userId="1a0d79ba-99a9-4ffc-bb02-a2067f6f93d6" providerId="ADAL" clId="{DC8321A4-D76F-446C-9E4F-393ED03D7C9B}" dt="2022-04-06T11:30:38.368" v="173"/>
        <pc:sldMkLst>
          <pc:docMk/>
          <pc:sldMk cId="15618543" sldId="642"/>
        </pc:sldMkLst>
      </pc:sldChg>
      <pc:sldChg chg="add ord">
        <pc:chgData name="Merethe Anette Ryen" userId="1a0d79ba-99a9-4ffc-bb02-a2067f6f93d6" providerId="ADAL" clId="{DC8321A4-D76F-446C-9E4F-393ED03D7C9B}" dt="2022-04-06T11:54:45.734" v="1284"/>
        <pc:sldMkLst>
          <pc:docMk/>
          <pc:sldMk cId="2656009895" sldId="643"/>
        </pc:sldMkLst>
      </pc:sldChg>
      <pc:sldChg chg="del">
        <pc:chgData name="Merethe Anette Ryen" userId="1a0d79ba-99a9-4ffc-bb02-a2067f6f93d6" providerId="ADAL" clId="{DC8321A4-D76F-446C-9E4F-393ED03D7C9B}" dt="2022-04-06T11:30:42.478" v="174" actId="2696"/>
        <pc:sldMkLst>
          <pc:docMk/>
          <pc:sldMk cId="687476664" sldId="644"/>
        </pc:sldMkLst>
      </pc:sldChg>
      <pc:sldChg chg="mod modShow">
        <pc:chgData name="Merethe Anette Ryen" userId="1a0d79ba-99a9-4ffc-bb02-a2067f6f93d6" providerId="ADAL" clId="{DC8321A4-D76F-446C-9E4F-393ED03D7C9B}" dt="2022-04-06T11:31:54.802" v="309" actId="729"/>
        <pc:sldMkLst>
          <pc:docMk/>
          <pc:sldMk cId="395828971" sldId="645"/>
        </pc:sldMkLst>
      </pc:sldChg>
      <pc:sldChg chg="add">
        <pc:chgData name="Merethe Anette Ryen" userId="1a0d79ba-99a9-4ffc-bb02-a2067f6f93d6" providerId="ADAL" clId="{DC8321A4-D76F-446C-9E4F-393ED03D7C9B}" dt="2022-04-06T11:23:39.088" v="0"/>
        <pc:sldMkLst>
          <pc:docMk/>
          <pc:sldMk cId="3421155599" sldId="649"/>
        </pc:sldMkLst>
      </pc:sldChg>
      <pc:sldChg chg="add">
        <pc:chgData name="Merethe Anette Ryen" userId="1a0d79ba-99a9-4ffc-bb02-a2067f6f93d6" providerId="ADAL" clId="{DC8321A4-D76F-446C-9E4F-393ED03D7C9B}" dt="2022-04-06T11:23:39.088" v="0"/>
        <pc:sldMkLst>
          <pc:docMk/>
          <pc:sldMk cId="982403725" sldId="650"/>
        </pc:sldMkLst>
      </pc:sldChg>
      <pc:sldChg chg="add del">
        <pc:chgData name="Merethe Anette Ryen" userId="1a0d79ba-99a9-4ffc-bb02-a2067f6f93d6" providerId="ADAL" clId="{DC8321A4-D76F-446C-9E4F-393ED03D7C9B}" dt="2022-04-06T11:23:55.368" v="2" actId="2696"/>
        <pc:sldMkLst>
          <pc:docMk/>
          <pc:sldMk cId="3666750332" sldId="651"/>
        </pc:sldMkLst>
      </pc:sldChg>
      <pc:sldChg chg="mod modShow">
        <pc:chgData name="Merethe Anette Ryen" userId="1a0d79ba-99a9-4ffc-bb02-a2067f6f93d6" providerId="ADAL" clId="{DC8321A4-D76F-446C-9E4F-393ED03D7C9B}" dt="2022-04-06T11:26:16.533" v="170" actId="729"/>
        <pc:sldMkLst>
          <pc:docMk/>
          <pc:sldMk cId="910242368" sldId="652"/>
        </pc:sldMkLst>
      </pc:sldChg>
      <pc:sldChg chg="mod modShow">
        <pc:chgData name="Merethe Anette Ryen" userId="1a0d79ba-99a9-4ffc-bb02-a2067f6f93d6" providerId="ADAL" clId="{DC8321A4-D76F-446C-9E4F-393ED03D7C9B}" dt="2022-04-06T11:26:19.157" v="171" actId="729"/>
        <pc:sldMkLst>
          <pc:docMk/>
          <pc:sldMk cId="2882871590" sldId="653"/>
        </pc:sldMkLst>
      </pc:sldChg>
      <pc:sldChg chg="del">
        <pc:chgData name="Merethe Anette Ryen" userId="1a0d79ba-99a9-4ffc-bb02-a2067f6f93d6" providerId="ADAL" clId="{DC8321A4-D76F-446C-9E4F-393ED03D7C9B}" dt="2022-04-06T11:32:15.636" v="310" actId="2696"/>
        <pc:sldMkLst>
          <pc:docMk/>
          <pc:sldMk cId="4153301124" sldId="656"/>
        </pc:sldMkLst>
      </pc:sldChg>
      <pc:sldChg chg="modSp mod">
        <pc:chgData name="Merethe Anette Ryen" userId="1a0d79ba-99a9-4ffc-bb02-a2067f6f93d6" providerId="ADAL" clId="{DC8321A4-D76F-446C-9E4F-393ED03D7C9B}" dt="2022-04-06T11:37:53.431" v="570" actId="5793"/>
        <pc:sldMkLst>
          <pc:docMk/>
          <pc:sldMk cId="4030368331" sldId="657"/>
        </pc:sldMkLst>
      </pc:sldChg>
      <pc:sldChg chg="modSp mod modNotesTx">
        <pc:chgData name="Merethe Anette Ryen" userId="1a0d79ba-99a9-4ffc-bb02-a2067f6f93d6" providerId="ADAL" clId="{DC8321A4-D76F-446C-9E4F-393ED03D7C9B}" dt="2022-04-06T11:42:00.493" v="641" actId="27636"/>
        <pc:sldMkLst>
          <pc:docMk/>
          <pc:sldMk cId="2292237339" sldId="658"/>
        </pc:sldMkLst>
      </pc:sldChg>
      <pc:sldChg chg="modSp mod">
        <pc:chgData name="Merethe Anette Ryen" userId="1a0d79ba-99a9-4ffc-bb02-a2067f6f93d6" providerId="ADAL" clId="{DC8321A4-D76F-446C-9E4F-393ED03D7C9B}" dt="2022-04-06T13:17:27.733" v="1338" actId="207"/>
        <pc:sldMkLst>
          <pc:docMk/>
          <pc:sldMk cId="834140655" sldId="661"/>
        </pc:sldMkLst>
      </pc:sldChg>
      <pc:sldChg chg="del">
        <pc:chgData name="Merethe Anette Ryen" userId="1a0d79ba-99a9-4ffc-bb02-a2067f6f93d6" providerId="ADAL" clId="{DC8321A4-D76F-446C-9E4F-393ED03D7C9B}" dt="2022-04-06T11:35:57.404" v="474" actId="2696"/>
        <pc:sldMkLst>
          <pc:docMk/>
          <pc:sldMk cId="4055401451" sldId="665"/>
        </pc:sldMkLst>
      </pc:sldChg>
      <pc:sldChg chg="del">
        <pc:chgData name="Merethe Anette Ryen" userId="1a0d79ba-99a9-4ffc-bb02-a2067f6f93d6" providerId="ADAL" clId="{DC8321A4-D76F-446C-9E4F-393ED03D7C9B}" dt="2022-04-06T11:35:57.404" v="474" actId="2696"/>
        <pc:sldMkLst>
          <pc:docMk/>
          <pc:sldMk cId="1151057484" sldId="666"/>
        </pc:sldMkLst>
      </pc:sldChg>
      <pc:sldChg chg="del">
        <pc:chgData name="Merethe Anette Ryen" userId="1a0d79ba-99a9-4ffc-bb02-a2067f6f93d6" providerId="ADAL" clId="{DC8321A4-D76F-446C-9E4F-393ED03D7C9B}" dt="2022-04-06T11:35:57.404" v="474" actId="2696"/>
        <pc:sldMkLst>
          <pc:docMk/>
          <pc:sldMk cId="3009101498" sldId="667"/>
        </pc:sldMkLst>
      </pc:sldChg>
      <pc:sldChg chg="modSp add del mod modAnim modShow">
        <pc:chgData name="Merethe Anette Ryen" userId="1a0d79ba-99a9-4ffc-bb02-a2067f6f93d6" providerId="ADAL" clId="{DC8321A4-D76F-446C-9E4F-393ED03D7C9B}" dt="2022-04-06T11:50:41.094" v="772" actId="2696"/>
        <pc:sldMkLst>
          <pc:docMk/>
          <pc:sldMk cId="319950484" sldId="668"/>
        </pc:sldMkLst>
      </pc:sldChg>
      <pc:sldChg chg="modSp add mod ord modAnim modNotesTx">
        <pc:chgData name="Merethe Anette Ryen" userId="1a0d79ba-99a9-4ffc-bb02-a2067f6f93d6" providerId="ADAL" clId="{DC8321A4-D76F-446C-9E4F-393ED03D7C9B}" dt="2022-04-06T11:54:46.971" v="1286"/>
        <pc:sldMkLst>
          <pc:docMk/>
          <pc:sldMk cId="3857240855" sldId="669"/>
        </pc:sldMkLst>
      </pc:sldChg>
      <pc:sldChg chg="addSp modSp new mod">
        <pc:chgData name="Merethe Anette Ryen" userId="1a0d79ba-99a9-4ffc-bb02-a2067f6f93d6" providerId="ADAL" clId="{DC8321A4-D76F-446C-9E4F-393ED03D7C9B}" dt="2022-04-06T11:35:45.011" v="473" actId="14100"/>
        <pc:sldMkLst>
          <pc:docMk/>
          <pc:sldMk cId="32137276" sldId="670"/>
        </pc:sldMkLst>
      </pc:sldChg>
      <pc:sldChg chg="add del ord">
        <pc:chgData name="Merethe Anette Ryen" userId="1a0d79ba-99a9-4ffc-bb02-a2067f6f93d6" providerId="ADAL" clId="{DC8321A4-D76F-446C-9E4F-393ED03D7C9B}" dt="2022-04-06T11:33:29.225" v="316" actId="2696"/>
        <pc:sldMkLst>
          <pc:docMk/>
          <pc:sldMk cId="1765577905" sldId="670"/>
        </pc:sldMkLst>
      </pc:sldChg>
      <pc:sldChg chg="modSp add mod ord modAnim">
        <pc:chgData name="Merethe Anette Ryen" userId="1a0d79ba-99a9-4ffc-bb02-a2067f6f93d6" providerId="ADAL" clId="{DC8321A4-D76F-446C-9E4F-393ED03D7C9B}" dt="2022-04-06T11:58:29.095" v="1331" actId="20577"/>
        <pc:sldMkLst>
          <pc:docMk/>
          <pc:sldMk cId="1699584333" sldId="671"/>
        </pc:sldMkLst>
      </pc:sldChg>
    </pc:docChg>
  </pc:docChgLst>
  <pc:docChgLst>
    <pc:chgData name="Merethe Anette Ryen" userId="S::merethear@uia.no::1a0d79ba-99a9-4ffc-bb02-a2067f6f93d6" providerId="AD" clId="Web-{A84784A4-7E99-4A3F-8633-5A147FC83A79}"/>
    <pc:docChg chg="addSld modSection">
      <pc:chgData name="Merethe Anette Ryen" userId="S::merethear@uia.no::1a0d79ba-99a9-4ffc-bb02-a2067f6f93d6" providerId="AD" clId="Web-{A84784A4-7E99-4A3F-8633-5A147FC83A79}" dt="2024-08-21T12:38:28.177" v="0"/>
      <pc:docMkLst>
        <pc:docMk/>
      </pc:docMkLst>
      <pc:sldChg chg="add">
        <pc:chgData name="Merethe Anette Ryen" userId="S::merethear@uia.no::1a0d79ba-99a9-4ffc-bb02-a2067f6f93d6" providerId="AD" clId="Web-{A84784A4-7E99-4A3F-8633-5A147FC83A79}" dt="2024-08-21T12:38:28.177" v="0"/>
        <pc:sldMkLst>
          <pc:docMk/>
          <pc:sldMk cId="3951129262" sldId="2147374955"/>
        </pc:sldMkLst>
      </pc:sldChg>
    </pc:docChg>
  </pc:docChgLst>
  <pc:docChgLst>
    <pc:chgData name="Merethe Anette Ryen" userId="S::merethear@uia.no::1a0d79ba-99a9-4ffc-bb02-a2067f6f93d6" providerId="AD" clId="Web-{CDCB6C77-DD4A-49B1-BC7E-04F641E904D2}"/>
    <pc:docChg chg="addSld modSection">
      <pc:chgData name="Merethe Anette Ryen" userId="S::merethear@uia.no::1a0d79ba-99a9-4ffc-bb02-a2067f6f93d6" providerId="AD" clId="Web-{CDCB6C77-DD4A-49B1-BC7E-04F641E904D2}" dt="2023-07-19T13:26:35.170" v="0"/>
      <pc:docMkLst>
        <pc:docMk/>
      </pc:docMkLst>
      <pc:sldChg chg="add">
        <pc:chgData name="Merethe Anette Ryen" userId="S::merethear@uia.no::1a0d79ba-99a9-4ffc-bb02-a2067f6f93d6" providerId="AD" clId="Web-{CDCB6C77-DD4A-49B1-BC7E-04F641E904D2}" dt="2023-07-19T13:26:35.170" v="0"/>
        <pc:sldMkLst>
          <pc:docMk/>
          <pc:sldMk cId="536972945" sldId="2147374814"/>
        </pc:sldMkLst>
      </pc:sldChg>
    </pc:docChg>
  </pc:docChgLst>
  <pc:docChgLst>
    <pc:chgData name="Merethe Anette Ryen" userId="S::merethear@uia.no::1a0d79ba-99a9-4ffc-bb02-a2067f6f93d6" providerId="AD" clId="Web-{4965300E-B6F3-484D-BDD0-5AF9E82D016E}"/>
    <pc:docChg chg="modSld">
      <pc:chgData name="Merethe Anette Ryen" userId="S::merethear@uia.no::1a0d79ba-99a9-4ffc-bb02-a2067f6f93d6" providerId="AD" clId="Web-{4965300E-B6F3-484D-BDD0-5AF9E82D016E}" dt="2025-06-03T19:23:12.948" v="0"/>
      <pc:docMkLst>
        <pc:docMk/>
      </pc:docMkLst>
      <pc:sldChg chg="modNotes">
        <pc:chgData name="Merethe Anette Ryen" userId="S::merethear@uia.no::1a0d79ba-99a9-4ffc-bb02-a2067f6f93d6" providerId="AD" clId="Web-{4965300E-B6F3-484D-BDD0-5AF9E82D016E}" dt="2025-06-03T19:23:12.948" v="0"/>
        <pc:sldMkLst>
          <pc:docMk/>
          <pc:sldMk cId="3160440642" sldId="2147375207"/>
        </pc:sldMkLst>
      </pc:sldChg>
    </pc:docChg>
  </pc:docChgLst>
  <pc:docChgLst>
    <pc:chgData name="Merethe Anette Ryen" userId="1a0d79ba-99a9-4ffc-bb02-a2067f6f93d6" providerId="ADAL" clId="{AC75FE27-0BC1-435D-85E5-124F26B7BCC6}"/>
    <pc:docChg chg="undo custSel addSld modSld">
      <pc:chgData name="Merethe Anette Ryen" userId="1a0d79ba-99a9-4ffc-bb02-a2067f6f93d6" providerId="ADAL" clId="{AC75FE27-0BC1-435D-85E5-124F26B7BCC6}" dt="2022-01-22T11:52:31.858" v="2524" actId="20577"/>
      <pc:docMkLst>
        <pc:docMk/>
      </pc:docMkLst>
      <pc:sldChg chg="modNotesTx">
        <pc:chgData name="Merethe Anette Ryen" userId="1a0d79ba-99a9-4ffc-bb02-a2067f6f93d6" providerId="ADAL" clId="{AC75FE27-0BC1-435D-85E5-124F26B7BCC6}" dt="2022-01-21T12:56:14.922" v="13" actId="20577"/>
        <pc:sldMkLst>
          <pc:docMk/>
          <pc:sldMk cId="756669445" sldId="513"/>
        </pc:sldMkLst>
      </pc:sldChg>
      <pc:sldChg chg="addSp modSp mod">
        <pc:chgData name="Merethe Anette Ryen" userId="1a0d79ba-99a9-4ffc-bb02-a2067f6f93d6" providerId="ADAL" clId="{AC75FE27-0BC1-435D-85E5-124F26B7BCC6}" dt="2022-01-21T21:18:07.875" v="691" actId="20577"/>
        <pc:sldMkLst>
          <pc:docMk/>
          <pc:sldMk cId="1629239708" sldId="615"/>
        </pc:sldMkLst>
      </pc:sldChg>
      <pc:sldChg chg="modSp mod">
        <pc:chgData name="Merethe Anette Ryen" userId="1a0d79ba-99a9-4ffc-bb02-a2067f6f93d6" providerId="ADAL" clId="{AC75FE27-0BC1-435D-85E5-124F26B7BCC6}" dt="2022-01-22T11:52:31.858" v="2524" actId="20577"/>
        <pc:sldMkLst>
          <pc:docMk/>
          <pc:sldMk cId="1038982187" sldId="616"/>
        </pc:sldMkLst>
      </pc:sldChg>
    </pc:docChg>
  </pc:docChgLst>
  <pc:docChgLst>
    <pc:chgData name="Merethe Anette Ryen" userId="S::merethear@uia.no::1a0d79ba-99a9-4ffc-bb02-a2067f6f93d6" providerId="AD" clId="Web-{4B783EEE-354A-4EB4-BA65-7213D142EB29}"/>
    <pc:docChg chg="modSld">
      <pc:chgData name="Merethe Anette Ryen" userId="S::merethear@uia.no::1a0d79ba-99a9-4ffc-bb02-a2067f6f93d6" providerId="AD" clId="Web-{4B783EEE-354A-4EB4-BA65-7213D142EB29}" dt="2023-06-01T08:33:33.305" v="11" actId="20577"/>
      <pc:docMkLst>
        <pc:docMk/>
      </pc:docMkLst>
      <pc:sldChg chg="modSp">
        <pc:chgData name="Merethe Anette Ryen" userId="S::merethear@uia.no::1a0d79ba-99a9-4ffc-bb02-a2067f6f93d6" providerId="AD" clId="Web-{4B783EEE-354A-4EB4-BA65-7213D142EB29}" dt="2023-06-01T08:33:33.305" v="11" actId="20577"/>
        <pc:sldMkLst>
          <pc:docMk/>
          <pc:sldMk cId="3763962846" sldId="2147374741"/>
        </pc:sldMkLst>
      </pc:sldChg>
      <pc:sldChg chg="modSp">
        <pc:chgData name="Merethe Anette Ryen" userId="S::merethear@uia.no::1a0d79ba-99a9-4ffc-bb02-a2067f6f93d6" providerId="AD" clId="Web-{4B783EEE-354A-4EB4-BA65-7213D142EB29}" dt="2023-06-01T08:33:17.648" v="6" actId="20577"/>
        <pc:sldMkLst>
          <pc:docMk/>
          <pc:sldMk cId="2963479867" sldId="2147374778"/>
        </pc:sldMkLst>
      </pc:sldChg>
    </pc:docChg>
  </pc:docChgLst>
  <pc:docChgLst>
    <pc:chgData name="Merethe Anette Ryen" userId="S::merethear@uia.no::1a0d79ba-99a9-4ffc-bb02-a2067f6f93d6" providerId="AD" clId="Web-{C5418CEA-87F5-4E72-98AD-A1C4936442B0}"/>
    <pc:docChg chg="modSld">
      <pc:chgData name="Merethe Anette Ryen" userId="S::merethear@uia.no::1a0d79ba-99a9-4ffc-bb02-a2067f6f93d6" providerId="AD" clId="Web-{C5418CEA-87F5-4E72-98AD-A1C4936442B0}" dt="2022-04-20T11:13:16.212" v="2" actId="1076"/>
      <pc:docMkLst>
        <pc:docMk/>
      </pc:docMkLst>
      <pc:sldChg chg="modSp">
        <pc:chgData name="Merethe Anette Ryen" userId="S::merethear@uia.no::1a0d79ba-99a9-4ffc-bb02-a2067f6f93d6" providerId="AD" clId="Web-{C5418CEA-87F5-4E72-98AD-A1C4936442B0}" dt="2022-04-20T11:12:51.085" v="1" actId="20577"/>
        <pc:sldMkLst>
          <pc:docMk/>
          <pc:sldMk cId="4173127001" sldId="578"/>
        </pc:sldMkLst>
      </pc:sldChg>
      <pc:sldChg chg="modSp">
        <pc:chgData name="Merethe Anette Ryen" userId="S::merethear@uia.no::1a0d79ba-99a9-4ffc-bb02-a2067f6f93d6" providerId="AD" clId="Web-{C5418CEA-87F5-4E72-98AD-A1C4936442B0}" dt="2022-04-20T11:13:16.212" v="2" actId="1076"/>
        <pc:sldMkLst>
          <pc:docMk/>
          <pc:sldMk cId="328872054" sldId="635"/>
        </pc:sldMkLst>
      </pc:sldChg>
    </pc:docChg>
  </pc:docChgLst>
  <pc:docChgLst>
    <pc:chgData name="Merethe Anette Ryen" userId="S::merethear@uia.no::1a0d79ba-99a9-4ffc-bb02-a2067f6f93d6" providerId="AD" clId="Web-{0527B29F-7994-4CA5-9BE6-C2741265D14C}"/>
    <pc:docChg chg="modSld">
      <pc:chgData name="Merethe Anette Ryen" userId="S::merethear@uia.no::1a0d79ba-99a9-4ffc-bb02-a2067f6f93d6" providerId="AD" clId="Web-{0527B29F-7994-4CA5-9BE6-C2741265D14C}" dt="2023-02-13T12:52:13.266" v="8" actId="20577"/>
      <pc:docMkLst>
        <pc:docMk/>
      </pc:docMkLst>
      <pc:sldChg chg="modSp">
        <pc:chgData name="Merethe Anette Ryen" userId="S::merethear@uia.no::1a0d79ba-99a9-4ffc-bb02-a2067f6f93d6" providerId="AD" clId="Web-{0527B29F-7994-4CA5-9BE6-C2741265D14C}" dt="2023-02-13T12:52:13.266" v="8" actId="20577"/>
        <pc:sldMkLst>
          <pc:docMk/>
          <pc:sldMk cId="1482755450" sldId="2147374665"/>
        </pc:sldMkLst>
      </pc:sldChg>
    </pc:docChg>
  </pc:docChgLst>
  <pc:docChgLst>
    <pc:chgData name="Merethe Anette Ryen" userId="S::merethear@uia.no::1a0d79ba-99a9-4ffc-bb02-a2067f6f93d6" providerId="AD" clId="Web-{998AD727-CA3E-4CCE-A92B-504D8B93B0BD}"/>
    <pc:docChg chg="modSld">
      <pc:chgData name="Merethe Anette Ryen" userId="S::merethear@uia.no::1a0d79ba-99a9-4ffc-bb02-a2067f6f93d6" providerId="AD" clId="Web-{998AD727-CA3E-4CCE-A92B-504D8B93B0BD}" dt="2022-04-04T07:04:42.179" v="44" actId="20577"/>
      <pc:docMkLst>
        <pc:docMk/>
      </pc:docMkLst>
      <pc:sldChg chg="modSp">
        <pc:chgData name="Merethe Anette Ryen" userId="S::merethear@uia.no::1a0d79ba-99a9-4ffc-bb02-a2067f6f93d6" providerId="AD" clId="Web-{998AD727-CA3E-4CCE-A92B-504D8B93B0BD}" dt="2022-04-04T07:04:42.179" v="44" actId="20577"/>
        <pc:sldMkLst>
          <pc:docMk/>
          <pc:sldMk cId="687476664" sldId="644"/>
        </pc:sldMkLst>
      </pc:sldChg>
    </pc:docChg>
  </pc:docChgLst>
  <pc:docChgLst>
    <pc:chgData name="Merethe Anette Ryen" userId="S::merethear@uia.no::1a0d79ba-99a9-4ffc-bb02-a2067f6f93d6" providerId="AD" clId="Web-{1EF0CE0C-CA5D-4F53-AB70-08B44D81F302}"/>
    <pc:docChg chg="modSld">
      <pc:chgData name="Merethe Anette Ryen" userId="S::merethear@uia.no::1a0d79ba-99a9-4ffc-bb02-a2067f6f93d6" providerId="AD" clId="Web-{1EF0CE0C-CA5D-4F53-AB70-08B44D81F302}" dt="2024-08-26T08:30:50.814" v="1" actId="20577"/>
      <pc:docMkLst>
        <pc:docMk/>
      </pc:docMkLst>
      <pc:sldChg chg="modSp">
        <pc:chgData name="Merethe Anette Ryen" userId="S::merethear@uia.no::1a0d79ba-99a9-4ffc-bb02-a2067f6f93d6" providerId="AD" clId="Web-{1EF0CE0C-CA5D-4F53-AB70-08B44D81F302}" dt="2024-08-26T08:30:50.814" v="1" actId="20577"/>
        <pc:sldMkLst>
          <pc:docMk/>
          <pc:sldMk cId="3535660268" sldId="2147374820"/>
        </pc:sldMkLst>
      </pc:sldChg>
    </pc:docChg>
  </pc:docChgLst>
  <pc:docChgLst>
    <pc:chgData name="Greta Hilding" userId="S::gretah@uia.no::e340b5e1-9405-46f9-a5f4-ac04561009e2" providerId="AD" clId="Web-{873DED37-8E6F-DA54-ECD0-962A28A4A616}"/>
    <pc:docChg chg="mod modSld">
      <pc:chgData name="Greta Hilding" userId="S::gretah@uia.no::e340b5e1-9405-46f9-a5f4-ac04561009e2" providerId="AD" clId="Web-{873DED37-8E6F-DA54-ECD0-962A28A4A616}" dt="2023-01-11T15:41:09.710" v="20"/>
      <pc:docMkLst>
        <pc:docMk/>
      </pc:docMkLst>
      <pc:sldChg chg="modSp addCm modCm">
        <pc:chgData name="Greta Hilding" userId="S::gretah@uia.no::e340b5e1-9405-46f9-a5f4-ac04561009e2" providerId="AD" clId="Web-{873DED37-8E6F-DA54-ECD0-962A28A4A616}" dt="2023-01-11T15:41:09.710" v="20"/>
        <pc:sldMkLst>
          <pc:docMk/>
          <pc:sldMk cId="3797389154" sldId="2147374705"/>
        </pc:sldMkLst>
      </pc:sldChg>
    </pc:docChg>
  </pc:docChgLst>
  <pc:docChgLst>
    <pc:chgData name="Merethe Anette Ryen" userId="S::merethear@uia.no::1a0d79ba-99a9-4ffc-bb02-a2067f6f93d6" providerId="AD" clId="Web-{F3C5D9FA-EC8C-4E9A-8E1B-D595D20E3642}"/>
    <pc:docChg chg="addSld modMainMaster modSection">
      <pc:chgData name="Merethe Anette Ryen" userId="S::merethear@uia.no::1a0d79ba-99a9-4ffc-bb02-a2067f6f93d6" providerId="AD" clId="Web-{F3C5D9FA-EC8C-4E9A-8E1B-D595D20E3642}" dt="2023-07-19T12:17:48.712" v="0"/>
      <pc:docMkLst>
        <pc:docMk/>
      </pc:docMkLst>
      <pc:sldChg chg="add">
        <pc:chgData name="Merethe Anette Ryen" userId="S::merethear@uia.no::1a0d79ba-99a9-4ffc-bb02-a2067f6f93d6" providerId="AD" clId="Web-{F3C5D9FA-EC8C-4E9A-8E1B-D595D20E3642}" dt="2023-07-19T12:17:48.712" v="0"/>
        <pc:sldMkLst>
          <pc:docMk/>
          <pc:sldMk cId="4242337289" sldId="2147374790"/>
        </pc:sldMkLst>
      </pc:sldChg>
      <pc:sldMasterChg chg="modSldLayout">
        <pc:chgData name="Merethe Anette Ryen" userId="S::merethear@uia.no::1a0d79ba-99a9-4ffc-bb02-a2067f6f93d6" providerId="AD" clId="Web-{F3C5D9FA-EC8C-4E9A-8E1B-D595D20E3642}" dt="2023-07-19T12:17:48.712" v="0"/>
        <pc:sldMasterMkLst>
          <pc:docMk/>
          <pc:sldMasterMk cId="1085371089" sldId="2147483665"/>
        </pc:sldMasterMkLst>
        <pc:sldLayoutChg chg="replId">
          <pc:chgData name="Merethe Anette Ryen" userId="S::merethear@uia.no::1a0d79ba-99a9-4ffc-bb02-a2067f6f93d6" providerId="AD" clId="Web-{F3C5D9FA-EC8C-4E9A-8E1B-D595D20E3642}" dt="2023-07-19T12:17:48.712" v="0"/>
          <pc:sldLayoutMkLst>
            <pc:docMk/>
            <pc:sldMasterMk cId="1085371089" sldId="2147483665"/>
            <pc:sldLayoutMk cId="3112125936" sldId="2147483797"/>
          </pc:sldLayoutMkLst>
        </pc:sldLayoutChg>
        <pc:sldLayoutChg chg="replId">
          <pc:chgData name="Merethe Anette Ryen" userId="S::merethear@uia.no::1a0d79ba-99a9-4ffc-bb02-a2067f6f93d6" providerId="AD" clId="Web-{F3C5D9FA-EC8C-4E9A-8E1B-D595D20E3642}" dt="2023-07-19T12:17:48.712" v="0"/>
          <pc:sldLayoutMkLst>
            <pc:docMk/>
            <pc:sldMasterMk cId="1085371089" sldId="2147483665"/>
            <pc:sldLayoutMk cId="3549790957" sldId="2147483798"/>
          </pc:sldLayoutMkLst>
        </pc:sldLayoutChg>
      </pc:sldMasterChg>
      <pc:sldMasterChg chg="modSldLayout">
        <pc:chgData name="Merethe Anette Ryen" userId="S::merethear@uia.no::1a0d79ba-99a9-4ffc-bb02-a2067f6f93d6" providerId="AD" clId="Web-{F3C5D9FA-EC8C-4E9A-8E1B-D595D20E3642}" dt="2023-07-19T12:17:48.712" v="0"/>
        <pc:sldMasterMkLst>
          <pc:docMk/>
          <pc:sldMasterMk cId="1025947034" sldId="2147483723"/>
        </pc:sldMasterMkLst>
        <pc:sldLayoutChg chg="replId">
          <pc:chgData name="Merethe Anette Ryen" userId="S::merethear@uia.no::1a0d79ba-99a9-4ffc-bb02-a2067f6f93d6" providerId="AD" clId="Web-{F3C5D9FA-EC8C-4E9A-8E1B-D595D20E3642}" dt="2023-07-19T12:17:48.712" v="0"/>
          <pc:sldLayoutMkLst>
            <pc:docMk/>
            <pc:sldMasterMk cId="1025947034" sldId="2147483723"/>
            <pc:sldLayoutMk cId="2720802579" sldId="2147483796"/>
          </pc:sldLayoutMkLst>
        </pc:sldLayoutChg>
      </pc:sldMasterChg>
    </pc:docChg>
  </pc:docChgLst>
  <pc:docChgLst>
    <pc:chgData name="Merethe Anette Ryen" userId="1a0d79ba-99a9-4ffc-bb02-a2067f6f93d6" providerId="ADAL" clId="{D1D33267-F3CA-470D-B88B-F881EFA15C9C}"/>
    <pc:docChg chg="undo custSel addSld delSld modSld sldOrd">
      <pc:chgData name="Merethe Anette Ryen" userId="1a0d79ba-99a9-4ffc-bb02-a2067f6f93d6" providerId="ADAL" clId="{D1D33267-F3CA-470D-B88B-F881EFA15C9C}" dt="2022-05-02T09:55:25.231" v="2451" actId="729"/>
      <pc:docMkLst>
        <pc:docMk/>
      </pc:docMkLst>
      <pc:sldChg chg="del">
        <pc:chgData name="Merethe Anette Ryen" userId="1a0d79ba-99a9-4ffc-bb02-a2067f6f93d6" providerId="ADAL" clId="{D1D33267-F3CA-470D-B88B-F881EFA15C9C}" dt="2022-04-25T10:53:12.187" v="291" actId="2696"/>
        <pc:sldMkLst>
          <pc:docMk/>
          <pc:sldMk cId="312602221" sldId="405"/>
        </pc:sldMkLst>
      </pc:sldChg>
      <pc:sldChg chg="modSp mod modNotesTx">
        <pc:chgData name="Merethe Anette Ryen" userId="1a0d79ba-99a9-4ffc-bb02-a2067f6f93d6" providerId="ADAL" clId="{D1D33267-F3CA-470D-B88B-F881EFA15C9C}" dt="2022-05-02T09:06:23.085" v="1541" actId="122"/>
        <pc:sldMkLst>
          <pc:docMk/>
          <pc:sldMk cId="385058923" sldId="506"/>
        </pc:sldMkLst>
      </pc:sldChg>
      <pc:sldChg chg="del">
        <pc:chgData name="Merethe Anette Ryen" userId="1a0d79ba-99a9-4ffc-bb02-a2067f6f93d6" providerId="ADAL" clId="{D1D33267-F3CA-470D-B88B-F881EFA15C9C}" dt="2022-04-25T10:42:45.616" v="115" actId="2696"/>
        <pc:sldMkLst>
          <pc:docMk/>
          <pc:sldMk cId="2816116512" sldId="566"/>
        </pc:sldMkLst>
      </pc:sldChg>
      <pc:sldChg chg="del">
        <pc:chgData name="Merethe Anette Ryen" userId="1a0d79ba-99a9-4ffc-bb02-a2067f6f93d6" providerId="ADAL" clId="{D1D33267-F3CA-470D-B88B-F881EFA15C9C}" dt="2022-04-25T10:53:12.187" v="291" actId="2696"/>
        <pc:sldMkLst>
          <pc:docMk/>
          <pc:sldMk cId="2289960799" sldId="567"/>
        </pc:sldMkLst>
      </pc:sldChg>
      <pc:sldChg chg="del">
        <pc:chgData name="Merethe Anette Ryen" userId="1a0d79ba-99a9-4ffc-bb02-a2067f6f93d6" providerId="ADAL" clId="{D1D33267-F3CA-470D-B88B-F881EFA15C9C}" dt="2022-04-25T10:42:45.616" v="115" actId="2696"/>
        <pc:sldMkLst>
          <pc:docMk/>
          <pc:sldMk cId="1795590130" sldId="569"/>
        </pc:sldMkLst>
      </pc:sldChg>
      <pc:sldChg chg="modSp del mod">
        <pc:chgData name="Merethe Anette Ryen" userId="1a0d79ba-99a9-4ffc-bb02-a2067f6f93d6" providerId="ADAL" clId="{D1D33267-F3CA-470D-B88B-F881EFA15C9C}" dt="2022-04-25T11:01:48.555" v="393" actId="2696"/>
        <pc:sldMkLst>
          <pc:docMk/>
          <pc:sldMk cId="4173127001" sldId="578"/>
        </pc:sldMkLst>
      </pc:sldChg>
      <pc:sldChg chg="del">
        <pc:chgData name="Merethe Anette Ryen" userId="1a0d79ba-99a9-4ffc-bb02-a2067f6f93d6" providerId="ADAL" clId="{D1D33267-F3CA-470D-B88B-F881EFA15C9C}" dt="2022-04-25T10:53:30.854" v="293" actId="2696"/>
        <pc:sldMkLst>
          <pc:docMk/>
          <pc:sldMk cId="3781804725" sldId="618"/>
        </pc:sldMkLst>
      </pc:sldChg>
      <pc:sldChg chg="del">
        <pc:chgData name="Merethe Anette Ryen" userId="1a0d79ba-99a9-4ffc-bb02-a2067f6f93d6" providerId="ADAL" clId="{D1D33267-F3CA-470D-B88B-F881EFA15C9C}" dt="2022-04-25T10:53:12.187" v="291" actId="2696"/>
        <pc:sldMkLst>
          <pc:docMk/>
          <pc:sldMk cId="2148109922" sldId="623"/>
        </pc:sldMkLst>
      </pc:sldChg>
      <pc:sldChg chg="modSp del mod">
        <pc:chgData name="Merethe Anette Ryen" userId="1a0d79ba-99a9-4ffc-bb02-a2067f6f93d6" providerId="ADAL" clId="{D1D33267-F3CA-470D-B88B-F881EFA15C9C}" dt="2022-04-25T10:51:11.769" v="169" actId="2696"/>
        <pc:sldMkLst>
          <pc:docMk/>
          <pc:sldMk cId="213937751" sldId="631"/>
        </pc:sldMkLst>
      </pc:sldChg>
      <pc:sldChg chg="modSp add mod ord">
        <pc:chgData name="Merethe Anette Ryen" userId="1a0d79ba-99a9-4ffc-bb02-a2067f6f93d6" providerId="ADAL" clId="{D1D33267-F3CA-470D-B88B-F881EFA15C9C}" dt="2022-05-02T09:16:45.227" v="1682"/>
        <pc:sldMkLst>
          <pc:docMk/>
          <pc:sldMk cId="2573286258" sldId="631"/>
        </pc:sldMkLst>
      </pc:sldChg>
      <pc:sldChg chg="ord">
        <pc:chgData name="Merethe Anette Ryen" userId="1a0d79ba-99a9-4ffc-bb02-a2067f6f93d6" providerId="ADAL" clId="{D1D33267-F3CA-470D-B88B-F881EFA15C9C}" dt="2022-05-02T09:22:51.886" v="1741"/>
        <pc:sldMkLst>
          <pc:docMk/>
          <pc:sldMk cId="328872054" sldId="635"/>
        </pc:sldMkLst>
      </pc:sldChg>
      <pc:sldChg chg="del">
        <pc:chgData name="Merethe Anette Ryen" userId="1a0d79ba-99a9-4ffc-bb02-a2067f6f93d6" providerId="ADAL" clId="{D1D33267-F3CA-470D-B88B-F881EFA15C9C}" dt="2022-04-25T10:53:16.744" v="292" actId="2696"/>
        <pc:sldMkLst>
          <pc:docMk/>
          <pc:sldMk cId="4232647976" sldId="636"/>
        </pc:sldMkLst>
      </pc:sldChg>
      <pc:sldChg chg="mod ord modShow">
        <pc:chgData name="Merethe Anette Ryen" userId="1a0d79ba-99a9-4ffc-bb02-a2067f6f93d6" providerId="ADAL" clId="{D1D33267-F3CA-470D-B88B-F881EFA15C9C}" dt="2022-05-02T09:19:32.421" v="1721" actId="729"/>
        <pc:sldMkLst>
          <pc:docMk/>
          <pc:sldMk cId="3444337606" sldId="637"/>
        </pc:sldMkLst>
      </pc:sldChg>
      <pc:sldChg chg="del">
        <pc:chgData name="Merethe Anette Ryen" userId="1a0d79ba-99a9-4ffc-bb02-a2067f6f93d6" providerId="ADAL" clId="{D1D33267-F3CA-470D-B88B-F881EFA15C9C}" dt="2022-04-25T10:46:11.824" v="128" actId="2696"/>
        <pc:sldMkLst>
          <pc:docMk/>
          <pc:sldMk cId="15618543" sldId="642"/>
        </pc:sldMkLst>
      </pc:sldChg>
      <pc:sldChg chg="mod modShow">
        <pc:chgData name="Merethe Anette Ryen" userId="1a0d79ba-99a9-4ffc-bb02-a2067f6f93d6" providerId="ADAL" clId="{D1D33267-F3CA-470D-B88B-F881EFA15C9C}" dt="2022-05-02T09:19:37.135" v="1723" actId="729"/>
        <pc:sldMkLst>
          <pc:docMk/>
          <pc:sldMk cId="2656009895" sldId="643"/>
        </pc:sldMkLst>
      </pc:sldChg>
      <pc:sldChg chg="modSp mod ord">
        <pc:chgData name="Merethe Anette Ryen" userId="1a0d79ba-99a9-4ffc-bb02-a2067f6f93d6" providerId="ADAL" clId="{D1D33267-F3CA-470D-B88B-F881EFA15C9C}" dt="2022-05-02T09:18:54.408" v="1719" actId="20577"/>
        <pc:sldMkLst>
          <pc:docMk/>
          <pc:sldMk cId="395828971" sldId="645"/>
        </pc:sldMkLst>
      </pc:sldChg>
      <pc:sldChg chg="del">
        <pc:chgData name="Merethe Anette Ryen" userId="1a0d79ba-99a9-4ffc-bb02-a2067f6f93d6" providerId="ADAL" clId="{D1D33267-F3CA-470D-B88B-F881EFA15C9C}" dt="2022-04-25T10:48:31.116" v="133" actId="2696"/>
        <pc:sldMkLst>
          <pc:docMk/>
          <pc:sldMk cId="2062943582" sldId="647"/>
        </pc:sldMkLst>
      </pc:sldChg>
      <pc:sldChg chg="mod modShow">
        <pc:chgData name="Merethe Anette Ryen" userId="1a0d79ba-99a9-4ffc-bb02-a2067f6f93d6" providerId="ADAL" clId="{D1D33267-F3CA-470D-B88B-F881EFA15C9C}" dt="2022-04-25T11:17:07.759" v="1523" actId="729"/>
        <pc:sldMkLst>
          <pc:docMk/>
          <pc:sldMk cId="982403725" sldId="650"/>
        </pc:sldMkLst>
      </pc:sldChg>
      <pc:sldChg chg="mod ord modShow">
        <pc:chgData name="Merethe Anette Ryen" userId="1a0d79ba-99a9-4ffc-bb02-a2067f6f93d6" providerId="ADAL" clId="{D1D33267-F3CA-470D-B88B-F881EFA15C9C}" dt="2022-05-02T09:19:34.622" v="1722" actId="729"/>
        <pc:sldMkLst>
          <pc:docMk/>
          <pc:sldMk cId="910242368" sldId="652"/>
        </pc:sldMkLst>
      </pc:sldChg>
      <pc:sldChg chg="mod ord modShow">
        <pc:chgData name="Merethe Anette Ryen" userId="1a0d79ba-99a9-4ffc-bb02-a2067f6f93d6" providerId="ADAL" clId="{D1D33267-F3CA-470D-B88B-F881EFA15C9C}" dt="2022-05-02T09:19:30.172" v="1720" actId="729"/>
        <pc:sldMkLst>
          <pc:docMk/>
          <pc:sldMk cId="2882871590" sldId="653"/>
        </pc:sldMkLst>
      </pc:sldChg>
      <pc:sldChg chg="del">
        <pc:chgData name="Merethe Anette Ryen" userId="1a0d79ba-99a9-4ffc-bb02-a2067f6f93d6" providerId="ADAL" clId="{D1D33267-F3CA-470D-B88B-F881EFA15C9C}" dt="2022-04-25T10:45:32.807" v="125" actId="2696"/>
        <pc:sldMkLst>
          <pc:docMk/>
          <pc:sldMk cId="3782338146" sldId="654"/>
        </pc:sldMkLst>
      </pc:sldChg>
      <pc:sldChg chg="del">
        <pc:chgData name="Merethe Anette Ryen" userId="1a0d79ba-99a9-4ffc-bb02-a2067f6f93d6" providerId="ADAL" clId="{D1D33267-F3CA-470D-B88B-F881EFA15C9C}" dt="2022-04-25T10:45:37.721" v="126" actId="2696"/>
        <pc:sldMkLst>
          <pc:docMk/>
          <pc:sldMk cId="2100427848" sldId="655"/>
        </pc:sldMkLst>
      </pc:sldChg>
      <pc:sldChg chg="add del mod modShow">
        <pc:chgData name="Merethe Anette Ryen" userId="1a0d79ba-99a9-4ffc-bb02-a2067f6f93d6" providerId="ADAL" clId="{D1D33267-F3CA-470D-B88B-F881EFA15C9C}" dt="2022-04-25T11:21:12.991" v="1524" actId="2696"/>
        <pc:sldMkLst>
          <pc:docMk/>
          <pc:sldMk cId="3169866491" sldId="657"/>
        </pc:sldMkLst>
      </pc:sldChg>
      <pc:sldChg chg="del">
        <pc:chgData name="Merethe Anette Ryen" userId="1a0d79ba-99a9-4ffc-bb02-a2067f6f93d6" providerId="ADAL" clId="{D1D33267-F3CA-470D-B88B-F881EFA15C9C}" dt="2022-04-25T10:49:42.340" v="135" actId="2696"/>
        <pc:sldMkLst>
          <pc:docMk/>
          <pc:sldMk cId="4030368331" sldId="657"/>
        </pc:sldMkLst>
      </pc:sldChg>
      <pc:sldChg chg="del">
        <pc:chgData name="Merethe Anette Ryen" userId="1a0d79ba-99a9-4ffc-bb02-a2067f6f93d6" providerId="ADAL" clId="{D1D33267-F3CA-470D-B88B-F881EFA15C9C}" dt="2022-04-25T10:46:20.493" v="129" actId="2696"/>
        <pc:sldMkLst>
          <pc:docMk/>
          <pc:sldMk cId="2292237339" sldId="658"/>
        </pc:sldMkLst>
      </pc:sldChg>
      <pc:sldChg chg="del">
        <pc:chgData name="Merethe Anette Ryen" userId="1a0d79ba-99a9-4ffc-bb02-a2067f6f93d6" providerId="ADAL" clId="{D1D33267-F3CA-470D-B88B-F881EFA15C9C}" dt="2022-04-25T10:49:42.340" v="135" actId="2696"/>
        <pc:sldMkLst>
          <pc:docMk/>
          <pc:sldMk cId="834140655" sldId="661"/>
        </pc:sldMkLst>
      </pc:sldChg>
      <pc:sldChg chg="add del mod modShow">
        <pc:chgData name="Merethe Anette Ryen" userId="1a0d79ba-99a9-4ffc-bb02-a2067f6f93d6" providerId="ADAL" clId="{D1D33267-F3CA-470D-B88B-F881EFA15C9C}" dt="2022-04-25T11:21:12.991" v="1524" actId="2696"/>
        <pc:sldMkLst>
          <pc:docMk/>
          <pc:sldMk cId="3641334281" sldId="661"/>
        </pc:sldMkLst>
      </pc:sldChg>
      <pc:sldChg chg="del">
        <pc:chgData name="Merethe Anette Ryen" userId="1a0d79ba-99a9-4ffc-bb02-a2067f6f93d6" providerId="ADAL" clId="{D1D33267-F3CA-470D-B88B-F881EFA15C9C}" dt="2022-04-25T10:43:45.292" v="119" actId="2696"/>
        <pc:sldMkLst>
          <pc:docMk/>
          <pc:sldMk cId="472483902" sldId="662"/>
        </pc:sldMkLst>
      </pc:sldChg>
      <pc:sldChg chg="del">
        <pc:chgData name="Merethe Anette Ryen" userId="1a0d79ba-99a9-4ffc-bb02-a2067f6f93d6" providerId="ADAL" clId="{D1D33267-F3CA-470D-B88B-F881EFA15C9C}" dt="2022-04-25T10:40:22.487" v="6" actId="2696"/>
        <pc:sldMkLst>
          <pc:docMk/>
          <pc:sldMk cId="4124668116" sldId="663"/>
        </pc:sldMkLst>
      </pc:sldChg>
      <pc:sldChg chg="del">
        <pc:chgData name="Merethe Anette Ryen" userId="1a0d79ba-99a9-4ffc-bb02-a2067f6f93d6" providerId="ADAL" clId="{D1D33267-F3CA-470D-B88B-F881EFA15C9C}" dt="2022-04-25T10:46:03.626" v="127" actId="2696"/>
        <pc:sldMkLst>
          <pc:docMk/>
          <pc:sldMk cId="347704646" sldId="664"/>
        </pc:sldMkLst>
      </pc:sldChg>
      <pc:sldChg chg="mod modShow">
        <pc:chgData name="Merethe Anette Ryen" userId="1a0d79ba-99a9-4ffc-bb02-a2067f6f93d6" providerId="ADAL" clId="{D1D33267-F3CA-470D-B88B-F881EFA15C9C}" dt="2022-05-02T09:19:40.704" v="1724" actId="729"/>
        <pc:sldMkLst>
          <pc:docMk/>
          <pc:sldMk cId="3857240855" sldId="669"/>
        </pc:sldMkLst>
      </pc:sldChg>
      <pc:sldChg chg="del">
        <pc:chgData name="Merethe Anette Ryen" userId="1a0d79ba-99a9-4ffc-bb02-a2067f6f93d6" providerId="ADAL" clId="{D1D33267-F3CA-470D-B88B-F881EFA15C9C}" dt="2022-04-25T10:53:30.854" v="293" actId="2696"/>
        <pc:sldMkLst>
          <pc:docMk/>
          <pc:sldMk cId="32137276" sldId="670"/>
        </pc:sldMkLst>
      </pc:sldChg>
      <pc:sldChg chg="mod modShow">
        <pc:chgData name="Merethe Anette Ryen" userId="1a0d79ba-99a9-4ffc-bb02-a2067f6f93d6" providerId="ADAL" clId="{D1D33267-F3CA-470D-B88B-F881EFA15C9C}" dt="2022-05-02T09:19:44.068" v="1725" actId="729"/>
        <pc:sldMkLst>
          <pc:docMk/>
          <pc:sldMk cId="1699584333" sldId="671"/>
        </pc:sldMkLst>
      </pc:sldChg>
      <pc:sldChg chg="add del">
        <pc:chgData name="Merethe Anette Ryen" userId="1a0d79ba-99a9-4ffc-bb02-a2067f6f93d6" providerId="ADAL" clId="{D1D33267-F3CA-470D-B88B-F881EFA15C9C}" dt="2022-04-25T10:51:11.769" v="169" actId="2696"/>
        <pc:sldMkLst>
          <pc:docMk/>
          <pc:sldMk cId="928352266" sldId="2147374549"/>
        </pc:sldMkLst>
      </pc:sldChg>
      <pc:sldChg chg="add">
        <pc:chgData name="Merethe Anette Ryen" userId="1a0d79ba-99a9-4ffc-bb02-a2067f6f93d6" providerId="ADAL" clId="{D1D33267-F3CA-470D-B88B-F881EFA15C9C}" dt="2022-04-25T10:51:20.698" v="170"/>
        <pc:sldMkLst>
          <pc:docMk/>
          <pc:sldMk cId="2113347591" sldId="2147374549"/>
        </pc:sldMkLst>
      </pc:sldChg>
      <pc:sldChg chg="add del">
        <pc:chgData name="Merethe Anette Ryen" userId="1a0d79ba-99a9-4ffc-bb02-a2067f6f93d6" providerId="ADAL" clId="{D1D33267-F3CA-470D-B88B-F881EFA15C9C}" dt="2022-04-25T10:51:11.769" v="169" actId="2696"/>
        <pc:sldMkLst>
          <pc:docMk/>
          <pc:sldMk cId="2037127994" sldId="2147374553"/>
        </pc:sldMkLst>
      </pc:sldChg>
      <pc:sldChg chg="add mod modShow">
        <pc:chgData name="Merethe Anette Ryen" userId="1a0d79ba-99a9-4ffc-bb02-a2067f6f93d6" providerId="ADAL" clId="{D1D33267-F3CA-470D-B88B-F881EFA15C9C}" dt="2022-05-02T09:17:20.050" v="1683" actId="729"/>
        <pc:sldMkLst>
          <pc:docMk/>
          <pc:sldMk cId="3320289642" sldId="2147374553"/>
        </pc:sldMkLst>
      </pc:sldChg>
      <pc:sldChg chg="add">
        <pc:chgData name="Merethe Anette Ryen" userId="1a0d79ba-99a9-4ffc-bb02-a2067f6f93d6" providerId="ADAL" clId="{D1D33267-F3CA-470D-B88B-F881EFA15C9C}" dt="2022-04-25T10:51:20.698" v="170"/>
        <pc:sldMkLst>
          <pc:docMk/>
          <pc:sldMk cId="942687722" sldId="2147374554"/>
        </pc:sldMkLst>
      </pc:sldChg>
      <pc:sldChg chg="modSp add del mod">
        <pc:chgData name="Merethe Anette Ryen" userId="1a0d79ba-99a9-4ffc-bb02-a2067f6f93d6" providerId="ADAL" clId="{D1D33267-F3CA-470D-B88B-F881EFA15C9C}" dt="2022-04-25T10:51:11.769" v="169" actId="2696"/>
        <pc:sldMkLst>
          <pc:docMk/>
          <pc:sldMk cId="1346333220" sldId="2147374554"/>
        </pc:sldMkLst>
      </pc:sldChg>
      <pc:sldChg chg="add mod modShow">
        <pc:chgData name="Merethe Anette Ryen" userId="1a0d79ba-99a9-4ffc-bb02-a2067f6f93d6" providerId="ADAL" clId="{D1D33267-F3CA-470D-B88B-F881EFA15C9C}" dt="2022-05-02T09:17:23.638" v="1684" actId="729"/>
        <pc:sldMkLst>
          <pc:docMk/>
          <pc:sldMk cId="2009373114" sldId="2147374555"/>
        </pc:sldMkLst>
      </pc:sldChg>
      <pc:sldChg chg="modSp add del mod">
        <pc:chgData name="Merethe Anette Ryen" userId="1a0d79ba-99a9-4ffc-bb02-a2067f6f93d6" providerId="ADAL" clId="{D1D33267-F3CA-470D-B88B-F881EFA15C9C}" dt="2022-04-25T10:51:11.769" v="169" actId="2696"/>
        <pc:sldMkLst>
          <pc:docMk/>
          <pc:sldMk cId="3610922546" sldId="2147374555"/>
        </pc:sldMkLst>
      </pc:sldChg>
      <pc:sldChg chg="modSp add mod">
        <pc:chgData name="Merethe Anette Ryen" userId="1a0d79ba-99a9-4ffc-bb02-a2067f6f93d6" providerId="ADAL" clId="{D1D33267-F3CA-470D-B88B-F881EFA15C9C}" dt="2022-04-25T11:05:27.012" v="572" actId="20577"/>
        <pc:sldMkLst>
          <pc:docMk/>
          <pc:sldMk cId="902008106" sldId="2147374556"/>
        </pc:sldMkLst>
      </pc:sldChg>
      <pc:sldChg chg="add del">
        <pc:chgData name="Merethe Anette Ryen" userId="1a0d79ba-99a9-4ffc-bb02-a2067f6f93d6" providerId="ADAL" clId="{D1D33267-F3CA-470D-B88B-F881EFA15C9C}" dt="2022-04-25T10:47:48.051" v="131"/>
        <pc:sldMkLst>
          <pc:docMk/>
          <pc:sldMk cId="3241413436" sldId="2147374556"/>
        </pc:sldMkLst>
      </pc:sldChg>
      <pc:sldChg chg="add del">
        <pc:chgData name="Merethe Anette Ryen" userId="1a0d79ba-99a9-4ffc-bb02-a2067f6f93d6" providerId="ADAL" clId="{D1D33267-F3CA-470D-B88B-F881EFA15C9C}" dt="2022-04-25T10:39:31.545" v="4" actId="2696"/>
        <pc:sldMkLst>
          <pc:docMk/>
          <pc:sldMk cId="3403133220" sldId="2147374556"/>
        </pc:sldMkLst>
      </pc:sldChg>
      <pc:sldChg chg="add del">
        <pc:chgData name="Merethe Anette Ryen" userId="1a0d79ba-99a9-4ffc-bb02-a2067f6f93d6" providerId="ADAL" clId="{D1D33267-F3CA-470D-B88B-F881EFA15C9C}" dt="2022-04-25T10:39:31.545" v="4" actId="2696"/>
        <pc:sldMkLst>
          <pc:docMk/>
          <pc:sldMk cId="1740503373" sldId="2147374557"/>
        </pc:sldMkLst>
      </pc:sldChg>
      <pc:sldChg chg="addSp delSp modSp new mod modNotesTx">
        <pc:chgData name="Merethe Anette Ryen" userId="1a0d79ba-99a9-4ffc-bb02-a2067f6f93d6" providerId="ADAL" clId="{D1D33267-F3CA-470D-B88B-F881EFA15C9C}" dt="2022-05-02T09:37:51.965" v="2049" actId="20577"/>
        <pc:sldMkLst>
          <pc:docMk/>
          <pc:sldMk cId="1762867053" sldId="2147374557"/>
        </pc:sldMkLst>
      </pc:sldChg>
      <pc:sldChg chg="delSp modSp add del mod">
        <pc:chgData name="Merethe Anette Ryen" userId="1a0d79ba-99a9-4ffc-bb02-a2067f6f93d6" providerId="ADAL" clId="{D1D33267-F3CA-470D-B88B-F881EFA15C9C}" dt="2022-05-02T09:16:04.508" v="1629" actId="2696"/>
        <pc:sldMkLst>
          <pc:docMk/>
          <pc:sldMk cId="2841678418" sldId="2147374557"/>
        </pc:sldMkLst>
      </pc:sldChg>
      <pc:sldChg chg="add del mod modShow">
        <pc:chgData name="Merethe Anette Ryen" userId="1a0d79ba-99a9-4ffc-bb02-a2067f6f93d6" providerId="ADAL" clId="{D1D33267-F3CA-470D-B88B-F881EFA15C9C}" dt="2022-04-25T11:21:12.991" v="1524" actId="2696"/>
        <pc:sldMkLst>
          <pc:docMk/>
          <pc:sldMk cId="3150608884" sldId="2147374557"/>
        </pc:sldMkLst>
      </pc:sldChg>
      <pc:sldChg chg="add del mod modShow">
        <pc:chgData name="Merethe Anette Ryen" userId="1a0d79ba-99a9-4ffc-bb02-a2067f6f93d6" providerId="ADAL" clId="{D1D33267-F3CA-470D-B88B-F881EFA15C9C}" dt="2022-04-25T11:21:12.991" v="1524" actId="2696"/>
        <pc:sldMkLst>
          <pc:docMk/>
          <pc:sldMk cId="1479366026" sldId="2147374558"/>
        </pc:sldMkLst>
      </pc:sldChg>
      <pc:sldChg chg="addSp delSp modSp new mod modShow modNotesTx">
        <pc:chgData name="Merethe Anette Ryen" userId="1a0d79ba-99a9-4ffc-bb02-a2067f6f93d6" providerId="ADAL" clId="{D1D33267-F3CA-470D-B88B-F881EFA15C9C}" dt="2022-05-02T09:55:25.231" v="2451" actId="729"/>
        <pc:sldMkLst>
          <pc:docMk/>
          <pc:sldMk cId="4096004787" sldId="2147374558"/>
        </pc:sldMkLst>
      </pc:sldChg>
      <pc:sldChg chg="modSp add mod modShow modNotesTx">
        <pc:chgData name="Merethe Anette Ryen" userId="1a0d79ba-99a9-4ffc-bb02-a2067f6f93d6" providerId="ADAL" clId="{D1D33267-F3CA-470D-B88B-F881EFA15C9C}" dt="2022-05-02T09:47:30.473" v="2340" actId="20577"/>
        <pc:sldMkLst>
          <pc:docMk/>
          <pc:sldMk cId="469665742" sldId="2147374559"/>
        </pc:sldMkLst>
      </pc:sldChg>
      <pc:sldChg chg="addSp delSp modSp add mod">
        <pc:chgData name="Merethe Anette Ryen" userId="1a0d79ba-99a9-4ffc-bb02-a2067f6f93d6" providerId="ADAL" clId="{D1D33267-F3CA-470D-B88B-F881EFA15C9C}" dt="2022-05-02T09:36:58.457" v="2036" actId="14100"/>
        <pc:sldMkLst>
          <pc:docMk/>
          <pc:sldMk cId="2765413864" sldId="2147374560"/>
        </pc:sldMkLst>
      </pc:sldChg>
    </pc:docChg>
  </pc:docChgLst>
  <pc:docChgLst>
    <pc:chgData name="Greta Hilding" userId="e340b5e1-9405-46f9-a5f4-ac04561009e2" providerId="ADAL" clId="{A3968911-4AC2-44A2-BD5A-1485F7B8098F}"/>
    <pc:docChg chg="modSld">
      <pc:chgData name="Greta Hilding" userId="e340b5e1-9405-46f9-a5f4-ac04561009e2" providerId="ADAL" clId="{A3968911-4AC2-44A2-BD5A-1485F7B8098F}" dt="2022-02-17T10:18:52.767" v="0" actId="1076"/>
      <pc:docMkLst>
        <pc:docMk/>
      </pc:docMkLst>
    </pc:docChg>
  </pc:docChgLst>
  <pc:docChgLst>
    <pc:chgData name="Merethe Anette Ryen" userId="1a0d79ba-99a9-4ffc-bb02-a2067f6f93d6" providerId="ADAL" clId="{A11BEE43-5D4E-449D-9D4C-E55EC9C3DD9D}"/>
    <pc:docChg chg="custSel addSld delSld modSld sldOrd modSection">
      <pc:chgData name="Merethe Anette Ryen" userId="1a0d79ba-99a9-4ffc-bb02-a2067f6f93d6" providerId="ADAL" clId="{A11BEE43-5D4E-449D-9D4C-E55EC9C3DD9D}" dt="2023-01-12T14:23:54.964" v="48"/>
      <pc:docMkLst>
        <pc:docMk/>
      </pc:docMkLst>
      <pc:sldChg chg="add">
        <pc:chgData name="Merethe Anette Ryen" userId="1a0d79ba-99a9-4ffc-bb02-a2067f6f93d6" providerId="ADAL" clId="{A11BEE43-5D4E-449D-9D4C-E55EC9C3DD9D}" dt="2023-01-12T14:23:54.964" v="48"/>
        <pc:sldMkLst>
          <pc:docMk/>
          <pc:sldMk cId="1624200768" sldId="2147374603"/>
        </pc:sldMkLst>
      </pc:sldChg>
      <pc:sldChg chg="addSp delSp modSp add mod ord modNotesTx">
        <pc:chgData name="Merethe Anette Ryen" userId="1a0d79ba-99a9-4ffc-bb02-a2067f6f93d6" providerId="ADAL" clId="{A11BEE43-5D4E-449D-9D4C-E55EC9C3DD9D}" dt="2023-01-12T14:22:22.121" v="16"/>
        <pc:sldMkLst>
          <pc:docMk/>
          <pc:sldMk cId="962172493" sldId="2147374752"/>
        </pc:sldMkLst>
      </pc:sldChg>
      <pc:sldChg chg="modSp add mod">
        <pc:chgData name="Merethe Anette Ryen" userId="1a0d79ba-99a9-4ffc-bb02-a2067f6f93d6" providerId="ADAL" clId="{A11BEE43-5D4E-449D-9D4C-E55EC9C3DD9D}" dt="2023-01-12T14:22:50.147" v="47" actId="20577"/>
        <pc:sldMkLst>
          <pc:docMk/>
          <pc:sldMk cId="2136285320" sldId="2147374753"/>
        </pc:sldMkLst>
      </pc:sldChg>
      <pc:sldChg chg="add del">
        <pc:chgData name="Merethe Anette Ryen" userId="1a0d79ba-99a9-4ffc-bb02-a2067f6f93d6" providerId="ADAL" clId="{A11BEE43-5D4E-449D-9D4C-E55EC9C3DD9D}" dt="2023-01-12T14:21:22.326" v="2" actId="2696"/>
        <pc:sldMkLst>
          <pc:docMk/>
          <pc:sldMk cId="3194870802" sldId="2147374753"/>
        </pc:sldMkLst>
      </pc:sldChg>
    </pc:docChg>
  </pc:docChgLst>
  <pc:docChgLst>
    <pc:chgData name="Geir Torstveit" userId="S::geirt@uia.no::69d3c803-bb94-498c-bee3-31da752d6f83" providerId="AD" clId="Web-{A37889F2-365D-7497-6233-F20A1825717B}"/>
    <pc:docChg chg="modSld">
      <pc:chgData name="Geir Torstveit" userId="S::geirt@uia.no::69d3c803-bb94-498c-bee3-31da752d6f83" providerId="AD" clId="Web-{A37889F2-365D-7497-6233-F20A1825717B}" dt="2022-08-31T07:44:25.844" v="37"/>
      <pc:docMkLst>
        <pc:docMk/>
      </pc:docMkLst>
      <pc:sldChg chg="modSp">
        <pc:chgData name="Geir Torstveit" userId="S::geirt@uia.no::69d3c803-bb94-498c-bee3-31da752d6f83" providerId="AD" clId="Web-{A37889F2-365D-7497-6233-F20A1825717B}" dt="2022-08-31T07:44:25.844" v="37"/>
        <pc:sldMkLst>
          <pc:docMk/>
          <pc:sldMk cId="1446892212" sldId="2147374577"/>
        </pc:sldMkLst>
      </pc:sldChg>
      <pc:sldChg chg="modSp">
        <pc:chgData name="Geir Torstveit" userId="S::geirt@uia.no::69d3c803-bb94-498c-bee3-31da752d6f83" providerId="AD" clId="Web-{A37889F2-365D-7497-6233-F20A1825717B}" dt="2022-08-31T07:38:23.844" v="36" actId="20577"/>
        <pc:sldMkLst>
          <pc:docMk/>
          <pc:sldMk cId="954396748" sldId="2147374579"/>
        </pc:sldMkLst>
      </pc:sldChg>
    </pc:docChg>
  </pc:docChgLst>
  <pc:docChgLst>
    <pc:chgData name="Merethe Anette Ryen" userId="1a0d79ba-99a9-4ffc-bb02-a2067f6f93d6" providerId="ADAL" clId="{19B9FE38-C754-4DA5-8BEC-756F2695713C}"/>
    <pc:docChg chg="custSel delSld modSld">
      <pc:chgData name="Merethe Anette Ryen" userId="1a0d79ba-99a9-4ffc-bb02-a2067f6f93d6" providerId="ADAL" clId="{19B9FE38-C754-4DA5-8BEC-756F2695713C}" dt="2022-02-11T22:41:15.971" v="9225" actId="729"/>
      <pc:docMkLst>
        <pc:docMk/>
      </pc:docMkLst>
      <pc:sldChg chg="modNotesTx">
        <pc:chgData name="Merethe Anette Ryen" userId="1a0d79ba-99a9-4ffc-bb02-a2067f6f93d6" providerId="ADAL" clId="{19B9FE38-C754-4DA5-8BEC-756F2695713C}" dt="2022-01-27T11:21:36.811" v="5951" actId="20577"/>
        <pc:sldMkLst>
          <pc:docMk/>
          <pc:sldMk cId="1032388041" sldId="274"/>
        </pc:sldMkLst>
      </pc:sldChg>
      <pc:sldChg chg="modNotesTx">
        <pc:chgData name="Merethe Anette Ryen" userId="1a0d79ba-99a9-4ffc-bb02-a2067f6f93d6" providerId="ADAL" clId="{19B9FE38-C754-4DA5-8BEC-756F2695713C}" dt="2022-01-27T11:22:47.021" v="6108" actId="20577"/>
        <pc:sldMkLst>
          <pc:docMk/>
          <pc:sldMk cId="756669445" sldId="513"/>
        </pc:sldMkLst>
      </pc:sldChg>
      <pc:sldChg chg="modNotesTx">
        <pc:chgData name="Merethe Anette Ryen" userId="1a0d79ba-99a9-4ffc-bb02-a2067f6f93d6" providerId="ADAL" clId="{19B9FE38-C754-4DA5-8BEC-756F2695713C}" dt="2022-01-27T11:24:26.037" v="6381" actId="20577"/>
        <pc:sldMkLst>
          <pc:docMk/>
          <pc:sldMk cId="1629239708" sldId="615"/>
        </pc:sldMkLst>
      </pc:sldChg>
    </pc:docChg>
  </pc:docChgLst>
  <pc:docChgLst>
    <pc:chgData name="Merethe Anette Ryen" userId="S::merethear@uia.no::1a0d79ba-99a9-4ffc-bb02-a2067f6f93d6" providerId="AD" clId="Web-{9FCCB4A4-12EC-4785-8FE7-11BA2C1DB00B}"/>
    <pc:docChg chg="addSld sldOrd modSection">
      <pc:chgData name="Merethe Anette Ryen" userId="S::merethear@uia.no::1a0d79ba-99a9-4ffc-bb02-a2067f6f93d6" providerId="AD" clId="Web-{9FCCB4A4-12EC-4785-8FE7-11BA2C1DB00B}" dt="2023-02-24T10:44:52.957" v="2"/>
      <pc:docMkLst>
        <pc:docMk/>
      </pc:docMkLst>
      <pc:sldChg chg="ord">
        <pc:chgData name="Merethe Anette Ryen" userId="S::merethear@uia.no::1a0d79ba-99a9-4ffc-bb02-a2067f6f93d6" providerId="AD" clId="Web-{9FCCB4A4-12EC-4785-8FE7-11BA2C1DB00B}" dt="2023-02-24T10:44:52.957" v="2"/>
        <pc:sldMkLst>
          <pc:docMk/>
          <pc:sldMk cId="487736511" sldId="2147374715"/>
        </pc:sldMkLst>
      </pc:sldChg>
      <pc:sldChg chg="new">
        <pc:chgData name="Merethe Anette Ryen" userId="S::merethear@uia.no::1a0d79ba-99a9-4ffc-bb02-a2067f6f93d6" providerId="AD" clId="Web-{9FCCB4A4-12EC-4785-8FE7-11BA2C1DB00B}" dt="2023-02-24T10:44:35.847" v="0"/>
        <pc:sldMkLst>
          <pc:docMk/>
          <pc:sldMk cId="1341815956" sldId="2147374757"/>
        </pc:sldMkLst>
      </pc:sldChg>
      <pc:sldChg chg="new">
        <pc:chgData name="Merethe Anette Ryen" userId="S::merethear@uia.no::1a0d79ba-99a9-4ffc-bb02-a2067f6f93d6" providerId="AD" clId="Web-{9FCCB4A4-12EC-4785-8FE7-11BA2C1DB00B}" dt="2023-02-24T10:44:40.894" v="1"/>
        <pc:sldMkLst>
          <pc:docMk/>
          <pc:sldMk cId="3960728995" sldId="2147374758"/>
        </pc:sldMkLst>
      </pc:sldChg>
    </pc:docChg>
  </pc:docChgLst>
  <pc:docChgLst>
    <pc:chgData name="Merethe Anette Ryen" userId="S::merethear@uia.no::1a0d79ba-99a9-4ffc-bb02-a2067f6f93d6" providerId="AD" clId="Web-{945E33A3-3AF2-4491-A296-8FE8720F11F8}"/>
    <pc:docChg chg="addSld delSld modSld sldOrd modSection">
      <pc:chgData name="Merethe Anette Ryen" userId="S::merethear@uia.no::1a0d79ba-99a9-4ffc-bb02-a2067f6f93d6" providerId="AD" clId="Web-{945E33A3-3AF2-4491-A296-8FE8720F11F8}" dt="2025-05-30T09:41:24.443" v="657" actId="20577"/>
      <pc:docMkLst>
        <pc:docMk/>
      </pc:docMkLst>
      <pc:sldChg chg="ord">
        <pc:chgData name="Merethe Anette Ryen" userId="S::merethear@uia.no::1a0d79ba-99a9-4ffc-bb02-a2067f6f93d6" providerId="AD" clId="Web-{945E33A3-3AF2-4491-A296-8FE8720F11F8}" dt="2025-05-30T09:29:30.007" v="625"/>
        <pc:sldMkLst>
          <pc:docMk/>
          <pc:sldMk cId="2842637619" sldId="2147374776"/>
        </pc:sldMkLst>
      </pc:sldChg>
      <pc:sldChg chg="mod modShow">
        <pc:chgData name="Merethe Anette Ryen" userId="S::merethear@uia.no::1a0d79ba-99a9-4ffc-bb02-a2067f6f93d6" providerId="AD" clId="Web-{945E33A3-3AF2-4491-A296-8FE8720F11F8}" dt="2025-05-30T08:19:45.125" v="70"/>
        <pc:sldMkLst>
          <pc:docMk/>
          <pc:sldMk cId="2659945597" sldId="2147374800"/>
        </pc:sldMkLst>
      </pc:sldChg>
      <pc:sldChg chg="modSp ord">
        <pc:chgData name="Merethe Anette Ryen" userId="S::merethear@uia.no::1a0d79ba-99a9-4ffc-bb02-a2067f6f93d6" providerId="AD" clId="Web-{945E33A3-3AF2-4491-A296-8FE8720F11F8}" dt="2025-05-30T08:25:49.866" v="248" actId="20577"/>
        <pc:sldMkLst>
          <pc:docMk/>
          <pc:sldMk cId="3623317499" sldId="2147374872"/>
        </pc:sldMkLst>
        <pc:spChg chg="mod">
          <ac:chgData name="Merethe Anette Ryen" userId="S::merethear@uia.no::1a0d79ba-99a9-4ffc-bb02-a2067f6f93d6" providerId="AD" clId="Web-{945E33A3-3AF2-4491-A296-8FE8720F11F8}" dt="2025-05-30T08:25:49.866" v="248" actId="20577"/>
          <ac:spMkLst>
            <pc:docMk/>
            <pc:sldMk cId="3623317499" sldId="2147374872"/>
            <ac:spMk id="3" creationId="{08B605A6-73BB-588F-E527-EA3081118716}"/>
          </ac:spMkLst>
        </pc:spChg>
      </pc:sldChg>
      <pc:sldChg chg="ord modNotes">
        <pc:chgData name="Merethe Anette Ryen" userId="S::merethear@uia.no::1a0d79ba-99a9-4ffc-bb02-a2067f6f93d6" providerId="AD" clId="Web-{945E33A3-3AF2-4491-A296-8FE8720F11F8}" dt="2025-05-30T08:21:38.565" v="144"/>
        <pc:sldMkLst>
          <pc:docMk/>
          <pc:sldMk cId="2061532063" sldId="2147374995"/>
        </pc:sldMkLst>
      </pc:sldChg>
      <pc:sldChg chg="ord modNotes">
        <pc:chgData name="Merethe Anette Ryen" userId="S::merethear@uia.no::1a0d79ba-99a9-4ffc-bb02-a2067f6f93d6" providerId="AD" clId="Web-{945E33A3-3AF2-4491-A296-8FE8720F11F8}" dt="2025-05-30T08:22:54.378" v="181"/>
        <pc:sldMkLst>
          <pc:docMk/>
          <pc:sldMk cId="1602767407" sldId="2147374996"/>
        </pc:sldMkLst>
      </pc:sldChg>
      <pc:sldChg chg="modSp">
        <pc:chgData name="Merethe Anette Ryen" userId="S::merethear@uia.no::1a0d79ba-99a9-4ffc-bb02-a2067f6f93d6" providerId="AD" clId="Web-{945E33A3-3AF2-4491-A296-8FE8720F11F8}" dt="2025-05-30T08:26:03.897" v="250" actId="20577"/>
        <pc:sldMkLst>
          <pc:docMk/>
          <pc:sldMk cId="1508937140" sldId="2147374998"/>
        </pc:sldMkLst>
        <pc:spChg chg="mod">
          <ac:chgData name="Merethe Anette Ryen" userId="S::merethear@uia.no::1a0d79ba-99a9-4ffc-bb02-a2067f6f93d6" providerId="AD" clId="Web-{945E33A3-3AF2-4491-A296-8FE8720F11F8}" dt="2025-05-30T08:26:03.897" v="250" actId="20577"/>
          <ac:spMkLst>
            <pc:docMk/>
            <pc:sldMk cId="1508937140" sldId="2147374998"/>
            <ac:spMk id="5" creationId="{139A6F22-6911-07EC-112B-43BBB5E2E11E}"/>
          </ac:spMkLst>
        </pc:spChg>
      </pc:sldChg>
      <pc:sldChg chg="modNotes">
        <pc:chgData name="Merethe Anette Ryen" userId="S::merethear@uia.no::1a0d79ba-99a9-4ffc-bb02-a2067f6f93d6" providerId="AD" clId="Web-{945E33A3-3AF2-4491-A296-8FE8720F11F8}" dt="2025-05-30T08:38:28.559" v="506"/>
        <pc:sldMkLst>
          <pc:docMk/>
          <pc:sldMk cId="879967502" sldId="2147375055"/>
        </pc:sldMkLst>
      </pc:sldChg>
      <pc:sldChg chg="modSp">
        <pc:chgData name="Merethe Anette Ryen" userId="S::merethear@uia.no::1a0d79ba-99a9-4ffc-bb02-a2067f6f93d6" providerId="AD" clId="Web-{945E33A3-3AF2-4491-A296-8FE8720F11F8}" dt="2025-05-30T08:43:19.909" v="605" actId="20577"/>
        <pc:sldMkLst>
          <pc:docMk/>
          <pc:sldMk cId="3034621226" sldId="2147375063"/>
        </pc:sldMkLst>
        <pc:spChg chg="mod">
          <ac:chgData name="Merethe Anette Ryen" userId="S::merethear@uia.no::1a0d79ba-99a9-4ffc-bb02-a2067f6f93d6" providerId="AD" clId="Web-{945E33A3-3AF2-4491-A296-8FE8720F11F8}" dt="2025-05-30T08:41:14.563" v="540" actId="20577"/>
          <ac:spMkLst>
            <pc:docMk/>
            <pc:sldMk cId="3034621226" sldId="2147375063"/>
            <ac:spMk id="2" creationId="{AB53495B-0BDF-A70A-8282-AAAF6153EAEF}"/>
          </ac:spMkLst>
        </pc:spChg>
        <pc:spChg chg="mod">
          <ac:chgData name="Merethe Anette Ryen" userId="S::merethear@uia.no::1a0d79ba-99a9-4ffc-bb02-a2067f6f93d6" providerId="AD" clId="Web-{945E33A3-3AF2-4491-A296-8FE8720F11F8}" dt="2025-05-30T08:43:19.909" v="605" actId="20577"/>
          <ac:spMkLst>
            <pc:docMk/>
            <pc:sldMk cId="3034621226" sldId="2147375063"/>
            <ac:spMk id="8" creationId="{81815717-0942-6D70-8E6C-A2D365D3E096}"/>
          </ac:spMkLst>
        </pc:spChg>
        <pc:spChg chg="mod">
          <ac:chgData name="Merethe Anette Ryen" userId="S::merethear@uia.no::1a0d79ba-99a9-4ffc-bb02-a2067f6f93d6" providerId="AD" clId="Web-{945E33A3-3AF2-4491-A296-8FE8720F11F8}" dt="2025-05-30T08:42:57.158" v="590" actId="20577"/>
          <ac:spMkLst>
            <pc:docMk/>
            <pc:sldMk cId="3034621226" sldId="2147375063"/>
            <ac:spMk id="19" creationId="{4A8BD243-C8A0-5D9C-E2BF-95576CB29BCC}"/>
          </ac:spMkLst>
        </pc:spChg>
        <pc:picChg chg="mod">
          <ac:chgData name="Merethe Anette Ryen" userId="S::merethear@uia.no::1a0d79ba-99a9-4ffc-bb02-a2067f6f93d6" providerId="AD" clId="Web-{945E33A3-3AF2-4491-A296-8FE8720F11F8}" dt="2025-05-30T08:42:58.283" v="591" actId="1076"/>
          <ac:picMkLst>
            <pc:docMk/>
            <pc:sldMk cId="3034621226" sldId="2147375063"/>
            <ac:picMk id="5" creationId="{571EE93E-0346-E25F-E144-86AB307B0548}"/>
          </ac:picMkLst>
        </pc:picChg>
      </pc:sldChg>
      <pc:sldChg chg="modSp">
        <pc:chgData name="Merethe Anette Ryen" userId="S::merethear@uia.no::1a0d79ba-99a9-4ffc-bb02-a2067f6f93d6" providerId="AD" clId="Web-{945E33A3-3AF2-4491-A296-8FE8720F11F8}" dt="2025-05-30T09:28:48.240" v="622" actId="20577"/>
        <pc:sldMkLst>
          <pc:docMk/>
          <pc:sldMk cId="3885972685" sldId="2147375073"/>
        </pc:sldMkLst>
        <pc:spChg chg="mod">
          <ac:chgData name="Merethe Anette Ryen" userId="S::merethear@uia.no::1a0d79ba-99a9-4ffc-bb02-a2067f6f93d6" providerId="AD" clId="Web-{945E33A3-3AF2-4491-A296-8FE8720F11F8}" dt="2025-05-30T08:34:08.930" v="454" actId="20577"/>
          <ac:spMkLst>
            <pc:docMk/>
            <pc:sldMk cId="3885972685" sldId="2147375073"/>
            <ac:spMk id="3" creationId="{1F3096D1-75E2-B3BA-C80E-92072E8172A4}"/>
          </ac:spMkLst>
        </pc:spChg>
        <pc:spChg chg="mod">
          <ac:chgData name="Merethe Anette Ryen" userId="S::merethear@uia.no::1a0d79ba-99a9-4ffc-bb02-a2067f6f93d6" providerId="AD" clId="Web-{945E33A3-3AF2-4491-A296-8FE8720F11F8}" dt="2025-05-30T09:28:48.240" v="622" actId="20577"/>
          <ac:spMkLst>
            <pc:docMk/>
            <pc:sldMk cId="3885972685" sldId="2147375073"/>
            <ac:spMk id="5" creationId="{366908F0-BBE2-90FD-9DD8-741EA5A0518D}"/>
          </ac:spMkLst>
        </pc:spChg>
      </pc:sldChg>
      <pc:sldChg chg="modSp">
        <pc:chgData name="Merethe Anette Ryen" userId="S::merethear@uia.no::1a0d79ba-99a9-4ffc-bb02-a2067f6f93d6" providerId="AD" clId="Web-{945E33A3-3AF2-4491-A296-8FE8720F11F8}" dt="2025-05-30T08:28:21.415" v="403" actId="20577"/>
        <pc:sldMkLst>
          <pc:docMk/>
          <pc:sldMk cId="4265070244" sldId="2147375074"/>
        </pc:sldMkLst>
        <pc:spChg chg="mod">
          <ac:chgData name="Merethe Anette Ryen" userId="S::merethear@uia.no::1a0d79ba-99a9-4ffc-bb02-a2067f6f93d6" providerId="AD" clId="Web-{945E33A3-3AF2-4491-A296-8FE8720F11F8}" dt="2025-05-30T08:28:21.415" v="403" actId="20577"/>
          <ac:spMkLst>
            <pc:docMk/>
            <pc:sldMk cId="4265070244" sldId="2147375074"/>
            <ac:spMk id="3" creationId="{DB6A4F8E-2723-65B8-6076-FE6DB937AFD0}"/>
          </ac:spMkLst>
        </pc:spChg>
      </pc:sldChg>
      <pc:sldChg chg="del">
        <pc:chgData name="Merethe Anette Ryen" userId="S::merethear@uia.no::1a0d79ba-99a9-4ffc-bb02-a2067f6f93d6" providerId="AD" clId="Web-{945E33A3-3AF2-4491-A296-8FE8720F11F8}" dt="2025-05-30T08:34:15.648" v="455"/>
        <pc:sldMkLst>
          <pc:docMk/>
          <pc:sldMk cId="1586203247" sldId="2147375082"/>
        </pc:sldMkLst>
      </pc:sldChg>
      <pc:sldChg chg="modSp add ord">
        <pc:chgData name="Merethe Anette Ryen" userId="S::merethear@uia.no::1a0d79ba-99a9-4ffc-bb02-a2067f6f93d6" providerId="AD" clId="Web-{945E33A3-3AF2-4491-A296-8FE8720F11F8}" dt="2025-05-30T09:29:23.632" v="624" actId="1076"/>
        <pc:sldMkLst>
          <pc:docMk/>
          <pc:sldMk cId="3034621226" sldId="2147375087"/>
        </pc:sldMkLst>
        <pc:spChg chg="mod">
          <ac:chgData name="Merethe Anette Ryen" userId="S::merethear@uia.no::1a0d79ba-99a9-4ffc-bb02-a2067f6f93d6" providerId="AD" clId="Web-{945E33A3-3AF2-4491-A296-8FE8720F11F8}" dt="2025-05-30T08:42:09.111" v="572" actId="20577"/>
          <ac:spMkLst>
            <pc:docMk/>
            <pc:sldMk cId="3034621226" sldId="2147375087"/>
            <ac:spMk id="2" creationId="{AB53495B-0BDF-A70A-8282-AAAF6153EAEF}"/>
          </ac:spMkLst>
        </pc:spChg>
        <pc:picChg chg="mod">
          <ac:chgData name="Merethe Anette Ryen" userId="S::merethear@uia.no::1a0d79ba-99a9-4ffc-bb02-a2067f6f93d6" providerId="AD" clId="Web-{945E33A3-3AF2-4491-A296-8FE8720F11F8}" dt="2025-05-30T09:29:23.632" v="624" actId="1076"/>
          <ac:picMkLst>
            <pc:docMk/>
            <pc:sldMk cId="3034621226" sldId="2147375087"/>
            <ac:picMk id="11" creationId="{D9501DE8-7379-08B3-2CB7-6AA3BBBB207D}"/>
          </ac:picMkLst>
        </pc:picChg>
      </pc:sldChg>
      <pc:sldChg chg="ord">
        <pc:chgData name="Merethe Anette Ryen" userId="S::merethear@uia.no::1a0d79ba-99a9-4ffc-bb02-a2067f6f93d6" providerId="AD" clId="Web-{945E33A3-3AF2-4491-A296-8FE8720F11F8}" dt="2025-05-30T08:20:19.766" v="73"/>
        <pc:sldMkLst>
          <pc:docMk/>
          <pc:sldMk cId="1839101476" sldId="2147375111"/>
        </pc:sldMkLst>
      </pc:sldChg>
      <pc:sldChg chg="modSp modNotes">
        <pc:chgData name="Merethe Anette Ryen" userId="S::merethear@uia.no::1a0d79ba-99a9-4ffc-bb02-a2067f6f93d6" providerId="AD" clId="Web-{945E33A3-3AF2-4491-A296-8FE8720F11F8}" dt="2025-05-30T08:38:17.716" v="505"/>
        <pc:sldMkLst>
          <pc:docMk/>
          <pc:sldMk cId="2939038888" sldId="2147375116"/>
        </pc:sldMkLst>
        <pc:spChg chg="mod">
          <ac:chgData name="Merethe Anette Ryen" userId="S::merethear@uia.no::1a0d79ba-99a9-4ffc-bb02-a2067f6f93d6" providerId="AD" clId="Web-{945E33A3-3AF2-4491-A296-8FE8720F11F8}" dt="2025-05-30T08:18:04.170" v="69" actId="1076"/>
          <ac:spMkLst>
            <pc:docMk/>
            <pc:sldMk cId="2939038888" sldId="2147375116"/>
            <ac:spMk id="5" creationId="{D2906FC7-3E86-D67B-A2EE-91FE6AEAEBDC}"/>
          </ac:spMkLst>
        </pc:spChg>
      </pc:sldChg>
      <pc:sldChg chg="ord">
        <pc:chgData name="Merethe Anette Ryen" userId="S::merethear@uia.no::1a0d79ba-99a9-4ffc-bb02-a2067f6f93d6" providerId="AD" clId="Web-{945E33A3-3AF2-4491-A296-8FE8720F11F8}" dt="2025-05-30T08:19:58.657" v="71"/>
        <pc:sldMkLst>
          <pc:docMk/>
          <pc:sldMk cId="3343054734" sldId="2147375119"/>
        </pc:sldMkLst>
      </pc:sldChg>
      <pc:sldChg chg="addSp modSp add">
        <pc:chgData name="Merethe Anette Ryen" userId="S::merethear@uia.no::1a0d79ba-99a9-4ffc-bb02-a2067f6f93d6" providerId="AD" clId="Web-{945E33A3-3AF2-4491-A296-8FE8720F11F8}" dt="2025-05-30T08:32:44.428" v="425" actId="20577"/>
        <pc:sldMkLst>
          <pc:docMk/>
          <pc:sldMk cId="803540075" sldId="2147375120"/>
        </pc:sldMkLst>
        <pc:spChg chg="add mod">
          <ac:chgData name="Merethe Anette Ryen" userId="S::merethear@uia.no::1a0d79ba-99a9-4ffc-bb02-a2067f6f93d6" providerId="AD" clId="Web-{945E33A3-3AF2-4491-A296-8FE8720F11F8}" dt="2025-05-30T08:32:44.428" v="425" actId="20577"/>
          <ac:spMkLst>
            <pc:docMk/>
            <pc:sldMk cId="803540075" sldId="2147375120"/>
            <ac:spMk id="4" creationId="{6A5702A7-C8B2-6DF3-CBD3-BFCB5284B95D}"/>
          </ac:spMkLst>
        </pc:spChg>
      </pc:sldChg>
      <pc:sldChg chg="addSp delSp modSp modNotes">
        <pc:chgData name="Merethe Anette Ryen" userId="S::merethear@uia.no::1a0d79ba-99a9-4ffc-bb02-a2067f6f93d6" providerId="AD" clId="Web-{945E33A3-3AF2-4491-A296-8FE8720F11F8}" dt="2025-05-30T08:36:13.619" v="490"/>
        <pc:sldMkLst>
          <pc:docMk/>
          <pc:sldMk cId="1666903675" sldId="2147375121"/>
        </pc:sldMkLst>
        <pc:spChg chg="add del mod">
          <ac:chgData name="Merethe Anette Ryen" userId="S::merethear@uia.no::1a0d79ba-99a9-4ffc-bb02-a2067f6f93d6" providerId="AD" clId="Web-{945E33A3-3AF2-4491-A296-8FE8720F11F8}" dt="2025-05-30T08:16:40.950" v="37" actId="20577"/>
          <ac:spMkLst>
            <pc:docMk/>
            <pc:sldMk cId="1666903675" sldId="2147375121"/>
            <ac:spMk id="2" creationId="{DB90DC79-1D61-46EA-9B75-8F5335D34328}"/>
          </ac:spMkLst>
        </pc:spChg>
        <pc:spChg chg="add del mod">
          <ac:chgData name="Merethe Anette Ryen" userId="S::merethear@uia.no::1a0d79ba-99a9-4ffc-bb02-a2067f6f93d6" providerId="AD" clId="Web-{945E33A3-3AF2-4491-A296-8FE8720F11F8}" dt="2025-05-30T08:16:34.950" v="32"/>
          <ac:spMkLst>
            <pc:docMk/>
            <pc:sldMk cId="1666903675" sldId="2147375121"/>
            <ac:spMk id="4" creationId="{FD82B753-598E-D538-6B84-4DDC894137F2}"/>
          </ac:spMkLst>
        </pc:spChg>
      </pc:sldChg>
      <pc:sldChg chg="ord">
        <pc:chgData name="Merethe Anette Ryen" userId="S::merethear@uia.no::1a0d79ba-99a9-4ffc-bb02-a2067f6f93d6" providerId="AD" clId="Web-{945E33A3-3AF2-4491-A296-8FE8720F11F8}" dt="2025-05-30T08:24:52.271" v="231"/>
        <pc:sldMkLst>
          <pc:docMk/>
          <pc:sldMk cId="721586311" sldId="2147375177"/>
        </pc:sldMkLst>
      </pc:sldChg>
      <pc:sldChg chg="delSp modSp">
        <pc:chgData name="Merethe Anette Ryen" userId="S::merethear@uia.no::1a0d79ba-99a9-4ffc-bb02-a2067f6f93d6" providerId="AD" clId="Web-{945E33A3-3AF2-4491-A296-8FE8720F11F8}" dt="2025-05-30T09:31:31.618" v="653" actId="20577"/>
        <pc:sldMkLst>
          <pc:docMk/>
          <pc:sldMk cId="2454095915" sldId="2147375178"/>
        </pc:sldMkLst>
        <pc:spChg chg="mod">
          <ac:chgData name="Merethe Anette Ryen" userId="S::merethear@uia.no::1a0d79ba-99a9-4ffc-bb02-a2067f6f93d6" providerId="AD" clId="Web-{945E33A3-3AF2-4491-A296-8FE8720F11F8}" dt="2025-05-30T09:30:14.961" v="632" actId="20577"/>
          <ac:spMkLst>
            <pc:docMk/>
            <pc:sldMk cId="2454095915" sldId="2147375178"/>
            <ac:spMk id="3" creationId="{42971994-34E3-A7B2-3D37-0121655592AB}"/>
          </ac:spMkLst>
        </pc:spChg>
        <pc:spChg chg="mod">
          <ac:chgData name="Merethe Anette Ryen" userId="S::merethear@uia.no::1a0d79ba-99a9-4ffc-bb02-a2067f6f93d6" providerId="AD" clId="Web-{945E33A3-3AF2-4491-A296-8FE8720F11F8}" dt="2025-05-30T09:30:48.008" v="648" actId="1076"/>
          <ac:spMkLst>
            <pc:docMk/>
            <pc:sldMk cId="2454095915" sldId="2147375178"/>
            <ac:spMk id="6" creationId="{8CC40E2B-1935-7065-BCD3-DEAB63BB7348}"/>
          </ac:spMkLst>
        </pc:spChg>
        <pc:spChg chg="mod">
          <ac:chgData name="Merethe Anette Ryen" userId="S::merethear@uia.no::1a0d79ba-99a9-4ffc-bb02-a2067f6f93d6" providerId="AD" clId="Web-{945E33A3-3AF2-4491-A296-8FE8720F11F8}" dt="2025-05-30T09:30:20.164" v="637" actId="20577"/>
          <ac:spMkLst>
            <pc:docMk/>
            <pc:sldMk cId="2454095915" sldId="2147375178"/>
            <ac:spMk id="7" creationId="{72FA994A-BB12-4D78-320F-8BF60A146815}"/>
          </ac:spMkLst>
        </pc:spChg>
        <pc:spChg chg="mod">
          <ac:chgData name="Merethe Anette Ryen" userId="S::merethear@uia.no::1a0d79ba-99a9-4ffc-bb02-a2067f6f93d6" providerId="AD" clId="Web-{945E33A3-3AF2-4491-A296-8FE8720F11F8}" dt="2025-05-30T09:31:08.915" v="651" actId="20577"/>
          <ac:spMkLst>
            <pc:docMk/>
            <pc:sldMk cId="2454095915" sldId="2147375178"/>
            <ac:spMk id="8" creationId="{508C2D97-F125-C21B-FFEB-66677ADD83FB}"/>
          </ac:spMkLst>
        </pc:spChg>
        <pc:spChg chg="mod">
          <ac:chgData name="Merethe Anette Ryen" userId="S::merethear@uia.no::1a0d79ba-99a9-4ffc-bb02-a2067f6f93d6" providerId="AD" clId="Web-{945E33A3-3AF2-4491-A296-8FE8720F11F8}" dt="2025-05-30T09:30:10.945" v="627" actId="20577"/>
          <ac:spMkLst>
            <pc:docMk/>
            <pc:sldMk cId="2454095915" sldId="2147375178"/>
            <ac:spMk id="9" creationId="{1CFF99DD-44D0-D026-38B6-FA1CF4528BD1}"/>
          </ac:spMkLst>
        </pc:spChg>
        <pc:spChg chg="mod">
          <ac:chgData name="Merethe Anette Ryen" userId="S::merethear@uia.no::1a0d79ba-99a9-4ffc-bb02-a2067f6f93d6" providerId="AD" clId="Web-{945E33A3-3AF2-4491-A296-8FE8720F11F8}" dt="2025-05-30T09:30:13.086" v="630" actId="20577"/>
          <ac:spMkLst>
            <pc:docMk/>
            <pc:sldMk cId="2454095915" sldId="2147375178"/>
            <ac:spMk id="13" creationId="{397D7CC6-1069-3BE3-209F-EDD675515182}"/>
          </ac:spMkLst>
        </pc:spChg>
        <pc:spChg chg="mod">
          <ac:chgData name="Merethe Anette Ryen" userId="S::merethear@uia.no::1a0d79ba-99a9-4ffc-bb02-a2067f6f93d6" providerId="AD" clId="Web-{945E33A3-3AF2-4491-A296-8FE8720F11F8}" dt="2025-05-30T09:30:26.445" v="641" actId="20577"/>
          <ac:spMkLst>
            <pc:docMk/>
            <pc:sldMk cId="2454095915" sldId="2147375178"/>
            <ac:spMk id="14" creationId="{62DA5F89-3ADE-B250-9E47-190DD194510D}"/>
          </ac:spMkLst>
        </pc:spChg>
        <pc:spChg chg="del mod">
          <ac:chgData name="Merethe Anette Ryen" userId="S::merethear@uia.no::1a0d79ba-99a9-4ffc-bb02-a2067f6f93d6" providerId="AD" clId="Web-{945E33A3-3AF2-4491-A296-8FE8720F11F8}" dt="2025-05-30T09:30:36.258" v="645"/>
          <ac:spMkLst>
            <pc:docMk/>
            <pc:sldMk cId="2454095915" sldId="2147375178"/>
            <ac:spMk id="22" creationId="{D82B13AB-5389-583D-B3CC-94DD2910F006}"/>
          </ac:spMkLst>
        </pc:spChg>
        <pc:spChg chg="mod">
          <ac:chgData name="Merethe Anette Ryen" userId="S::merethear@uia.no::1a0d79ba-99a9-4ffc-bb02-a2067f6f93d6" providerId="AD" clId="Web-{945E33A3-3AF2-4491-A296-8FE8720F11F8}" dt="2025-05-30T09:31:31.618" v="653" actId="20577"/>
          <ac:spMkLst>
            <pc:docMk/>
            <pc:sldMk cId="2454095915" sldId="2147375178"/>
            <ac:spMk id="25" creationId="{EE33D97B-C85E-8BD2-F3F0-BBB2175FC15D}"/>
          </ac:spMkLst>
        </pc:spChg>
        <pc:spChg chg="mod">
          <ac:chgData name="Merethe Anette Ryen" userId="S::merethear@uia.no::1a0d79ba-99a9-4ffc-bb02-a2067f6f93d6" providerId="AD" clId="Web-{945E33A3-3AF2-4491-A296-8FE8720F11F8}" dt="2025-05-30T09:30:18.805" v="635" actId="20577"/>
          <ac:spMkLst>
            <pc:docMk/>
            <pc:sldMk cId="2454095915" sldId="2147375178"/>
            <ac:spMk id="30" creationId="{CBC64867-8EC4-FCA3-6B0F-CE9A248A817D}"/>
          </ac:spMkLst>
        </pc:spChg>
        <pc:cxnChg chg="mod">
          <ac:chgData name="Merethe Anette Ryen" userId="S::merethear@uia.no::1a0d79ba-99a9-4ffc-bb02-a2067f6f93d6" providerId="AD" clId="Web-{945E33A3-3AF2-4491-A296-8FE8720F11F8}" dt="2025-05-30T09:30:55.946" v="650"/>
          <ac:cxnSpMkLst>
            <pc:docMk/>
            <pc:sldMk cId="2454095915" sldId="2147375178"/>
            <ac:cxnSpMk id="33" creationId="{05B70408-B2F3-C789-8670-31C260E346A1}"/>
          </ac:cxnSpMkLst>
        </pc:cxnChg>
      </pc:sldChg>
      <pc:sldChg chg="modSp ord">
        <pc:chgData name="Merethe Anette Ryen" userId="S::merethear@uia.no::1a0d79ba-99a9-4ffc-bb02-a2067f6f93d6" providerId="AD" clId="Web-{945E33A3-3AF2-4491-A296-8FE8720F11F8}" dt="2025-05-30T08:24:35.786" v="230" actId="20577"/>
        <pc:sldMkLst>
          <pc:docMk/>
          <pc:sldMk cId="2839225290" sldId="2147375188"/>
        </pc:sldMkLst>
        <pc:graphicFrameChg chg="modGraphic">
          <ac:chgData name="Merethe Anette Ryen" userId="S::merethear@uia.no::1a0d79ba-99a9-4ffc-bb02-a2067f6f93d6" providerId="AD" clId="Web-{945E33A3-3AF2-4491-A296-8FE8720F11F8}" dt="2025-05-30T08:24:35.786" v="230" actId="20577"/>
          <ac:graphicFrameMkLst>
            <pc:docMk/>
            <pc:sldMk cId="2839225290" sldId="2147375188"/>
            <ac:graphicFrameMk id="2" creationId="{F2D07AA7-2C49-7BC0-197B-A1EE5E062CF0}"/>
          </ac:graphicFrameMkLst>
        </pc:graphicFrameChg>
      </pc:sldChg>
      <pc:sldChg chg="modSp">
        <pc:chgData name="Merethe Anette Ryen" userId="S::merethear@uia.no::1a0d79ba-99a9-4ffc-bb02-a2067f6f93d6" providerId="AD" clId="Web-{945E33A3-3AF2-4491-A296-8FE8720F11F8}" dt="2025-05-30T09:41:24.443" v="657" actId="20577"/>
        <pc:sldMkLst>
          <pc:docMk/>
          <pc:sldMk cId="3174468571" sldId="2147375190"/>
        </pc:sldMkLst>
        <pc:spChg chg="mod">
          <ac:chgData name="Merethe Anette Ryen" userId="S::merethear@uia.no::1a0d79ba-99a9-4ffc-bb02-a2067f6f93d6" providerId="AD" clId="Web-{945E33A3-3AF2-4491-A296-8FE8720F11F8}" dt="2025-05-30T09:41:24.443" v="657" actId="20577"/>
          <ac:spMkLst>
            <pc:docMk/>
            <pc:sldMk cId="3174468571" sldId="2147375190"/>
            <ac:spMk id="3" creationId="{C876DFC5-F6B7-24BF-F672-317CC97FC100}"/>
          </ac:spMkLst>
        </pc:spChg>
      </pc:sldChg>
      <pc:sldChg chg="modSp add replId">
        <pc:chgData name="Merethe Anette Ryen" userId="S::merethear@uia.no::1a0d79ba-99a9-4ffc-bb02-a2067f6f93d6" providerId="AD" clId="Web-{945E33A3-3AF2-4491-A296-8FE8720F11F8}" dt="2025-05-30T08:22:24.690" v="170" actId="1076"/>
        <pc:sldMkLst>
          <pc:docMk/>
          <pc:sldMk cId="3246603094" sldId="2147375194"/>
        </pc:sldMkLst>
        <pc:spChg chg="mod">
          <ac:chgData name="Merethe Anette Ryen" userId="S::merethear@uia.no::1a0d79ba-99a9-4ffc-bb02-a2067f6f93d6" providerId="AD" clId="Web-{945E33A3-3AF2-4491-A296-8FE8720F11F8}" dt="2025-05-30T08:22:24.690" v="170" actId="1076"/>
          <ac:spMkLst>
            <pc:docMk/>
            <pc:sldMk cId="3246603094" sldId="2147375194"/>
            <ac:spMk id="2" creationId="{21A8B34E-13E8-154B-9A05-DBB033D46A28}"/>
          </ac:spMkLst>
        </pc:spChg>
      </pc:sldChg>
    </pc:docChg>
  </pc:docChgLst>
  <pc:docChgLst>
    <pc:chgData name="Merethe Anette Ryen" userId="S::merethear@uia.no::1a0d79ba-99a9-4ffc-bb02-a2067f6f93d6" providerId="AD" clId="Web-{56FF1E39-BD17-4C22-8C9F-7DBA8B889E86}"/>
    <pc:docChg chg="addSld sldOrd modSection">
      <pc:chgData name="Merethe Anette Ryen" userId="S::merethear@uia.no::1a0d79ba-99a9-4ffc-bb02-a2067f6f93d6" providerId="AD" clId="Web-{56FF1E39-BD17-4C22-8C9F-7DBA8B889E86}" dt="2023-05-30T13:59:40.055" v="1"/>
      <pc:docMkLst>
        <pc:docMk/>
      </pc:docMkLst>
      <pc:sldChg chg="add ord">
        <pc:chgData name="Merethe Anette Ryen" userId="S::merethear@uia.no::1a0d79ba-99a9-4ffc-bb02-a2067f6f93d6" providerId="AD" clId="Web-{56FF1E39-BD17-4C22-8C9F-7DBA8B889E86}" dt="2023-05-30T13:59:40.055" v="1"/>
        <pc:sldMkLst>
          <pc:docMk/>
          <pc:sldMk cId="1389229827" sldId="2147374785"/>
        </pc:sldMkLst>
      </pc:sldChg>
    </pc:docChg>
  </pc:docChgLst>
  <pc:docChgLst>
    <pc:chgData name="Merethe Anette Ryen" userId="S::merethear@uia.no::1a0d79ba-99a9-4ffc-bb02-a2067f6f93d6" providerId="AD" clId="Web-{55781ECE-76B2-4B2D-8822-A1EC42EF6B44}"/>
    <pc:docChg chg="addSld sldOrd modSection">
      <pc:chgData name="Merethe Anette Ryen" userId="S::merethear@uia.no::1a0d79ba-99a9-4ffc-bb02-a2067f6f93d6" providerId="AD" clId="Web-{55781ECE-76B2-4B2D-8822-A1EC42EF6B44}" dt="2023-07-19T08:06:29.701" v="2"/>
      <pc:docMkLst>
        <pc:docMk/>
      </pc:docMkLst>
      <pc:sldChg chg="add ord">
        <pc:chgData name="Merethe Anette Ryen" userId="S::merethear@uia.no::1a0d79ba-99a9-4ffc-bb02-a2067f6f93d6" providerId="AD" clId="Web-{55781ECE-76B2-4B2D-8822-A1EC42EF6B44}" dt="2023-07-19T08:05:44.013" v="1"/>
        <pc:sldMkLst>
          <pc:docMk/>
          <pc:sldMk cId="4276704890" sldId="2147374788"/>
        </pc:sldMkLst>
      </pc:sldChg>
      <pc:sldChg chg="add">
        <pc:chgData name="Merethe Anette Ryen" userId="S::merethear@uia.no::1a0d79ba-99a9-4ffc-bb02-a2067f6f93d6" providerId="AD" clId="Web-{55781ECE-76B2-4B2D-8822-A1EC42EF6B44}" dt="2023-07-19T08:06:29.701" v="2"/>
        <pc:sldMkLst>
          <pc:docMk/>
          <pc:sldMk cId="1473054025" sldId="2147374789"/>
        </pc:sldMkLst>
      </pc:sldChg>
    </pc:docChg>
  </pc:docChgLst>
  <pc:docChgLst>
    <pc:chgData name="Merethe Anette Ryen" userId="S::merethear@uia.no::1a0d79ba-99a9-4ffc-bb02-a2067f6f93d6" providerId="AD" clId="Web-{925C88C0-5F6D-48BA-9E16-89BA3762D8D3}"/>
    <pc:docChg chg="modSld">
      <pc:chgData name="Merethe Anette Ryen" userId="S::merethear@uia.no::1a0d79ba-99a9-4ffc-bb02-a2067f6f93d6" providerId="AD" clId="Web-{925C88C0-5F6D-48BA-9E16-89BA3762D8D3}" dt="2023-03-08T12:37:29.054" v="3" actId="20577"/>
      <pc:docMkLst>
        <pc:docMk/>
      </pc:docMkLst>
      <pc:sldChg chg="modSp">
        <pc:chgData name="Merethe Anette Ryen" userId="S::merethear@uia.no::1a0d79ba-99a9-4ffc-bb02-a2067f6f93d6" providerId="AD" clId="Web-{925C88C0-5F6D-48BA-9E16-89BA3762D8D3}" dt="2023-03-08T12:37:29.054" v="3" actId="20577"/>
        <pc:sldMkLst>
          <pc:docMk/>
          <pc:sldMk cId="155699299" sldId="2147374747"/>
        </pc:sldMkLst>
      </pc:sldChg>
    </pc:docChg>
  </pc:docChgLst>
  <pc:docChgLst>
    <pc:chgData name="Merethe Anette Ryen" userId="S::merethear@uia.no::1a0d79ba-99a9-4ffc-bb02-a2067f6f93d6" providerId="AD" clId="Web-{28896A5E-89CC-4A72-82AA-FEA249EE432A}"/>
    <pc:docChg chg="addSld delSld modSld sldOrd modSection">
      <pc:chgData name="Merethe Anette Ryen" userId="S::merethear@uia.no::1a0d79ba-99a9-4ffc-bb02-a2067f6f93d6" providerId="AD" clId="Web-{28896A5E-89CC-4A72-82AA-FEA249EE432A}" dt="2023-01-12T14:19:38.668" v="127" actId="20577"/>
      <pc:docMkLst>
        <pc:docMk/>
      </pc:docMkLst>
      <pc:sldChg chg="ord">
        <pc:chgData name="Merethe Anette Ryen" userId="S::merethear@uia.no::1a0d79ba-99a9-4ffc-bb02-a2067f6f93d6" providerId="AD" clId="Web-{28896A5E-89CC-4A72-82AA-FEA249EE432A}" dt="2023-01-12T14:13:46.524" v="65"/>
        <pc:sldMkLst>
          <pc:docMk/>
          <pc:sldMk cId="538561828" sldId="2147374664"/>
        </pc:sldMkLst>
      </pc:sldChg>
      <pc:sldChg chg="add ord">
        <pc:chgData name="Merethe Anette Ryen" userId="S::merethear@uia.no::1a0d79ba-99a9-4ffc-bb02-a2067f6f93d6" providerId="AD" clId="Web-{28896A5E-89CC-4A72-82AA-FEA249EE432A}" dt="2023-01-12T14:18:25.699" v="121"/>
        <pc:sldMkLst>
          <pc:docMk/>
          <pc:sldMk cId="487736511" sldId="2147374715"/>
        </pc:sldMkLst>
      </pc:sldChg>
      <pc:sldChg chg="add del">
        <pc:chgData name="Merethe Anette Ryen" userId="S::merethear@uia.no::1a0d79ba-99a9-4ffc-bb02-a2067f6f93d6" providerId="AD" clId="Web-{28896A5E-89CC-4A72-82AA-FEA249EE432A}" dt="2023-01-12T14:18:17.293" v="120"/>
        <pc:sldMkLst>
          <pc:docMk/>
          <pc:sldMk cId="721467936" sldId="2147374716"/>
        </pc:sldMkLst>
      </pc:sldChg>
      <pc:sldChg chg="add del">
        <pc:chgData name="Merethe Anette Ryen" userId="S::merethear@uia.no::1a0d79ba-99a9-4ffc-bb02-a2067f6f93d6" providerId="AD" clId="Web-{28896A5E-89CC-4A72-82AA-FEA249EE432A}" dt="2023-01-12T14:18:13.808" v="119"/>
        <pc:sldMkLst>
          <pc:docMk/>
          <pc:sldMk cId="425262011" sldId="2147374717"/>
        </pc:sldMkLst>
      </pc:sldChg>
      <pc:sldChg chg="modSp add ord">
        <pc:chgData name="Merethe Anette Ryen" userId="S::merethear@uia.no::1a0d79ba-99a9-4ffc-bb02-a2067f6f93d6" providerId="AD" clId="Web-{28896A5E-89CC-4A72-82AA-FEA249EE432A}" dt="2023-01-12T14:19:38.668" v="127" actId="20577"/>
        <pc:sldMkLst>
          <pc:docMk/>
          <pc:sldMk cId="1795301694" sldId="2147374718"/>
        </pc:sldMkLst>
      </pc:sldChg>
      <pc:sldChg chg="add del">
        <pc:chgData name="Merethe Anette Ryen" userId="S::merethear@uia.no::1a0d79ba-99a9-4ffc-bb02-a2067f6f93d6" providerId="AD" clId="Web-{28896A5E-89CC-4A72-82AA-FEA249EE432A}" dt="2023-01-12T14:19:16.700" v="123"/>
        <pc:sldMkLst>
          <pc:docMk/>
          <pc:sldMk cId="2631836731" sldId="2147374719"/>
        </pc:sldMkLst>
      </pc:sldChg>
      <pc:sldChg chg="add ord">
        <pc:chgData name="Merethe Anette Ryen" userId="S::merethear@uia.no::1a0d79ba-99a9-4ffc-bb02-a2067f6f93d6" providerId="AD" clId="Web-{28896A5E-89CC-4A72-82AA-FEA249EE432A}" dt="2023-01-12T14:19:04.246" v="122"/>
        <pc:sldMkLst>
          <pc:docMk/>
          <pc:sldMk cId="1665364687" sldId="2147374720"/>
        </pc:sldMkLst>
      </pc:sldChg>
      <pc:sldChg chg="add ord">
        <pc:chgData name="Merethe Anette Ryen" userId="S::merethear@uia.no::1a0d79ba-99a9-4ffc-bb02-a2067f6f93d6" providerId="AD" clId="Web-{28896A5E-89CC-4A72-82AA-FEA249EE432A}" dt="2023-01-12T14:15:29.057" v="72"/>
        <pc:sldMkLst>
          <pc:docMk/>
          <pc:sldMk cId="3542253656" sldId="2147374721"/>
        </pc:sldMkLst>
      </pc:sldChg>
      <pc:sldChg chg="add">
        <pc:chgData name="Merethe Anette Ryen" userId="S::merethear@uia.no::1a0d79ba-99a9-4ffc-bb02-a2067f6f93d6" providerId="AD" clId="Web-{28896A5E-89CC-4A72-82AA-FEA249EE432A}" dt="2023-01-12T14:12:06.773" v="7"/>
        <pc:sldMkLst>
          <pc:docMk/>
          <pc:sldMk cId="457914474" sldId="2147374722"/>
        </pc:sldMkLst>
      </pc:sldChg>
      <pc:sldChg chg="add">
        <pc:chgData name="Merethe Anette Ryen" userId="S::merethear@uia.no::1a0d79ba-99a9-4ffc-bb02-a2067f6f93d6" providerId="AD" clId="Web-{28896A5E-89CC-4A72-82AA-FEA249EE432A}" dt="2023-01-12T14:12:06.852" v="8"/>
        <pc:sldMkLst>
          <pc:docMk/>
          <pc:sldMk cId="189703109" sldId="2147374723"/>
        </pc:sldMkLst>
      </pc:sldChg>
      <pc:sldChg chg="add">
        <pc:chgData name="Merethe Anette Ryen" userId="S::merethear@uia.no::1a0d79ba-99a9-4ffc-bb02-a2067f6f93d6" providerId="AD" clId="Web-{28896A5E-89CC-4A72-82AA-FEA249EE432A}" dt="2023-01-12T14:12:06.992" v="9"/>
        <pc:sldMkLst>
          <pc:docMk/>
          <pc:sldMk cId="1793175203" sldId="2147374724"/>
        </pc:sldMkLst>
      </pc:sldChg>
      <pc:sldChg chg="add">
        <pc:chgData name="Merethe Anette Ryen" userId="S::merethear@uia.no::1a0d79ba-99a9-4ffc-bb02-a2067f6f93d6" providerId="AD" clId="Web-{28896A5E-89CC-4A72-82AA-FEA249EE432A}" dt="2023-01-12T14:12:07.102" v="10"/>
        <pc:sldMkLst>
          <pc:docMk/>
          <pc:sldMk cId="364860679" sldId="2147374725"/>
        </pc:sldMkLst>
      </pc:sldChg>
      <pc:sldChg chg="add">
        <pc:chgData name="Merethe Anette Ryen" userId="S::merethear@uia.no::1a0d79ba-99a9-4ffc-bb02-a2067f6f93d6" providerId="AD" clId="Web-{28896A5E-89CC-4A72-82AA-FEA249EE432A}" dt="2023-01-12T14:12:07.180" v="11"/>
        <pc:sldMkLst>
          <pc:docMk/>
          <pc:sldMk cId="2179544027" sldId="2147374726"/>
        </pc:sldMkLst>
      </pc:sldChg>
      <pc:sldChg chg="add">
        <pc:chgData name="Merethe Anette Ryen" userId="S::merethear@uia.no::1a0d79ba-99a9-4ffc-bb02-a2067f6f93d6" providerId="AD" clId="Web-{28896A5E-89CC-4A72-82AA-FEA249EE432A}" dt="2023-01-12T14:12:07.273" v="12"/>
        <pc:sldMkLst>
          <pc:docMk/>
          <pc:sldMk cId="684442302" sldId="2147374727"/>
        </pc:sldMkLst>
      </pc:sldChg>
      <pc:sldChg chg="add">
        <pc:chgData name="Merethe Anette Ryen" userId="S::merethear@uia.no::1a0d79ba-99a9-4ffc-bb02-a2067f6f93d6" providerId="AD" clId="Web-{28896A5E-89CC-4A72-82AA-FEA249EE432A}" dt="2023-01-12T14:12:07.367" v="13"/>
        <pc:sldMkLst>
          <pc:docMk/>
          <pc:sldMk cId="1402904479" sldId="2147374728"/>
        </pc:sldMkLst>
      </pc:sldChg>
      <pc:sldChg chg="add">
        <pc:chgData name="Merethe Anette Ryen" userId="S::merethear@uia.no::1a0d79ba-99a9-4ffc-bb02-a2067f6f93d6" providerId="AD" clId="Web-{28896A5E-89CC-4A72-82AA-FEA249EE432A}" dt="2023-01-12T14:12:07.430" v="14"/>
        <pc:sldMkLst>
          <pc:docMk/>
          <pc:sldMk cId="4007560528" sldId="2147374729"/>
        </pc:sldMkLst>
      </pc:sldChg>
      <pc:sldChg chg="add">
        <pc:chgData name="Merethe Anette Ryen" userId="S::merethear@uia.no::1a0d79ba-99a9-4ffc-bb02-a2067f6f93d6" providerId="AD" clId="Web-{28896A5E-89CC-4A72-82AA-FEA249EE432A}" dt="2023-01-12T14:12:07.477" v="15"/>
        <pc:sldMkLst>
          <pc:docMk/>
          <pc:sldMk cId="1069377597" sldId="2147374730"/>
        </pc:sldMkLst>
      </pc:sldChg>
      <pc:sldChg chg="add">
        <pc:chgData name="Merethe Anette Ryen" userId="S::merethear@uia.no::1a0d79ba-99a9-4ffc-bb02-a2067f6f93d6" providerId="AD" clId="Web-{28896A5E-89CC-4A72-82AA-FEA249EE432A}" dt="2023-01-12T14:12:07.570" v="16"/>
        <pc:sldMkLst>
          <pc:docMk/>
          <pc:sldMk cId="413679062" sldId="2147374731"/>
        </pc:sldMkLst>
      </pc:sldChg>
      <pc:sldChg chg="add">
        <pc:chgData name="Merethe Anette Ryen" userId="S::merethear@uia.no::1a0d79ba-99a9-4ffc-bb02-a2067f6f93d6" providerId="AD" clId="Web-{28896A5E-89CC-4A72-82AA-FEA249EE432A}" dt="2023-01-12T14:12:07.664" v="17"/>
        <pc:sldMkLst>
          <pc:docMk/>
          <pc:sldMk cId="2734846557" sldId="2147374732"/>
        </pc:sldMkLst>
      </pc:sldChg>
      <pc:sldChg chg="add">
        <pc:chgData name="Merethe Anette Ryen" userId="S::merethear@uia.no::1a0d79ba-99a9-4ffc-bb02-a2067f6f93d6" providerId="AD" clId="Web-{28896A5E-89CC-4A72-82AA-FEA249EE432A}" dt="2023-01-12T14:12:07.758" v="18"/>
        <pc:sldMkLst>
          <pc:docMk/>
          <pc:sldMk cId="3927721487" sldId="2147374733"/>
        </pc:sldMkLst>
      </pc:sldChg>
      <pc:sldChg chg="add">
        <pc:chgData name="Merethe Anette Ryen" userId="S::merethear@uia.no::1a0d79ba-99a9-4ffc-bb02-a2067f6f93d6" providerId="AD" clId="Web-{28896A5E-89CC-4A72-82AA-FEA249EE432A}" dt="2023-01-12T14:12:07.836" v="19"/>
        <pc:sldMkLst>
          <pc:docMk/>
          <pc:sldMk cId="309650165" sldId="2147374734"/>
        </pc:sldMkLst>
      </pc:sldChg>
      <pc:sldChg chg="add">
        <pc:chgData name="Merethe Anette Ryen" userId="S::merethear@uia.no::1a0d79ba-99a9-4ffc-bb02-a2067f6f93d6" providerId="AD" clId="Web-{28896A5E-89CC-4A72-82AA-FEA249EE432A}" dt="2023-01-12T14:12:07.930" v="20"/>
        <pc:sldMkLst>
          <pc:docMk/>
          <pc:sldMk cId="3592825875" sldId="2147374735"/>
        </pc:sldMkLst>
      </pc:sldChg>
      <pc:sldChg chg="add">
        <pc:chgData name="Merethe Anette Ryen" userId="S::merethear@uia.no::1a0d79ba-99a9-4ffc-bb02-a2067f6f93d6" providerId="AD" clId="Web-{28896A5E-89CC-4A72-82AA-FEA249EE432A}" dt="2023-01-12T14:12:08.008" v="21"/>
        <pc:sldMkLst>
          <pc:docMk/>
          <pc:sldMk cId="2124541093" sldId="2147374736"/>
        </pc:sldMkLst>
      </pc:sldChg>
      <pc:sldChg chg="add">
        <pc:chgData name="Merethe Anette Ryen" userId="S::merethear@uia.no::1a0d79ba-99a9-4ffc-bb02-a2067f6f93d6" providerId="AD" clId="Web-{28896A5E-89CC-4A72-82AA-FEA249EE432A}" dt="2023-01-12T14:12:08.133" v="22"/>
        <pc:sldMkLst>
          <pc:docMk/>
          <pc:sldMk cId="276533752" sldId="2147374737"/>
        </pc:sldMkLst>
      </pc:sldChg>
      <pc:sldChg chg="add">
        <pc:chgData name="Merethe Anette Ryen" userId="S::merethear@uia.no::1a0d79ba-99a9-4ffc-bb02-a2067f6f93d6" providerId="AD" clId="Web-{28896A5E-89CC-4A72-82AA-FEA249EE432A}" dt="2023-01-12T14:12:08.242" v="23"/>
        <pc:sldMkLst>
          <pc:docMk/>
          <pc:sldMk cId="187465629" sldId="2147374738"/>
        </pc:sldMkLst>
      </pc:sldChg>
      <pc:sldChg chg="add">
        <pc:chgData name="Merethe Anette Ryen" userId="S::merethear@uia.no::1a0d79ba-99a9-4ffc-bb02-a2067f6f93d6" providerId="AD" clId="Web-{28896A5E-89CC-4A72-82AA-FEA249EE432A}" dt="2023-01-12T14:12:08.352" v="24"/>
        <pc:sldMkLst>
          <pc:docMk/>
          <pc:sldMk cId="2758678250" sldId="2147374739"/>
        </pc:sldMkLst>
      </pc:sldChg>
      <pc:sldChg chg="add">
        <pc:chgData name="Merethe Anette Ryen" userId="S::merethear@uia.no::1a0d79ba-99a9-4ffc-bb02-a2067f6f93d6" providerId="AD" clId="Web-{28896A5E-89CC-4A72-82AA-FEA249EE432A}" dt="2023-01-12T14:12:08.399" v="25"/>
        <pc:sldMkLst>
          <pc:docMk/>
          <pc:sldMk cId="4210399457" sldId="2147374740"/>
        </pc:sldMkLst>
      </pc:sldChg>
      <pc:sldChg chg="add ord">
        <pc:chgData name="Merethe Anette Ryen" userId="S::merethear@uia.no::1a0d79ba-99a9-4ffc-bb02-a2067f6f93d6" providerId="AD" clId="Web-{28896A5E-89CC-4A72-82AA-FEA249EE432A}" dt="2023-01-12T14:15:11.228" v="69"/>
        <pc:sldMkLst>
          <pc:docMk/>
          <pc:sldMk cId="241024101" sldId="2147374741"/>
        </pc:sldMkLst>
      </pc:sldChg>
      <pc:sldChg chg="add ord">
        <pc:chgData name="Merethe Anette Ryen" userId="S::merethear@uia.no::1a0d79ba-99a9-4ffc-bb02-a2067f6f93d6" providerId="AD" clId="Web-{28896A5E-89CC-4A72-82AA-FEA249EE432A}" dt="2023-01-12T14:15:11.228" v="70"/>
        <pc:sldMkLst>
          <pc:docMk/>
          <pc:sldMk cId="721700228" sldId="2147374742"/>
        </pc:sldMkLst>
      </pc:sldChg>
      <pc:sldChg chg="add ord">
        <pc:chgData name="Merethe Anette Ryen" userId="S::merethear@uia.no::1a0d79ba-99a9-4ffc-bb02-a2067f6f93d6" providerId="AD" clId="Web-{28896A5E-89CC-4A72-82AA-FEA249EE432A}" dt="2023-01-12T14:15:11.228" v="71"/>
        <pc:sldMkLst>
          <pc:docMk/>
          <pc:sldMk cId="3224370116" sldId="2147374743"/>
        </pc:sldMkLst>
      </pc:sldChg>
      <pc:sldChg chg="modSp add">
        <pc:chgData name="Merethe Anette Ryen" userId="S::merethear@uia.no::1a0d79ba-99a9-4ffc-bb02-a2067f6f93d6" providerId="AD" clId="Web-{28896A5E-89CC-4A72-82AA-FEA249EE432A}" dt="2023-01-12T14:16:26.620" v="91" actId="20577"/>
        <pc:sldMkLst>
          <pc:docMk/>
          <pc:sldMk cId="4191925542" sldId="2147374744"/>
        </pc:sldMkLst>
      </pc:sldChg>
      <pc:sldChg chg="add del">
        <pc:chgData name="Merethe Anette Ryen" userId="S::merethear@uia.no::1a0d79ba-99a9-4ffc-bb02-a2067f6f93d6" providerId="AD" clId="Web-{28896A5E-89CC-4A72-82AA-FEA249EE432A}" dt="2023-01-12T14:13:06.352" v="63"/>
        <pc:sldMkLst>
          <pc:docMk/>
          <pc:sldMk cId="1784701616" sldId="2147374745"/>
        </pc:sldMkLst>
      </pc:sldChg>
      <pc:sldChg chg="add ord">
        <pc:chgData name="Merethe Anette Ryen" userId="S::merethear@uia.no::1a0d79ba-99a9-4ffc-bb02-a2067f6f93d6" providerId="AD" clId="Web-{28896A5E-89CC-4A72-82AA-FEA249EE432A}" dt="2023-01-12T14:12:53.164" v="62"/>
        <pc:sldMkLst>
          <pc:docMk/>
          <pc:sldMk cId="1497821291" sldId="2147374746"/>
        </pc:sldMkLst>
      </pc:sldChg>
      <pc:sldChg chg="modSp add">
        <pc:chgData name="Merethe Anette Ryen" userId="S::merethear@uia.no::1a0d79ba-99a9-4ffc-bb02-a2067f6f93d6" providerId="AD" clId="Web-{28896A5E-89CC-4A72-82AA-FEA249EE432A}" dt="2023-01-12T14:17:46.839" v="118" actId="20577"/>
        <pc:sldMkLst>
          <pc:docMk/>
          <pc:sldMk cId="155699299" sldId="2147374747"/>
        </pc:sldMkLst>
      </pc:sldChg>
      <pc:sldChg chg="add del">
        <pc:chgData name="Merethe Anette Ryen" userId="S::merethear@uia.no::1a0d79ba-99a9-4ffc-bb02-a2067f6f93d6" providerId="AD" clId="Web-{28896A5E-89CC-4A72-82AA-FEA249EE432A}" dt="2023-01-12T14:14:02.681" v="66"/>
        <pc:sldMkLst>
          <pc:docMk/>
          <pc:sldMk cId="2666413689" sldId="2147374748"/>
        </pc:sldMkLst>
      </pc:sldChg>
      <pc:sldChg chg="add del">
        <pc:chgData name="Merethe Anette Ryen" userId="S::merethear@uia.no::1a0d79ba-99a9-4ffc-bb02-a2067f6f93d6" providerId="AD" clId="Web-{28896A5E-89CC-4A72-82AA-FEA249EE432A}" dt="2023-01-12T14:14:02.681" v="67"/>
        <pc:sldMkLst>
          <pc:docMk/>
          <pc:sldMk cId="4081974511" sldId="2147374749"/>
        </pc:sldMkLst>
      </pc:sldChg>
      <pc:sldChg chg="add del">
        <pc:chgData name="Merethe Anette Ryen" userId="S::merethear@uia.no::1a0d79ba-99a9-4ffc-bb02-a2067f6f93d6" providerId="AD" clId="Web-{28896A5E-89CC-4A72-82AA-FEA249EE432A}" dt="2023-01-12T14:14:02.681" v="68"/>
        <pc:sldMkLst>
          <pc:docMk/>
          <pc:sldMk cId="1903007071" sldId="2147374750"/>
        </pc:sldMkLst>
      </pc:sldChg>
      <pc:sldChg chg="add replId">
        <pc:chgData name="Merethe Anette Ryen" userId="S::merethear@uia.no::1a0d79ba-99a9-4ffc-bb02-a2067f6f93d6" providerId="AD" clId="Web-{28896A5E-89CC-4A72-82AA-FEA249EE432A}" dt="2023-01-12T14:13:26.884" v="64"/>
        <pc:sldMkLst>
          <pc:docMk/>
          <pc:sldMk cId="2596450455" sldId="2147374751"/>
        </pc:sldMkLst>
      </pc:sldChg>
    </pc:docChg>
  </pc:docChgLst>
  <pc:docChgLst>
    <pc:chgData name="Merethe Anette Ryen" userId="S::merethear@uia.no::1a0d79ba-99a9-4ffc-bb02-a2067f6f93d6" providerId="AD" clId="Web-{B7D52DFD-64B9-46B4-A5C3-CA7283031F61}"/>
    <pc:docChg chg="addSld modSld">
      <pc:chgData name="Merethe Anette Ryen" userId="S::merethear@uia.no::1a0d79ba-99a9-4ffc-bb02-a2067f6f93d6" providerId="AD" clId="Web-{B7D52DFD-64B9-46B4-A5C3-CA7283031F61}" dt="2022-08-25T11:26:02.554" v="720"/>
      <pc:docMkLst>
        <pc:docMk/>
      </pc:docMkLst>
      <pc:sldChg chg="addSp delSp modSp add replId modNotes">
        <pc:chgData name="Merethe Anette Ryen" userId="S::merethear@uia.no::1a0d79ba-99a9-4ffc-bb02-a2067f6f93d6" providerId="AD" clId="Web-{B7D52DFD-64B9-46B4-A5C3-CA7283031F61}" dt="2022-08-25T11:26:02.554" v="720"/>
        <pc:sldMkLst>
          <pc:docMk/>
          <pc:sldMk cId="3683982116" sldId="2147374574"/>
        </pc:sldMkLst>
      </pc:sldChg>
      <pc:sldChg chg="add replId">
        <pc:chgData name="Merethe Anette Ryen" userId="S::merethear@uia.no::1a0d79ba-99a9-4ffc-bb02-a2067f6f93d6" providerId="AD" clId="Web-{B7D52DFD-64B9-46B4-A5C3-CA7283031F61}" dt="2022-08-25T11:24:00.646" v="705"/>
        <pc:sldMkLst>
          <pc:docMk/>
          <pc:sldMk cId="2457360883" sldId="2147374575"/>
        </pc:sldMkLst>
      </pc:sldChg>
    </pc:docChg>
  </pc:docChgLst>
  <pc:docChgLst>
    <pc:chgData name="Greta Hilding" userId="e340b5e1-9405-46f9-a5f4-ac04561009e2" providerId="ADAL" clId="{1128B1F9-E1B5-4ECE-B65F-727E1355073D}"/>
    <pc:docChg chg="undo redo custSel modSld">
      <pc:chgData name="Greta Hilding" userId="e340b5e1-9405-46f9-a5f4-ac04561009e2" providerId="ADAL" clId="{1128B1F9-E1B5-4ECE-B65F-727E1355073D}" dt="2023-01-12T09:02:10.921" v="160"/>
      <pc:docMkLst>
        <pc:docMk/>
      </pc:docMkLst>
      <pc:sldChg chg="addCm">
        <pc:chgData name="Greta Hilding" userId="e340b5e1-9405-46f9-a5f4-ac04561009e2" providerId="ADAL" clId="{1128B1F9-E1B5-4ECE-B65F-727E1355073D}" dt="2023-01-12T09:02:10.921" v="160"/>
        <pc:sldMkLst>
          <pc:docMk/>
          <pc:sldMk cId="3831654902" sldId="2147374654"/>
        </pc:sldMkLst>
      </pc:sldChg>
      <pc:sldChg chg="addCm modCm">
        <pc:chgData name="Greta Hilding" userId="e340b5e1-9405-46f9-a5f4-ac04561009e2" providerId="ADAL" clId="{1128B1F9-E1B5-4ECE-B65F-727E1355073D}" dt="2023-01-12T07:46:39.827" v="142"/>
        <pc:sldMkLst>
          <pc:docMk/>
          <pc:sldMk cId="123381338" sldId="2147374661"/>
        </pc:sldMkLst>
      </pc:sldChg>
      <pc:sldChg chg="addCm delCm modCm">
        <pc:chgData name="Greta Hilding" userId="e340b5e1-9405-46f9-a5f4-ac04561009e2" providerId="ADAL" clId="{1128B1F9-E1B5-4ECE-B65F-727E1355073D}" dt="2023-01-12T07:52:57.527" v="149"/>
        <pc:sldMkLst>
          <pc:docMk/>
          <pc:sldMk cId="2977622334" sldId="2147374669"/>
        </pc:sldMkLst>
      </pc:sldChg>
      <pc:sldChg chg="addCm">
        <pc:chgData name="Greta Hilding" userId="e340b5e1-9405-46f9-a5f4-ac04561009e2" providerId="ADAL" clId="{1128B1F9-E1B5-4ECE-B65F-727E1355073D}" dt="2023-01-12T07:48:30.240" v="143"/>
        <pc:sldMkLst>
          <pc:docMk/>
          <pc:sldMk cId="3002960549" sldId="2147374671"/>
        </pc:sldMkLst>
      </pc:sldChg>
      <pc:sldChg chg="modSp mod delCm modCm">
        <pc:chgData name="Greta Hilding" userId="e340b5e1-9405-46f9-a5f4-ac04561009e2" providerId="ADAL" clId="{1128B1F9-E1B5-4ECE-B65F-727E1355073D}" dt="2023-01-12T07:31:18.254" v="102" actId="20577"/>
        <pc:sldMkLst>
          <pc:docMk/>
          <pc:sldMk cId="3797389154" sldId="2147374705"/>
        </pc:sldMkLst>
      </pc:sldChg>
      <pc:sldChg chg="modSp mod addCm">
        <pc:chgData name="Greta Hilding" userId="e340b5e1-9405-46f9-a5f4-ac04561009e2" providerId="ADAL" clId="{1128B1F9-E1B5-4ECE-B65F-727E1355073D}" dt="2023-01-12T07:40:53.915" v="139"/>
        <pc:sldMkLst>
          <pc:docMk/>
          <pc:sldMk cId="1986306149" sldId="2147374708"/>
        </pc:sldMkLst>
      </pc:sldChg>
      <pc:sldChg chg="modSp mod addCm">
        <pc:chgData name="Greta Hilding" userId="e340b5e1-9405-46f9-a5f4-ac04561009e2" providerId="ADAL" clId="{1128B1F9-E1B5-4ECE-B65F-727E1355073D}" dt="2023-01-12T09:01:01.075" v="159"/>
        <pc:sldMkLst>
          <pc:docMk/>
          <pc:sldMk cId="4210626817" sldId="2147374710"/>
        </pc:sldMkLst>
      </pc:sldChg>
    </pc:docChg>
  </pc:docChgLst>
  <pc:docChgLst>
    <pc:chgData name="Merethe Anette Ryen" userId="S::merethear@uia.no::1a0d79ba-99a9-4ffc-bb02-a2067f6f93d6" providerId="AD" clId="Web-{6E8AEDC3-86F6-44D2-A94E-191C8B094CCB}"/>
    <pc:docChg chg="addSld modSection">
      <pc:chgData name="Merethe Anette Ryen" userId="S::merethear@uia.no::1a0d79ba-99a9-4ffc-bb02-a2067f6f93d6" providerId="AD" clId="Web-{6E8AEDC3-86F6-44D2-A94E-191C8B094CCB}" dt="2023-07-19T13:29:35.551" v="0"/>
      <pc:docMkLst>
        <pc:docMk/>
      </pc:docMkLst>
      <pc:sldChg chg="add">
        <pc:chgData name="Merethe Anette Ryen" userId="S::merethear@uia.no::1a0d79ba-99a9-4ffc-bb02-a2067f6f93d6" providerId="AD" clId="Web-{6E8AEDC3-86F6-44D2-A94E-191C8B094CCB}" dt="2023-07-19T13:29:35.551" v="0"/>
        <pc:sldMkLst>
          <pc:docMk/>
          <pc:sldMk cId="4152910024" sldId="2147374816"/>
        </pc:sldMkLst>
      </pc:sldChg>
    </pc:docChg>
  </pc:docChgLst>
  <pc:docChgLst>
    <pc:chgData name="Merethe Anette Ryen" userId="S::merethear@uia.no::1a0d79ba-99a9-4ffc-bb02-a2067f6f93d6" providerId="AD" clId="Web-{A6601406-CF19-4E4B-9B30-D159BF2C5DDF}"/>
    <pc:docChg chg="addSld modSld modSection">
      <pc:chgData name="Merethe Anette Ryen" userId="S::merethear@uia.no::1a0d79ba-99a9-4ffc-bb02-a2067f6f93d6" providerId="AD" clId="Web-{A6601406-CF19-4E4B-9B30-D159BF2C5DDF}" dt="2024-04-17T14:12:17.621" v="5" actId="20577"/>
      <pc:docMkLst>
        <pc:docMk/>
      </pc:docMkLst>
      <pc:sldChg chg="modSp add">
        <pc:chgData name="Merethe Anette Ryen" userId="S::merethear@uia.no::1a0d79ba-99a9-4ffc-bb02-a2067f6f93d6" providerId="AD" clId="Web-{A6601406-CF19-4E4B-9B30-D159BF2C5DDF}" dt="2024-04-17T14:12:17.621" v="5" actId="20577"/>
        <pc:sldMkLst>
          <pc:docMk/>
          <pc:sldMk cId="2189398790" sldId="2147374994"/>
        </pc:sldMkLst>
      </pc:sldChg>
    </pc:docChg>
  </pc:docChgLst>
  <pc:docChgLst>
    <pc:chgData name="Merethe Anette Ryen" userId="S::merethear@uia.no::1a0d79ba-99a9-4ffc-bb02-a2067f6f93d6" providerId="AD" clId="Web-{E4AD897B-069D-4692-8865-F32814B81ACD}"/>
    <pc:docChg chg="modSld sldOrd">
      <pc:chgData name="Merethe Anette Ryen" userId="S::merethear@uia.no::1a0d79ba-99a9-4ffc-bb02-a2067f6f93d6" providerId="AD" clId="Web-{E4AD897B-069D-4692-8865-F32814B81ACD}" dt="2022-05-02T09:06:07.964" v="54" actId="20577"/>
      <pc:docMkLst>
        <pc:docMk/>
      </pc:docMkLst>
      <pc:sldChg chg="modSp">
        <pc:chgData name="Merethe Anette Ryen" userId="S::merethear@uia.no::1a0d79ba-99a9-4ffc-bb02-a2067f6f93d6" providerId="AD" clId="Web-{E4AD897B-069D-4692-8865-F32814B81ACD}" dt="2022-05-02T09:06:07.964" v="54" actId="20577"/>
        <pc:sldMkLst>
          <pc:docMk/>
          <pc:sldMk cId="385058923" sldId="506"/>
        </pc:sldMkLst>
      </pc:sldChg>
      <pc:sldChg chg="modSp">
        <pc:chgData name="Merethe Anette Ryen" userId="S::merethear@uia.no::1a0d79ba-99a9-4ffc-bb02-a2067f6f93d6" providerId="AD" clId="Web-{E4AD897B-069D-4692-8865-F32814B81ACD}" dt="2022-05-02T09:04:03.336" v="40" actId="20577"/>
        <pc:sldMkLst>
          <pc:docMk/>
          <pc:sldMk cId="395828971" sldId="645"/>
        </pc:sldMkLst>
      </pc:sldChg>
      <pc:sldChg chg="mod ord modShow">
        <pc:chgData name="Merethe Anette Ryen" userId="S::merethear@uia.no::1a0d79ba-99a9-4ffc-bb02-a2067f6f93d6" providerId="AD" clId="Web-{E4AD897B-069D-4692-8865-F32814B81ACD}" dt="2022-05-02T09:05:15.322" v="42"/>
        <pc:sldMkLst>
          <pc:docMk/>
          <pc:sldMk cId="3421155599" sldId="649"/>
        </pc:sldMkLst>
      </pc:sldChg>
      <pc:sldChg chg="mod ord modShow">
        <pc:chgData name="Merethe Anette Ryen" userId="S::merethear@uia.no::1a0d79ba-99a9-4ffc-bb02-a2067f6f93d6" providerId="AD" clId="Web-{E4AD897B-069D-4692-8865-F32814B81ACD}" dt="2022-05-02T09:00:58.801" v="2"/>
        <pc:sldMkLst>
          <pc:docMk/>
          <pc:sldMk cId="982403725" sldId="650"/>
        </pc:sldMkLst>
      </pc:sldChg>
      <pc:sldChg chg="ord">
        <pc:chgData name="Merethe Anette Ryen" userId="S::merethear@uia.no::1a0d79ba-99a9-4ffc-bb02-a2067f6f93d6" providerId="AD" clId="Web-{E4AD897B-069D-4692-8865-F32814B81ACD}" dt="2022-05-02T09:01:01.082" v="3"/>
        <pc:sldMkLst>
          <pc:docMk/>
          <pc:sldMk cId="3666750332" sldId="651"/>
        </pc:sldMkLst>
      </pc:sldChg>
      <pc:sldChg chg="delSp">
        <pc:chgData name="Merethe Anette Ryen" userId="S::merethear@uia.no::1a0d79ba-99a9-4ffc-bb02-a2067f6f93d6" providerId="AD" clId="Web-{E4AD897B-069D-4692-8865-F32814B81ACD}" dt="2022-05-02T08:59:36.877" v="0"/>
        <pc:sldMkLst>
          <pc:docMk/>
          <pc:sldMk cId="2009373114" sldId="2147374555"/>
        </pc:sldMkLst>
      </pc:sldChg>
      <pc:sldChg chg="mod ord modShow">
        <pc:chgData name="Merethe Anette Ryen" userId="S::merethear@uia.no::1a0d79ba-99a9-4ffc-bb02-a2067f6f93d6" providerId="AD" clId="Web-{E4AD897B-069D-4692-8865-F32814B81ACD}" dt="2022-05-02T09:02:05.193" v="5"/>
        <pc:sldMkLst>
          <pc:docMk/>
          <pc:sldMk cId="902008106" sldId="2147374556"/>
        </pc:sldMkLst>
      </pc:sldChg>
    </pc:docChg>
  </pc:docChgLst>
  <pc:docChgLst>
    <pc:chgData name="Merethe Anette Ryen" userId="S::merethear@uia.no::1a0d79ba-99a9-4ffc-bb02-a2067f6f93d6" providerId="AD" clId="Web-{98D30DB0-0DE8-4B5D-B06C-81CF2BA27882}"/>
    <pc:docChg chg="delSld modSld modSection">
      <pc:chgData name="Merethe Anette Ryen" userId="S::merethear@uia.no::1a0d79ba-99a9-4ffc-bb02-a2067f6f93d6" providerId="AD" clId="Web-{98D30DB0-0DE8-4B5D-B06C-81CF2BA27882}" dt="2024-12-09T10:19:34.520" v="103"/>
      <pc:docMkLst>
        <pc:docMk/>
      </pc:docMkLst>
      <pc:sldChg chg="del">
        <pc:chgData name="Merethe Anette Ryen" userId="S::merethear@uia.no::1a0d79ba-99a9-4ffc-bb02-a2067f6f93d6" providerId="AD" clId="Web-{98D30DB0-0DE8-4B5D-B06C-81CF2BA27882}" dt="2024-12-09T10:15:40.015" v="45"/>
        <pc:sldMkLst>
          <pc:docMk/>
          <pc:sldMk cId="2928301064" sldId="2147374561"/>
        </pc:sldMkLst>
      </pc:sldChg>
      <pc:sldChg chg="del">
        <pc:chgData name="Merethe Anette Ryen" userId="S::merethear@uia.no::1a0d79ba-99a9-4ffc-bb02-a2067f6f93d6" providerId="AD" clId="Web-{98D30DB0-0DE8-4B5D-B06C-81CF2BA27882}" dt="2024-12-09T10:15:40.015" v="46"/>
        <pc:sldMkLst>
          <pc:docMk/>
          <pc:sldMk cId="1639633253" sldId="2147374582"/>
        </pc:sldMkLst>
      </pc:sldChg>
      <pc:sldChg chg="del">
        <pc:chgData name="Merethe Anette Ryen" userId="S::merethear@uia.no::1a0d79ba-99a9-4ffc-bb02-a2067f6f93d6" providerId="AD" clId="Web-{98D30DB0-0DE8-4B5D-B06C-81CF2BA27882}" dt="2024-12-09T10:15:40.015" v="47"/>
        <pc:sldMkLst>
          <pc:docMk/>
          <pc:sldMk cId="2313574699" sldId="2147374586"/>
        </pc:sldMkLst>
      </pc:sldChg>
      <pc:sldChg chg="del">
        <pc:chgData name="Merethe Anette Ryen" userId="S::merethear@uia.no::1a0d79ba-99a9-4ffc-bb02-a2067f6f93d6" providerId="AD" clId="Web-{98D30DB0-0DE8-4B5D-B06C-81CF2BA27882}" dt="2024-12-09T10:15:39.921" v="28"/>
        <pc:sldMkLst>
          <pc:docMk/>
          <pc:sldMk cId="2415816426" sldId="2147374592"/>
        </pc:sldMkLst>
      </pc:sldChg>
      <pc:sldChg chg="del">
        <pc:chgData name="Merethe Anette Ryen" userId="S::merethear@uia.no::1a0d79ba-99a9-4ffc-bb02-a2067f6f93d6" providerId="AD" clId="Web-{98D30DB0-0DE8-4B5D-B06C-81CF2BA27882}" dt="2024-12-09T10:15:40.015" v="43"/>
        <pc:sldMkLst>
          <pc:docMk/>
          <pc:sldMk cId="1875268811" sldId="2147374598"/>
        </pc:sldMkLst>
      </pc:sldChg>
      <pc:sldChg chg="del">
        <pc:chgData name="Merethe Anette Ryen" userId="S::merethear@uia.no::1a0d79ba-99a9-4ffc-bb02-a2067f6f93d6" providerId="AD" clId="Web-{98D30DB0-0DE8-4B5D-B06C-81CF2BA27882}" dt="2024-12-09T10:15:39.968" v="31"/>
        <pc:sldMkLst>
          <pc:docMk/>
          <pc:sldMk cId="331861770" sldId="2147374667"/>
        </pc:sldMkLst>
      </pc:sldChg>
      <pc:sldChg chg="del">
        <pc:chgData name="Merethe Anette Ryen" userId="S::merethear@uia.no::1a0d79ba-99a9-4ffc-bb02-a2067f6f93d6" providerId="AD" clId="Web-{98D30DB0-0DE8-4B5D-B06C-81CF2BA27882}" dt="2024-12-09T10:15:39.984" v="38"/>
        <pc:sldMkLst>
          <pc:docMk/>
          <pc:sldMk cId="3556898349" sldId="2147374673"/>
        </pc:sldMkLst>
      </pc:sldChg>
      <pc:sldChg chg="del">
        <pc:chgData name="Merethe Anette Ryen" userId="S::merethear@uia.no::1a0d79ba-99a9-4ffc-bb02-a2067f6f93d6" providerId="AD" clId="Web-{98D30DB0-0DE8-4B5D-B06C-81CF2BA27882}" dt="2024-12-09T10:15:39.921" v="25"/>
        <pc:sldMkLst>
          <pc:docMk/>
          <pc:sldMk cId="3386158656" sldId="2147374709"/>
        </pc:sldMkLst>
      </pc:sldChg>
      <pc:sldChg chg="del">
        <pc:chgData name="Merethe Anette Ryen" userId="S::merethear@uia.no::1a0d79ba-99a9-4ffc-bb02-a2067f6f93d6" providerId="AD" clId="Web-{98D30DB0-0DE8-4B5D-B06C-81CF2BA27882}" dt="2024-12-09T10:15:39.921" v="29"/>
        <pc:sldMkLst>
          <pc:docMk/>
          <pc:sldMk cId="2754665174" sldId="2147374714"/>
        </pc:sldMkLst>
      </pc:sldChg>
      <pc:sldChg chg="del">
        <pc:chgData name="Merethe Anette Ryen" userId="S::merethear@uia.no::1a0d79ba-99a9-4ffc-bb02-a2067f6f93d6" providerId="AD" clId="Web-{98D30DB0-0DE8-4B5D-B06C-81CF2BA27882}" dt="2024-12-09T10:15:40" v="42"/>
        <pc:sldMkLst>
          <pc:docMk/>
          <pc:sldMk cId="1665364687" sldId="2147374720"/>
        </pc:sldMkLst>
      </pc:sldChg>
      <pc:sldChg chg="del">
        <pc:chgData name="Merethe Anette Ryen" userId="S::merethear@uia.no::1a0d79ba-99a9-4ffc-bb02-a2067f6f93d6" providerId="AD" clId="Web-{98D30DB0-0DE8-4B5D-B06C-81CF2BA27882}" dt="2024-12-09T10:15:40.031" v="48"/>
        <pc:sldMkLst>
          <pc:docMk/>
          <pc:sldMk cId="3763962846" sldId="2147374741"/>
        </pc:sldMkLst>
      </pc:sldChg>
      <pc:sldChg chg="del">
        <pc:chgData name="Merethe Anette Ryen" userId="S::merethear@uia.no::1a0d79ba-99a9-4ffc-bb02-a2067f6f93d6" providerId="AD" clId="Web-{98D30DB0-0DE8-4B5D-B06C-81CF2BA27882}" dt="2024-12-09T10:17:42.955" v="58"/>
        <pc:sldMkLst>
          <pc:docMk/>
          <pc:sldMk cId="730021153" sldId="2147374747"/>
        </pc:sldMkLst>
      </pc:sldChg>
      <pc:sldChg chg="del">
        <pc:chgData name="Merethe Anette Ryen" userId="S::merethear@uia.no::1a0d79ba-99a9-4ffc-bb02-a2067f6f93d6" providerId="AD" clId="Web-{98D30DB0-0DE8-4B5D-B06C-81CF2BA27882}" dt="2024-12-09T10:15:40.031" v="50"/>
        <pc:sldMkLst>
          <pc:docMk/>
          <pc:sldMk cId="962172493" sldId="2147374752"/>
        </pc:sldMkLst>
      </pc:sldChg>
      <pc:sldChg chg="del">
        <pc:chgData name="Merethe Anette Ryen" userId="S::merethear@uia.no::1a0d79ba-99a9-4ffc-bb02-a2067f6f93d6" providerId="AD" clId="Web-{98D30DB0-0DE8-4B5D-B06C-81CF2BA27882}" dt="2024-12-09T10:17:42.971" v="60"/>
        <pc:sldMkLst>
          <pc:docMk/>
          <pc:sldMk cId="1733708932" sldId="2147374753"/>
        </pc:sldMkLst>
      </pc:sldChg>
      <pc:sldChg chg="del">
        <pc:chgData name="Merethe Anette Ryen" userId="S::merethear@uia.no::1a0d79ba-99a9-4ffc-bb02-a2067f6f93d6" providerId="AD" clId="Web-{98D30DB0-0DE8-4B5D-B06C-81CF2BA27882}" dt="2024-12-09T10:15:39.921" v="24"/>
        <pc:sldMkLst>
          <pc:docMk/>
          <pc:sldMk cId="655577239" sldId="2147374759"/>
        </pc:sldMkLst>
      </pc:sldChg>
      <pc:sldChg chg="del">
        <pc:chgData name="Merethe Anette Ryen" userId="S::merethear@uia.no::1a0d79ba-99a9-4ffc-bb02-a2067f6f93d6" providerId="AD" clId="Web-{98D30DB0-0DE8-4B5D-B06C-81CF2BA27882}" dt="2024-12-09T10:17:42.971" v="63"/>
        <pc:sldMkLst>
          <pc:docMk/>
          <pc:sldMk cId="2108388287" sldId="2147374760"/>
        </pc:sldMkLst>
      </pc:sldChg>
      <pc:sldChg chg="modNotes">
        <pc:chgData name="Merethe Anette Ryen" userId="S::merethear@uia.no::1a0d79ba-99a9-4ffc-bb02-a2067f6f93d6" providerId="AD" clId="Web-{98D30DB0-0DE8-4B5D-B06C-81CF2BA27882}" dt="2024-12-09T10:19:34.520" v="103"/>
        <pc:sldMkLst>
          <pc:docMk/>
          <pc:sldMk cId="1502138902" sldId="2147374762"/>
        </pc:sldMkLst>
      </pc:sldChg>
      <pc:sldChg chg="del">
        <pc:chgData name="Merethe Anette Ryen" userId="S::merethear@uia.no::1a0d79ba-99a9-4ffc-bb02-a2067f6f93d6" providerId="AD" clId="Web-{98D30DB0-0DE8-4B5D-B06C-81CF2BA27882}" dt="2024-12-09T10:15:40.015" v="44"/>
        <pc:sldMkLst>
          <pc:docMk/>
          <pc:sldMk cId="4255206811" sldId="2147374766"/>
        </pc:sldMkLst>
      </pc:sldChg>
      <pc:sldChg chg="del">
        <pc:chgData name="Merethe Anette Ryen" userId="S::merethear@uia.no::1a0d79ba-99a9-4ffc-bb02-a2067f6f93d6" providerId="AD" clId="Web-{98D30DB0-0DE8-4B5D-B06C-81CF2BA27882}" dt="2024-12-09T10:15:39.984" v="35"/>
        <pc:sldMkLst>
          <pc:docMk/>
          <pc:sldMk cId="73473699" sldId="2147374772"/>
        </pc:sldMkLst>
      </pc:sldChg>
      <pc:sldChg chg="del">
        <pc:chgData name="Merethe Anette Ryen" userId="S::merethear@uia.no::1a0d79ba-99a9-4ffc-bb02-a2067f6f93d6" providerId="AD" clId="Web-{98D30DB0-0DE8-4B5D-B06C-81CF2BA27882}" dt="2024-12-09T10:15:39.953" v="30"/>
        <pc:sldMkLst>
          <pc:docMk/>
          <pc:sldMk cId="204792420" sldId="2147374773"/>
        </pc:sldMkLst>
      </pc:sldChg>
      <pc:sldChg chg="del">
        <pc:chgData name="Merethe Anette Ryen" userId="S::merethear@uia.no::1a0d79ba-99a9-4ffc-bb02-a2067f6f93d6" providerId="AD" clId="Web-{98D30DB0-0DE8-4B5D-B06C-81CF2BA27882}" dt="2024-12-09T10:15:39.984" v="34"/>
        <pc:sldMkLst>
          <pc:docMk/>
          <pc:sldMk cId="504011954" sldId="2147374775"/>
        </pc:sldMkLst>
      </pc:sldChg>
      <pc:sldChg chg="del">
        <pc:chgData name="Merethe Anette Ryen" userId="S::merethear@uia.no::1a0d79ba-99a9-4ffc-bb02-a2067f6f93d6" providerId="AD" clId="Web-{98D30DB0-0DE8-4B5D-B06C-81CF2BA27882}" dt="2024-12-09T10:15:39.984" v="36"/>
        <pc:sldMkLst>
          <pc:docMk/>
          <pc:sldMk cId="4103333047" sldId="2147374777"/>
        </pc:sldMkLst>
      </pc:sldChg>
      <pc:sldChg chg="del">
        <pc:chgData name="Merethe Anette Ryen" userId="S::merethear@uia.no::1a0d79ba-99a9-4ffc-bb02-a2067f6f93d6" providerId="AD" clId="Web-{98D30DB0-0DE8-4B5D-B06C-81CF2BA27882}" dt="2024-12-09T10:15:40.031" v="49"/>
        <pc:sldMkLst>
          <pc:docMk/>
          <pc:sldMk cId="2963479867" sldId="2147374778"/>
        </pc:sldMkLst>
      </pc:sldChg>
      <pc:sldChg chg="del">
        <pc:chgData name="Merethe Anette Ryen" userId="S::merethear@uia.no::1a0d79ba-99a9-4ffc-bb02-a2067f6f93d6" providerId="AD" clId="Web-{98D30DB0-0DE8-4B5D-B06C-81CF2BA27882}" dt="2024-12-09T10:15:39.984" v="37"/>
        <pc:sldMkLst>
          <pc:docMk/>
          <pc:sldMk cId="2057591130" sldId="2147374779"/>
        </pc:sldMkLst>
      </pc:sldChg>
      <pc:sldChg chg="del">
        <pc:chgData name="Merethe Anette Ryen" userId="S::merethear@uia.no::1a0d79ba-99a9-4ffc-bb02-a2067f6f93d6" providerId="AD" clId="Web-{98D30DB0-0DE8-4B5D-B06C-81CF2BA27882}" dt="2024-12-09T10:17:43.002" v="65"/>
        <pc:sldMkLst>
          <pc:docMk/>
          <pc:sldMk cId="286491522" sldId="2147374780"/>
        </pc:sldMkLst>
      </pc:sldChg>
      <pc:sldChg chg="del">
        <pc:chgData name="Merethe Anette Ryen" userId="S::merethear@uia.no::1a0d79ba-99a9-4ffc-bb02-a2067f6f93d6" providerId="AD" clId="Web-{98D30DB0-0DE8-4B5D-B06C-81CF2BA27882}" dt="2024-12-09T10:15:40" v="41"/>
        <pc:sldMkLst>
          <pc:docMk/>
          <pc:sldMk cId="2090358821" sldId="2147374781"/>
        </pc:sldMkLst>
      </pc:sldChg>
      <pc:sldChg chg="del">
        <pc:chgData name="Merethe Anette Ryen" userId="S::merethear@uia.no::1a0d79ba-99a9-4ffc-bb02-a2067f6f93d6" providerId="AD" clId="Web-{98D30DB0-0DE8-4B5D-B06C-81CF2BA27882}" dt="2024-12-09T10:15:39.984" v="40"/>
        <pc:sldMkLst>
          <pc:docMk/>
          <pc:sldMk cId="2066084783" sldId="2147374782"/>
        </pc:sldMkLst>
      </pc:sldChg>
      <pc:sldChg chg="del">
        <pc:chgData name="Merethe Anette Ryen" userId="S::merethear@uia.no::1a0d79ba-99a9-4ffc-bb02-a2067f6f93d6" providerId="AD" clId="Web-{98D30DB0-0DE8-4B5D-B06C-81CF2BA27882}" dt="2024-12-09T10:14:36.639" v="1"/>
        <pc:sldMkLst>
          <pc:docMk/>
          <pc:sldMk cId="2896500536" sldId="2147374783"/>
        </pc:sldMkLst>
      </pc:sldChg>
      <pc:sldChg chg="del">
        <pc:chgData name="Merethe Anette Ryen" userId="S::merethear@uia.no::1a0d79ba-99a9-4ffc-bb02-a2067f6f93d6" providerId="AD" clId="Web-{98D30DB0-0DE8-4B5D-B06C-81CF2BA27882}" dt="2024-12-09T10:15:39.984" v="33"/>
        <pc:sldMkLst>
          <pc:docMk/>
          <pc:sldMk cId="1389229827" sldId="2147374785"/>
        </pc:sldMkLst>
      </pc:sldChg>
      <pc:sldChg chg="del">
        <pc:chgData name="Merethe Anette Ryen" userId="S::merethear@uia.no::1a0d79ba-99a9-4ffc-bb02-a2067f6f93d6" providerId="AD" clId="Web-{98D30DB0-0DE8-4B5D-B06C-81CF2BA27882}" dt="2024-12-09T10:15:40.031" v="52"/>
        <pc:sldMkLst>
          <pc:docMk/>
          <pc:sldMk cId="1494005145" sldId="2147374786"/>
        </pc:sldMkLst>
      </pc:sldChg>
      <pc:sldChg chg="del">
        <pc:chgData name="Merethe Anette Ryen" userId="S::merethear@uia.no::1a0d79ba-99a9-4ffc-bb02-a2067f6f93d6" providerId="AD" clId="Web-{98D30DB0-0DE8-4B5D-B06C-81CF2BA27882}" dt="2024-12-09T10:15:40.031" v="51"/>
        <pc:sldMkLst>
          <pc:docMk/>
          <pc:sldMk cId="4275080738" sldId="2147374787"/>
        </pc:sldMkLst>
      </pc:sldChg>
      <pc:sldChg chg="del">
        <pc:chgData name="Merethe Anette Ryen" userId="S::merethear@uia.no::1a0d79ba-99a9-4ffc-bb02-a2067f6f93d6" providerId="AD" clId="Web-{98D30DB0-0DE8-4B5D-B06C-81CF2BA27882}" dt="2024-12-09T10:14:36.654" v="3"/>
        <pc:sldMkLst>
          <pc:docMk/>
          <pc:sldMk cId="4276704890" sldId="2147374788"/>
        </pc:sldMkLst>
      </pc:sldChg>
      <pc:sldChg chg="del">
        <pc:chgData name="Merethe Anette Ryen" userId="S::merethear@uia.no::1a0d79ba-99a9-4ffc-bb02-a2067f6f93d6" providerId="AD" clId="Web-{98D30DB0-0DE8-4B5D-B06C-81CF2BA27882}" dt="2024-12-09T10:14:36.639" v="0"/>
        <pc:sldMkLst>
          <pc:docMk/>
          <pc:sldMk cId="1473054025" sldId="2147374789"/>
        </pc:sldMkLst>
      </pc:sldChg>
      <pc:sldChg chg="del">
        <pc:chgData name="Merethe Anette Ryen" userId="S::merethear@uia.no::1a0d79ba-99a9-4ffc-bb02-a2067f6f93d6" providerId="AD" clId="Web-{98D30DB0-0DE8-4B5D-B06C-81CF2BA27882}" dt="2024-12-09T10:17:42.987" v="64"/>
        <pc:sldMkLst>
          <pc:docMk/>
          <pc:sldMk cId="4242337289" sldId="2147374790"/>
        </pc:sldMkLst>
      </pc:sldChg>
      <pc:sldChg chg="del">
        <pc:chgData name="Merethe Anette Ryen" userId="S::merethear@uia.no::1a0d79ba-99a9-4ffc-bb02-a2067f6f93d6" providerId="AD" clId="Web-{98D30DB0-0DE8-4B5D-B06C-81CF2BA27882}" dt="2024-12-09T10:14:36.639" v="2"/>
        <pc:sldMkLst>
          <pc:docMk/>
          <pc:sldMk cId="373699388" sldId="2147374792"/>
        </pc:sldMkLst>
      </pc:sldChg>
      <pc:sldChg chg="del">
        <pc:chgData name="Merethe Anette Ryen" userId="S::merethear@uia.no::1a0d79ba-99a9-4ffc-bb02-a2067f6f93d6" providerId="AD" clId="Web-{98D30DB0-0DE8-4B5D-B06C-81CF2BA27882}" dt="2024-12-09T10:15:39.906" v="23"/>
        <pc:sldMkLst>
          <pc:docMk/>
          <pc:sldMk cId="2459704082" sldId="2147374793"/>
        </pc:sldMkLst>
      </pc:sldChg>
      <pc:sldChg chg="modSp">
        <pc:chgData name="Merethe Anette Ryen" userId="S::merethear@uia.no::1a0d79ba-99a9-4ffc-bb02-a2067f6f93d6" providerId="AD" clId="Web-{98D30DB0-0DE8-4B5D-B06C-81CF2BA27882}" dt="2024-12-09T10:18:32.519" v="77" actId="20577"/>
        <pc:sldMkLst>
          <pc:docMk/>
          <pc:sldMk cId="2794289582" sldId="2147374794"/>
        </pc:sldMkLst>
      </pc:sldChg>
      <pc:sldChg chg="del">
        <pc:chgData name="Merethe Anette Ryen" userId="S::merethear@uia.no::1a0d79ba-99a9-4ffc-bb02-a2067f6f93d6" providerId="AD" clId="Web-{98D30DB0-0DE8-4B5D-B06C-81CF2BA27882}" dt="2024-12-09T10:15:39.921" v="26"/>
        <pc:sldMkLst>
          <pc:docMk/>
          <pc:sldMk cId="3781419074" sldId="2147374795"/>
        </pc:sldMkLst>
      </pc:sldChg>
      <pc:sldChg chg="del">
        <pc:chgData name="Merethe Anette Ryen" userId="S::merethear@uia.no::1a0d79ba-99a9-4ffc-bb02-a2067f6f93d6" providerId="AD" clId="Web-{98D30DB0-0DE8-4B5D-B06C-81CF2BA27882}" dt="2024-12-09T10:15:39.921" v="27"/>
        <pc:sldMkLst>
          <pc:docMk/>
          <pc:sldMk cId="352767079" sldId="2147374796"/>
        </pc:sldMkLst>
      </pc:sldChg>
      <pc:sldChg chg="del">
        <pc:chgData name="Merethe Anette Ryen" userId="S::merethear@uia.no::1a0d79ba-99a9-4ffc-bb02-a2067f6f93d6" providerId="AD" clId="Web-{98D30DB0-0DE8-4B5D-B06C-81CF2BA27882}" dt="2024-12-09T10:14:36.670" v="7"/>
        <pc:sldMkLst>
          <pc:docMk/>
          <pc:sldMk cId="1868172350" sldId="2147374797"/>
        </pc:sldMkLst>
      </pc:sldChg>
      <pc:sldChg chg="del">
        <pc:chgData name="Merethe Anette Ryen" userId="S::merethear@uia.no::1a0d79ba-99a9-4ffc-bb02-a2067f6f93d6" providerId="AD" clId="Web-{98D30DB0-0DE8-4B5D-B06C-81CF2BA27882}" dt="2024-12-09T10:14:36.686" v="8"/>
        <pc:sldMkLst>
          <pc:docMk/>
          <pc:sldMk cId="392872619" sldId="2147374798"/>
        </pc:sldMkLst>
      </pc:sldChg>
      <pc:sldChg chg="del">
        <pc:chgData name="Merethe Anette Ryen" userId="S::merethear@uia.no::1a0d79ba-99a9-4ffc-bb02-a2067f6f93d6" providerId="AD" clId="Web-{98D30DB0-0DE8-4B5D-B06C-81CF2BA27882}" dt="2024-12-09T10:14:36.701" v="9"/>
        <pc:sldMkLst>
          <pc:docMk/>
          <pc:sldMk cId="3870534475" sldId="2147374799"/>
        </pc:sldMkLst>
      </pc:sldChg>
      <pc:sldChg chg="del">
        <pc:chgData name="Merethe Anette Ryen" userId="S::merethear@uia.no::1a0d79ba-99a9-4ffc-bb02-a2067f6f93d6" providerId="AD" clId="Web-{98D30DB0-0DE8-4B5D-B06C-81CF2BA27882}" dt="2024-12-09T10:14:36.701" v="10"/>
        <pc:sldMkLst>
          <pc:docMk/>
          <pc:sldMk cId="2653381868" sldId="2147374801"/>
        </pc:sldMkLst>
      </pc:sldChg>
      <pc:sldChg chg="del">
        <pc:chgData name="Merethe Anette Ryen" userId="S::merethear@uia.no::1a0d79ba-99a9-4ffc-bb02-a2067f6f93d6" providerId="AD" clId="Web-{98D30DB0-0DE8-4B5D-B06C-81CF2BA27882}" dt="2024-12-09T10:15:40.031" v="53"/>
        <pc:sldMkLst>
          <pc:docMk/>
          <pc:sldMk cId="3102657866" sldId="2147374802"/>
        </pc:sldMkLst>
      </pc:sldChg>
      <pc:sldChg chg="del">
        <pc:chgData name="Merethe Anette Ryen" userId="S::merethear@uia.no::1a0d79ba-99a9-4ffc-bb02-a2067f6f93d6" providerId="AD" clId="Web-{98D30DB0-0DE8-4B5D-B06C-81CF2BA27882}" dt="2024-12-09T10:14:36.717" v="12"/>
        <pc:sldMkLst>
          <pc:docMk/>
          <pc:sldMk cId="67682127" sldId="2147374803"/>
        </pc:sldMkLst>
      </pc:sldChg>
      <pc:sldChg chg="del">
        <pc:chgData name="Merethe Anette Ryen" userId="S::merethear@uia.no::1a0d79ba-99a9-4ffc-bb02-a2067f6f93d6" providerId="AD" clId="Web-{98D30DB0-0DE8-4B5D-B06C-81CF2BA27882}" dt="2024-12-09T10:14:36.717" v="13"/>
        <pc:sldMkLst>
          <pc:docMk/>
          <pc:sldMk cId="207045797" sldId="2147374804"/>
        </pc:sldMkLst>
      </pc:sldChg>
      <pc:sldChg chg="del">
        <pc:chgData name="Merethe Anette Ryen" userId="S::merethear@uia.no::1a0d79ba-99a9-4ffc-bb02-a2067f6f93d6" providerId="AD" clId="Web-{98D30DB0-0DE8-4B5D-B06C-81CF2BA27882}" dt="2024-12-09T10:14:36.733" v="17"/>
        <pc:sldMkLst>
          <pc:docMk/>
          <pc:sldMk cId="579116564" sldId="2147374805"/>
        </pc:sldMkLst>
      </pc:sldChg>
      <pc:sldChg chg="del">
        <pc:chgData name="Merethe Anette Ryen" userId="S::merethear@uia.no::1a0d79ba-99a9-4ffc-bb02-a2067f6f93d6" providerId="AD" clId="Web-{98D30DB0-0DE8-4B5D-B06C-81CF2BA27882}" dt="2024-12-09T10:14:36.654" v="5"/>
        <pc:sldMkLst>
          <pc:docMk/>
          <pc:sldMk cId="4288747814" sldId="2147374806"/>
        </pc:sldMkLst>
      </pc:sldChg>
      <pc:sldChg chg="del">
        <pc:chgData name="Merethe Anette Ryen" userId="S::merethear@uia.no::1a0d79ba-99a9-4ffc-bb02-a2067f6f93d6" providerId="AD" clId="Web-{98D30DB0-0DE8-4B5D-B06C-81CF2BA27882}" dt="2024-12-09T10:14:36.654" v="4"/>
        <pc:sldMkLst>
          <pc:docMk/>
          <pc:sldMk cId="863494133" sldId="2147374807"/>
        </pc:sldMkLst>
      </pc:sldChg>
      <pc:sldChg chg="del">
        <pc:chgData name="Merethe Anette Ryen" userId="S::merethear@uia.no::1a0d79ba-99a9-4ffc-bb02-a2067f6f93d6" providerId="AD" clId="Web-{98D30DB0-0DE8-4B5D-B06C-81CF2BA27882}" dt="2024-12-09T10:14:36.670" v="6"/>
        <pc:sldMkLst>
          <pc:docMk/>
          <pc:sldMk cId="791772862" sldId="2147374808"/>
        </pc:sldMkLst>
      </pc:sldChg>
      <pc:sldChg chg="del">
        <pc:chgData name="Merethe Anette Ryen" userId="S::merethear@uia.no::1a0d79ba-99a9-4ffc-bb02-a2067f6f93d6" providerId="AD" clId="Web-{98D30DB0-0DE8-4B5D-B06C-81CF2BA27882}" dt="2024-12-09T10:14:36.748" v="19"/>
        <pc:sldMkLst>
          <pc:docMk/>
          <pc:sldMk cId="69644256" sldId="2147374809"/>
        </pc:sldMkLst>
      </pc:sldChg>
      <pc:sldChg chg="del">
        <pc:chgData name="Merethe Anette Ryen" userId="S::merethear@uia.no::1a0d79ba-99a9-4ffc-bb02-a2067f6f93d6" providerId="AD" clId="Web-{98D30DB0-0DE8-4B5D-B06C-81CF2BA27882}" dt="2024-12-09T10:14:36.733" v="14"/>
        <pc:sldMkLst>
          <pc:docMk/>
          <pc:sldMk cId="3870487394" sldId="2147374810"/>
        </pc:sldMkLst>
      </pc:sldChg>
      <pc:sldChg chg="del">
        <pc:chgData name="Merethe Anette Ryen" userId="S::merethear@uia.no::1a0d79ba-99a9-4ffc-bb02-a2067f6f93d6" providerId="AD" clId="Web-{98D30DB0-0DE8-4B5D-B06C-81CF2BA27882}" dt="2024-12-09T10:14:36.733" v="15"/>
        <pc:sldMkLst>
          <pc:docMk/>
          <pc:sldMk cId="2548073904" sldId="2147374811"/>
        </pc:sldMkLst>
      </pc:sldChg>
      <pc:sldChg chg="del">
        <pc:chgData name="Merethe Anette Ryen" userId="S::merethear@uia.no::1a0d79ba-99a9-4ffc-bb02-a2067f6f93d6" providerId="AD" clId="Web-{98D30DB0-0DE8-4B5D-B06C-81CF2BA27882}" dt="2024-12-09T10:14:36.733" v="16"/>
        <pc:sldMkLst>
          <pc:docMk/>
          <pc:sldMk cId="1419936958" sldId="2147374812"/>
        </pc:sldMkLst>
      </pc:sldChg>
      <pc:sldChg chg="del">
        <pc:chgData name="Merethe Anette Ryen" userId="S::merethear@uia.no::1a0d79ba-99a9-4ffc-bb02-a2067f6f93d6" providerId="AD" clId="Web-{98D30DB0-0DE8-4B5D-B06C-81CF2BA27882}" dt="2024-12-09T10:15:39.984" v="39"/>
        <pc:sldMkLst>
          <pc:docMk/>
          <pc:sldMk cId="4284494557" sldId="2147374813"/>
        </pc:sldMkLst>
      </pc:sldChg>
      <pc:sldChg chg="del">
        <pc:chgData name="Merethe Anette Ryen" userId="S::merethear@uia.no::1a0d79ba-99a9-4ffc-bb02-a2067f6f93d6" providerId="AD" clId="Web-{98D30DB0-0DE8-4B5D-B06C-81CF2BA27882}" dt="2024-12-09T10:15:40.046" v="54"/>
        <pc:sldMkLst>
          <pc:docMk/>
          <pc:sldMk cId="536972945" sldId="2147374814"/>
        </pc:sldMkLst>
      </pc:sldChg>
      <pc:sldChg chg="del">
        <pc:chgData name="Merethe Anette Ryen" userId="S::merethear@uia.no::1a0d79ba-99a9-4ffc-bb02-a2067f6f93d6" providerId="AD" clId="Web-{98D30DB0-0DE8-4B5D-B06C-81CF2BA27882}" dt="2024-12-09T10:14:36.701" v="11"/>
        <pc:sldMkLst>
          <pc:docMk/>
          <pc:sldMk cId="3938910380" sldId="2147374815"/>
        </pc:sldMkLst>
      </pc:sldChg>
      <pc:sldChg chg="del">
        <pc:chgData name="Merethe Anette Ryen" userId="S::merethear@uia.no::1a0d79ba-99a9-4ffc-bb02-a2067f6f93d6" providerId="AD" clId="Web-{98D30DB0-0DE8-4B5D-B06C-81CF2BA27882}" dt="2024-12-09T10:14:36.733" v="18"/>
        <pc:sldMkLst>
          <pc:docMk/>
          <pc:sldMk cId="4152910024" sldId="2147374816"/>
        </pc:sldMkLst>
      </pc:sldChg>
      <pc:sldChg chg="del">
        <pc:chgData name="Merethe Anette Ryen" userId="S::merethear@uia.no::1a0d79ba-99a9-4ffc-bb02-a2067f6f93d6" providerId="AD" clId="Web-{98D30DB0-0DE8-4B5D-B06C-81CF2BA27882}" dt="2024-12-09T10:15:39.906" v="20"/>
        <pc:sldMkLst>
          <pc:docMk/>
          <pc:sldMk cId="1683908542" sldId="2147374817"/>
        </pc:sldMkLst>
      </pc:sldChg>
      <pc:sldChg chg="del">
        <pc:chgData name="Merethe Anette Ryen" userId="S::merethear@uia.no::1a0d79ba-99a9-4ffc-bb02-a2067f6f93d6" providerId="AD" clId="Web-{98D30DB0-0DE8-4B5D-B06C-81CF2BA27882}" dt="2024-12-09T10:17:42.971" v="61"/>
        <pc:sldMkLst>
          <pc:docMk/>
          <pc:sldMk cId="4271150381" sldId="2147374818"/>
        </pc:sldMkLst>
      </pc:sldChg>
      <pc:sldChg chg="del">
        <pc:chgData name="Merethe Anette Ryen" userId="S::merethear@uia.no::1a0d79ba-99a9-4ffc-bb02-a2067f6f93d6" providerId="AD" clId="Web-{98D30DB0-0DE8-4B5D-B06C-81CF2BA27882}" dt="2024-12-09T10:17:42.971" v="62"/>
        <pc:sldMkLst>
          <pc:docMk/>
          <pc:sldMk cId="1351872084" sldId="2147374819"/>
        </pc:sldMkLst>
      </pc:sldChg>
      <pc:sldChg chg="del">
        <pc:chgData name="Merethe Anette Ryen" userId="S::merethear@uia.no::1a0d79ba-99a9-4ffc-bb02-a2067f6f93d6" providerId="AD" clId="Web-{98D30DB0-0DE8-4B5D-B06C-81CF2BA27882}" dt="2024-12-09T10:15:40.062" v="55"/>
        <pc:sldMkLst>
          <pc:docMk/>
          <pc:sldMk cId="3535660268" sldId="2147374820"/>
        </pc:sldMkLst>
      </pc:sldChg>
      <pc:sldChg chg="del">
        <pc:chgData name="Merethe Anette Ryen" userId="S::merethear@uia.no::1a0d79ba-99a9-4ffc-bb02-a2067f6f93d6" providerId="AD" clId="Web-{98D30DB0-0DE8-4B5D-B06C-81CF2BA27882}" dt="2024-12-09T10:15:39.906" v="22"/>
        <pc:sldMkLst>
          <pc:docMk/>
          <pc:sldMk cId="2805838328" sldId="2147374821"/>
        </pc:sldMkLst>
      </pc:sldChg>
      <pc:sldChg chg="del">
        <pc:chgData name="Merethe Anette Ryen" userId="S::merethear@uia.no::1a0d79ba-99a9-4ffc-bb02-a2067f6f93d6" providerId="AD" clId="Web-{98D30DB0-0DE8-4B5D-B06C-81CF2BA27882}" dt="2024-12-09T10:15:39.906" v="21"/>
        <pc:sldMkLst>
          <pc:docMk/>
          <pc:sldMk cId="2087646414" sldId="2147374822"/>
        </pc:sldMkLst>
      </pc:sldChg>
      <pc:sldChg chg="del">
        <pc:chgData name="Merethe Anette Ryen" userId="S::merethear@uia.no::1a0d79ba-99a9-4ffc-bb02-a2067f6f93d6" providerId="AD" clId="Web-{98D30DB0-0DE8-4B5D-B06C-81CF2BA27882}" dt="2024-12-09T10:17:42.955" v="57"/>
        <pc:sldMkLst>
          <pc:docMk/>
          <pc:sldMk cId="3340090609" sldId="2147374823"/>
        </pc:sldMkLst>
      </pc:sldChg>
      <pc:sldChg chg="del">
        <pc:chgData name="Merethe Anette Ryen" userId="S::merethear@uia.no::1a0d79ba-99a9-4ffc-bb02-a2067f6f93d6" providerId="AD" clId="Web-{98D30DB0-0DE8-4B5D-B06C-81CF2BA27882}" dt="2024-12-09T10:17:42.955" v="56"/>
        <pc:sldMkLst>
          <pc:docMk/>
          <pc:sldMk cId="1190518682" sldId="2147374824"/>
        </pc:sldMkLst>
      </pc:sldChg>
      <pc:sldChg chg="del">
        <pc:chgData name="Merethe Anette Ryen" userId="S::merethear@uia.no::1a0d79ba-99a9-4ffc-bb02-a2067f6f93d6" providerId="AD" clId="Web-{98D30DB0-0DE8-4B5D-B06C-81CF2BA27882}" dt="2024-12-09T10:17:42.971" v="59"/>
        <pc:sldMkLst>
          <pc:docMk/>
          <pc:sldMk cId="622105495" sldId="2147374825"/>
        </pc:sldMkLst>
      </pc:sldChg>
      <pc:sldChg chg="del">
        <pc:chgData name="Merethe Anette Ryen" userId="S::merethear@uia.no::1a0d79ba-99a9-4ffc-bb02-a2067f6f93d6" providerId="AD" clId="Web-{98D30DB0-0DE8-4B5D-B06C-81CF2BA27882}" dt="2024-12-09T10:15:39.968" v="32"/>
        <pc:sldMkLst>
          <pc:docMk/>
          <pc:sldMk cId="3951129262" sldId="2147374955"/>
        </pc:sldMkLst>
      </pc:sldChg>
    </pc:docChg>
  </pc:docChgLst>
  <pc:docChgLst>
    <pc:chgData name="Merethe Anette Ryen" userId="1a0d79ba-99a9-4ffc-bb02-a2067f6f93d6" providerId="ADAL" clId="{F378FA98-C1B4-4DF6-92BF-6A796F555C81}"/>
    <pc:docChg chg="custSel addSld delSld modSld sldOrd modSection">
      <pc:chgData name="Merethe Anette Ryen" userId="1a0d79ba-99a9-4ffc-bb02-a2067f6f93d6" providerId="ADAL" clId="{F378FA98-C1B4-4DF6-92BF-6A796F555C81}" dt="2023-03-15T20:19:11.448" v="134"/>
      <pc:docMkLst>
        <pc:docMk/>
      </pc:docMkLst>
      <pc:sldChg chg="add ord">
        <pc:chgData name="Merethe Anette Ryen" userId="1a0d79ba-99a9-4ffc-bb02-a2067f6f93d6" providerId="ADAL" clId="{F378FA98-C1B4-4DF6-92BF-6A796F555C81}" dt="2023-03-15T20:04:51.510" v="112"/>
        <pc:sldMkLst>
          <pc:docMk/>
          <pc:sldMk cId="334357058" sldId="274"/>
        </pc:sldMkLst>
      </pc:sldChg>
      <pc:sldChg chg="modSp mod">
        <pc:chgData name="Merethe Anette Ryen" userId="1a0d79ba-99a9-4ffc-bb02-a2067f6f93d6" providerId="ADAL" clId="{F378FA98-C1B4-4DF6-92BF-6A796F555C81}" dt="2023-03-15T20:07:51.972" v="133" actId="20577"/>
        <pc:sldMkLst>
          <pc:docMk/>
          <pc:sldMk cId="1767342062" sldId="2147374611"/>
        </pc:sldMkLst>
      </pc:sldChg>
      <pc:sldChg chg="del">
        <pc:chgData name="Merethe Anette Ryen" userId="1a0d79ba-99a9-4ffc-bb02-a2067f6f93d6" providerId="ADAL" clId="{F378FA98-C1B4-4DF6-92BF-6A796F555C81}" dt="2023-03-15T20:05:05.823" v="115" actId="2696"/>
        <pc:sldMkLst>
          <pc:docMk/>
          <pc:sldMk cId="538561828" sldId="2147374664"/>
        </pc:sldMkLst>
      </pc:sldChg>
      <pc:sldChg chg="ord">
        <pc:chgData name="Merethe Anette Ryen" userId="1a0d79ba-99a9-4ffc-bb02-a2067f6f93d6" providerId="ADAL" clId="{F378FA98-C1B4-4DF6-92BF-6A796F555C81}" dt="2023-03-15T20:05:13.716" v="117"/>
        <pc:sldMkLst>
          <pc:docMk/>
          <pc:sldMk cId="2073397333" sldId="2147374711"/>
        </pc:sldMkLst>
      </pc:sldChg>
      <pc:sldChg chg="del">
        <pc:chgData name="Merethe Anette Ryen" userId="1a0d79ba-99a9-4ffc-bb02-a2067f6f93d6" providerId="ADAL" clId="{F378FA98-C1B4-4DF6-92BF-6A796F555C81}" dt="2023-03-15T20:06:44.296" v="122" actId="2696"/>
        <pc:sldMkLst>
          <pc:docMk/>
          <pc:sldMk cId="4191925542" sldId="2147374744"/>
        </pc:sldMkLst>
      </pc:sldChg>
      <pc:sldChg chg="del">
        <pc:chgData name="Merethe Anette Ryen" userId="1a0d79ba-99a9-4ffc-bb02-a2067f6f93d6" providerId="ADAL" clId="{F378FA98-C1B4-4DF6-92BF-6A796F555C81}" dt="2023-03-15T20:07:22.332" v="125" actId="2696"/>
        <pc:sldMkLst>
          <pc:docMk/>
          <pc:sldMk cId="2596450455" sldId="2147374751"/>
        </pc:sldMkLst>
      </pc:sldChg>
      <pc:sldChg chg="del ord">
        <pc:chgData name="Merethe Anette Ryen" userId="1a0d79ba-99a9-4ffc-bb02-a2067f6f93d6" providerId="ADAL" clId="{F378FA98-C1B4-4DF6-92BF-6A796F555C81}" dt="2023-03-15T20:05:44.376" v="120" actId="2696"/>
        <pc:sldMkLst>
          <pc:docMk/>
          <pc:sldMk cId="1341815956" sldId="2147374757"/>
        </pc:sldMkLst>
      </pc:sldChg>
      <pc:sldChg chg="del">
        <pc:chgData name="Merethe Anette Ryen" userId="1a0d79ba-99a9-4ffc-bb02-a2067f6f93d6" providerId="ADAL" clId="{F378FA98-C1B4-4DF6-92BF-6A796F555C81}" dt="2023-03-15T20:05:46.576" v="121" actId="2696"/>
        <pc:sldMkLst>
          <pc:docMk/>
          <pc:sldMk cId="3960728995" sldId="2147374758"/>
        </pc:sldMkLst>
      </pc:sldChg>
      <pc:sldChg chg="addSp delSp modSp add mod modClrScheme chgLayout">
        <pc:chgData name="Merethe Anette Ryen" userId="1a0d79ba-99a9-4ffc-bb02-a2067f6f93d6" providerId="ADAL" clId="{F378FA98-C1B4-4DF6-92BF-6A796F555C81}" dt="2023-03-15T20:03:38.049" v="109" actId="255"/>
        <pc:sldMkLst>
          <pc:docMk/>
          <pc:sldMk cId="655577239" sldId="2147374759"/>
        </pc:sldMkLst>
      </pc:sldChg>
      <pc:sldChg chg="add ord">
        <pc:chgData name="Merethe Anette Ryen" userId="1a0d79ba-99a9-4ffc-bb02-a2067f6f93d6" providerId="ADAL" clId="{F378FA98-C1B4-4DF6-92BF-6A796F555C81}" dt="2023-03-15T20:04:51.510" v="112"/>
        <pc:sldMkLst>
          <pc:docMk/>
          <pc:sldMk cId="3789113678" sldId="2147374760"/>
        </pc:sldMkLst>
      </pc:sldChg>
      <pc:sldChg chg="add ord">
        <pc:chgData name="Merethe Anette Ryen" userId="1a0d79ba-99a9-4ffc-bb02-a2067f6f93d6" providerId="ADAL" clId="{F378FA98-C1B4-4DF6-92BF-6A796F555C81}" dt="2023-03-15T20:04:56.932" v="114"/>
        <pc:sldMkLst>
          <pc:docMk/>
          <pc:sldMk cId="2769493404" sldId="2147374761"/>
        </pc:sldMkLst>
      </pc:sldChg>
      <pc:sldChg chg="add ord">
        <pc:chgData name="Merethe Anette Ryen" userId="1a0d79ba-99a9-4ffc-bb02-a2067f6f93d6" providerId="ADAL" clId="{F378FA98-C1B4-4DF6-92BF-6A796F555C81}" dt="2023-03-15T20:07:19.785" v="124"/>
        <pc:sldMkLst>
          <pc:docMk/>
          <pc:sldMk cId="2255202888" sldId="2147374771"/>
        </pc:sldMkLst>
      </pc:sldChg>
      <pc:sldChg chg="add">
        <pc:chgData name="Merethe Anette Ryen" userId="1a0d79ba-99a9-4ffc-bb02-a2067f6f93d6" providerId="ADAL" clId="{F378FA98-C1B4-4DF6-92BF-6A796F555C81}" dt="2023-03-15T20:19:11.448" v="134"/>
        <pc:sldMkLst>
          <pc:docMk/>
          <pc:sldMk cId="73473699" sldId="2147374772"/>
        </pc:sldMkLst>
      </pc:sldChg>
    </pc:docChg>
  </pc:docChgLst>
  <pc:docChgLst>
    <pc:chgData name="Merethe Anette Ryen" userId="S::merethear@uia.no::1a0d79ba-99a9-4ffc-bb02-a2067f6f93d6" providerId="AD" clId="Web-{F4AF0A97-12A6-4EFF-9368-18236A90B9EC}"/>
    <pc:docChg chg="modSld">
      <pc:chgData name="Merethe Anette Ryen" userId="S::merethear@uia.no::1a0d79ba-99a9-4ffc-bb02-a2067f6f93d6" providerId="AD" clId="Web-{F4AF0A97-12A6-4EFF-9368-18236A90B9EC}" dt="2025-06-03T09:26:37.874" v="2" actId="20577"/>
      <pc:docMkLst>
        <pc:docMk/>
      </pc:docMkLst>
      <pc:sldChg chg="modSp">
        <pc:chgData name="Merethe Anette Ryen" userId="S::merethear@uia.no::1a0d79ba-99a9-4ffc-bb02-a2067f6f93d6" providerId="AD" clId="Web-{F4AF0A97-12A6-4EFF-9368-18236A90B9EC}" dt="2025-06-03T09:26:37.874" v="2" actId="20577"/>
        <pc:sldMkLst>
          <pc:docMk/>
          <pc:sldMk cId="2931271630" sldId="2147375209"/>
        </pc:sldMkLst>
        <pc:spChg chg="mod">
          <ac:chgData name="Merethe Anette Ryen" userId="S::merethear@uia.no::1a0d79ba-99a9-4ffc-bb02-a2067f6f93d6" providerId="AD" clId="Web-{F4AF0A97-12A6-4EFF-9368-18236A90B9EC}" dt="2025-06-03T09:26:27.093" v="0" actId="1076"/>
          <ac:spMkLst>
            <pc:docMk/>
            <pc:sldMk cId="2931271630" sldId="2147375209"/>
            <ac:spMk id="5" creationId="{246A4CCC-DBBE-F810-F3D5-BE18EC0B61B5}"/>
          </ac:spMkLst>
        </pc:spChg>
        <pc:spChg chg="mod">
          <ac:chgData name="Merethe Anette Ryen" userId="S::merethear@uia.no::1a0d79ba-99a9-4ffc-bb02-a2067f6f93d6" providerId="AD" clId="Web-{F4AF0A97-12A6-4EFF-9368-18236A90B9EC}" dt="2025-06-03T09:26:37.874" v="2" actId="20577"/>
          <ac:spMkLst>
            <pc:docMk/>
            <pc:sldMk cId="2931271630" sldId="2147375209"/>
            <ac:spMk id="46" creationId="{528A70FB-B980-CE5B-2DB5-9C9706A21B74}"/>
          </ac:spMkLst>
        </pc:spChg>
      </pc:sldChg>
    </pc:docChg>
  </pc:docChgLst>
  <pc:docChgLst>
    <pc:chgData name="Merethe Anette Ryen" userId="S::merethear@uia.no::1a0d79ba-99a9-4ffc-bb02-a2067f6f93d6" providerId="AD" clId="Web-{D14E5D2F-21D7-4537-9D21-4077D6C73907}"/>
    <pc:docChg chg="addSld modSld modSection">
      <pc:chgData name="Merethe Anette Ryen" userId="S::merethear@uia.no::1a0d79ba-99a9-4ffc-bb02-a2067f6f93d6" providerId="AD" clId="Web-{D14E5D2F-21D7-4537-9D21-4077D6C73907}" dt="2025-02-26T12:29:34.291" v="826" actId="20577"/>
      <pc:docMkLst>
        <pc:docMk/>
      </pc:docMkLst>
      <pc:sldChg chg="delSp modSp new">
        <pc:chgData name="Merethe Anette Ryen" userId="S::merethear@uia.no::1a0d79ba-99a9-4ffc-bb02-a2067f6f93d6" providerId="AD" clId="Web-{D14E5D2F-21D7-4537-9D21-4077D6C73907}" dt="2025-02-26T12:29:34.291" v="826" actId="20577"/>
        <pc:sldMkLst>
          <pc:docMk/>
          <pc:sldMk cId="3174468571" sldId="2147375190"/>
        </pc:sldMkLst>
      </pc:sldChg>
    </pc:docChg>
  </pc:docChgLst>
  <pc:docChgLst>
    <pc:chgData name="Merethe Anette Ryen" userId="S::merethear@uia.no::1a0d79ba-99a9-4ffc-bb02-a2067f6f93d6" providerId="AD" clId="Web-{2EA66D93-6410-44C0-BF8D-0FA3C9D3441E}"/>
    <pc:docChg chg="addSld delSld modSld sldOrd modSection">
      <pc:chgData name="Merethe Anette Ryen" userId="S::merethear@uia.no::1a0d79ba-99a9-4ffc-bb02-a2067f6f93d6" providerId="AD" clId="Web-{2EA66D93-6410-44C0-BF8D-0FA3C9D3441E}" dt="2022-10-07T14:05:31.473" v="34" actId="20577"/>
      <pc:docMkLst>
        <pc:docMk/>
      </pc:docMkLst>
      <pc:sldChg chg="add del">
        <pc:chgData name="Merethe Anette Ryen" userId="S::merethear@uia.no::1a0d79ba-99a9-4ffc-bb02-a2067f6f93d6" providerId="AD" clId="Web-{2EA66D93-6410-44C0-BF8D-0FA3C9D3441E}" dt="2022-10-07T13:57:28.514" v="27"/>
        <pc:sldMkLst>
          <pc:docMk/>
          <pc:sldMk cId="3065400494" sldId="2147374602"/>
        </pc:sldMkLst>
      </pc:sldChg>
      <pc:sldChg chg="modSp">
        <pc:chgData name="Merethe Anette Ryen" userId="S::merethear@uia.no::1a0d79ba-99a9-4ffc-bb02-a2067f6f93d6" providerId="AD" clId="Web-{2EA66D93-6410-44C0-BF8D-0FA3C9D3441E}" dt="2022-10-07T14:05:31.473" v="34" actId="20577"/>
        <pc:sldMkLst>
          <pc:docMk/>
          <pc:sldMk cId="1101722672" sldId="2147374605"/>
        </pc:sldMkLst>
      </pc:sldChg>
      <pc:sldChg chg="ord">
        <pc:chgData name="Merethe Anette Ryen" userId="S::merethear@uia.no::1a0d79ba-99a9-4ffc-bb02-a2067f6f93d6" providerId="AD" clId="Web-{2EA66D93-6410-44C0-BF8D-0FA3C9D3441E}" dt="2022-10-07T13:54:52.902" v="2"/>
        <pc:sldMkLst>
          <pc:docMk/>
          <pc:sldMk cId="1767342062" sldId="2147374611"/>
        </pc:sldMkLst>
      </pc:sldChg>
      <pc:sldChg chg="del">
        <pc:chgData name="Merethe Anette Ryen" userId="S::merethear@uia.no::1a0d79ba-99a9-4ffc-bb02-a2067f6f93d6" providerId="AD" clId="Web-{2EA66D93-6410-44C0-BF8D-0FA3C9D3441E}" dt="2022-10-07T13:56:58.216" v="24"/>
        <pc:sldMkLst>
          <pc:docMk/>
          <pc:sldMk cId="4116281161" sldId="2147374629"/>
        </pc:sldMkLst>
      </pc:sldChg>
      <pc:sldChg chg="del">
        <pc:chgData name="Merethe Anette Ryen" userId="S::merethear@uia.no::1a0d79ba-99a9-4ffc-bb02-a2067f6f93d6" providerId="AD" clId="Web-{2EA66D93-6410-44C0-BF8D-0FA3C9D3441E}" dt="2022-10-07T13:56:47.872" v="20"/>
        <pc:sldMkLst>
          <pc:docMk/>
          <pc:sldMk cId="194641455" sldId="2147374630"/>
        </pc:sldMkLst>
      </pc:sldChg>
      <pc:sldChg chg="del">
        <pc:chgData name="Merethe Anette Ryen" userId="S::merethear@uia.no::1a0d79ba-99a9-4ffc-bb02-a2067f6f93d6" providerId="AD" clId="Web-{2EA66D93-6410-44C0-BF8D-0FA3C9D3441E}" dt="2022-10-07T13:56:47.904" v="21"/>
        <pc:sldMkLst>
          <pc:docMk/>
          <pc:sldMk cId="3187348827" sldId="2147374631"/>
        </pc:sldMkLst>
      </pc:sldChg>
      <pc:sldChg chg="del">
        <pc:chgData name="Merethe Anette Ryen" userId="S::merethear@uia.no::1a0d79ba-99a9-4ffc-bb02-a2067f6f93d6" providerId="AD" clId="Web-{2EA66D93-6410-44C0-BF8D-0FA3C9D3441E}" dt="2022-10-07T13:56:42.247" v="18"/>
        <pc:sldMkLst>
          <pc:docMk/>
          <pc:sldMk cId="4087681143" sldId="2147374632"/>
        </pc:sldMkLst>
      </pc:sldChg>
      <pc:sldChg chg="del">
        <pc:chgData name="Merethe Anette Ryen" userId="S::merethear@uia.no::1a0d79ba-99a9-4ffc-bb02-a2067f6f93d6" providerId="AD" clId="Web-{2EA66D93-6410-44C0-BF8D-0FA3C9D3441E}" dt="2022-10-07T13:56:42.247" v="17"/>
        <pc:sldMkLst>
          <pc:docMk/>
          <pc:sldMk cId="3634801818" sldId="2147374633"/>
        </pc:sldMkLst>
      </pc:sldChg>
      <pc:sldChg chg="del">
        <pc:chgData name="Merethe Anette Ryen" userId="S::merethear@uia.no::1a0d79ba-99a9-4ffc-bb02-a2067f6f93d6" providerId="AD" clId="Web-{2EA66D93-6410-44C0-BF8D-0FA3C9D3441E}" dt="2022-10-07T13:56:42.247" v="16"/>
        <pc:sldMkLst>
          <pc:docMk/>
          <pc:sldMk cId="3322718058" sldId="2147374634"/>
        </pc:sldMkLst>
      </pc:sldChg>
      <pc:sldChg chg="del">
        <pc:chgData name="Merethe Anette Ryen" userId="S::merethear@uia.no::1a0d79ba-99a9-4ffc-bb02-a2067f6f93d6" providerId="AD" clId="Web-{2EA66D93-6410-44C0-BF8D-0FA3C9D3441E}" dt="2022-10-07T13:56:53.107" v="23"/>
        <pc:sldMkLst>
          <pc:docMk/>
          <pc:sldMk cId="3259048086" sldId="2147374635"/>
        </pc:sldMkLst>
      </pc:sldChg>
      <pc:sldChg chg="del">
        <pc:chgData name="Merethe Anette Ryen" userId="S::merethear@uia.no::1a0d79ba-99a9-4ffc-bb02-a2067f6f93d6" providerId="AD" clId="Web-{2EA66D93-6410-44C0-BF8D-0FA3C9D3441E}" dt="2022-10-07T13:56:47.904" v="22"/>
        <pc:sldMkLst>
          <pc:docMk/>
          <pc:sldMk cId="2052275884" sldId="2147374636"/>
        </pc:sldMkLst>
      </pc:sldChg>
      <pc:sldChg chg="del">
        <pc:chgData name="Merethe Anette Ryen" userId="S::merethear@uia.no::1a0d79ba-99a9-4ffc-bb02-a2067f6f93d6" providerId="AD" clId="Web-{2EA66D93-6410-44C0-BF8D-0FA3C9D3441E}" dt="2022-10-07T13:56:47.872" v="19"/>
        <pc:sldMkLst>
          <pc:docMk/>
          <pc:sldMk cId="2101900747" sldId="2147374647"/>
        </pc:sldMkLst>
      </pc:sldChg>
      <pc:sldChg chg="del">
        <pc:chgData name="Merethe Anette Ryen" userId="S::merethear@uia.no::1a0d79ba-99a9-4ffc-bb02-a2067f6f93d6" providerId="AD" clId="Web-{2EA66D93-6410-44C0-BF8D-0FA3C9D3441E}" dt="2022-10-07T13:56:58.216" v="25"/>
        <pc:sldMkLst>
          <pc:docMk/>
          <pc:sldMk cId="883103009" sldId="2147374649"/>
        </pc:sldMkLst>
      </pc:sldChg>
      <pc:sldChg chg="add">
        <pc:chgData name="Merethe Anette Ryen" userId="S::merethear@uia.no::1a0d79ba-99a9-4ffc-bb02-a2067f6f93d6" providerId="AD" clId="Web-{2EA66D93-6410-44C0-BF8D-0FA3C9D3441E}" dt="2022-10-07T13:54:40.464" v="0"/>
        <pc:sldMkLst>
          <pc:docMk/>
          <pc:sldMk cId="1681271319" sldId="2147374655"/>
        </pc:sldMkLst>
      </pc:sldChg>
      <pc:sldChg chg="add ord">
        <pc:chgData name="Merethe Anette Ryen" userId="S::merethear@uia.no::1a0d79ba-99a9-4ffc-bb02-a2067f6f93d6" providerId="AD" clId="Web-{2EA66D93-6410-44C0-BF8D-0FA3C9D3441E}" dt="2022-10-07T13:54:56.230" v="3"/>
        <pc:sldMkLst>
          <pc:docMk/>
          <pc:sldMk cId="1803012668" sldId="2147374656"/>
        </pc:sldMkLst>
      </pc:sldChg>
      <pc:sldChg chg="modSp add ord">
        <pc:chgData name="Merethe Anette Ryen" userId="S::merethear@uia.no::1a0d79ba-99a9-4ffc-bb02-a2067f6f93d6" providerId="AD" clId="Web-{2EA66D93-6410-44C0-BF8D-0FA3C9D3441E}" dt="2022-10-07T13:55:26.137" v="15" actId="20577"/>
        <pc:sldMkLst>
          <pc:docMk/>
          <pc:sldMk cId="759042129" sldId="2147374657"/>
        </pc:sldMkLst>
      </pc:sldChg>
      <pc:sldChg chg="add">
        <pc:chgData name="Merethe Anette Ryen" userId="S::merethear@uia.no::1a0d79ba-99a9-4ffc-bb02-a2067f6f93d6" providerId="AD" clId="Web-{2EA66D93-6410-44C0-BF8D-0FA3C9D3441E}" dt="2022-10-07T13:57:48.795" v="28"/>
        <pc:sldMkLst>
          <pc:docMk/>
          <pc:sldMk cId="3830755312" sldId="2147374658"/>
        </pc:sldMkLst>
      </pc:sldChg>
      <pc:sldMasterChg chg="addSldLayout">
        <pc:chgData name="Merethe Anette Ryen" userId="S::merethear@uia.no::1a0d79ba-99a9-4ffc-bb02-a2067f6f93d6" providerId="AD" clId="Web-{2EA66D93-6410-44C0-BF8D-0FA3C9D3441E}" dt="2022-10-07T13:54:40.511" v="1"/>
        <pc:sldMasterMkLst>
          <pc:docMk/>
          <pc:sldMasterMk cId="1025947034" sldId="2147483648"/>
        </pc:sldMasterMkLst>
        <pc:sldLayoutChg chg="add">
          <pc:chgData name="Merethe Anette Ryen" userId="S::merethear@uia.no::1a0d79ba-99a9-4ffc-bb02-a2067f6f93d6" providerId="AD" clId="Web-{2EA66D93-6410-44C0-BF8D-0FA3C9D3441E}" dt="2022-10-07T13:54:40.511" v="1"/>
          <pc:sldLayoutMkLst>
            <pc:docMk/>
            <pc:sldMasterMk cId="1025947034" sldId="2147483648"/>
            <pc:sldLayoutMk cId="598159681" sldId="2147483691"/>
          </pc:sldLayoutMkLst>
        </pc:sldLayoutChg>
        <pc:sldLayoutChg chg="add">
          <pc:chgData name="Merethe Anette Ryen" userId="S::merethear@uia.no::1a0d79ba-99a9-4ffc-bb02-a2067f6f93d6" providerId="AD" clId="Web-{2EA66D93-6410-44C0-BF8D-0FA3C9D3441E}" dt="2022-10-07T13:54:40.511" v="1"/>
          <pc:sldLayoutMkLst>
            <pc:docMk/>
            <pc:sldMasterMk cId="1025947034" sldId="2147483648"/>
            <pc:sldLayoutMk cId="3102399077" sldId="2147483692"/>
          </pc:sldLayoutMkLst>
        </pc:sldLayoutChg>
      </pc:sldMasterChg>
    </pc:docChg>
  </pc:docChgLst>
  <pc:docChgLst>
    <pc:chgData name="Merethe Anette Ryen" userId="S::merethear@uia.no::1a0d79ba-99a9-4ffc-bb02-a2067f6f93d6" providerId="AD" clId="Web-{4F00D4D4-8B8B-4887-9042-DFA9592505ED}"/>
    <pc:docChg chg="addSld modSld">
      <pc:chgData name="Merethe Anette Ryen" userId="S::merethear@uia.no::1a0d79ba-99a9-4ffc-bb02-a2067f6f93d6" providerId="AD" clId="Web-{4F00D4D4-8B8B-4887-9042-DFA9592505ED}" dt="2022-07-14T13:26:25.218" v="10" actId="14100"/>
      <pc:docMkLst>
        <pc:docMk/>
      </pc:docMkLst>
      <pc:sldChg chg="modSp">
        <pc:chgData name="Merethe Anette Ryen" userId="S::merethear@uia.no::1a0d79ba-99a9-4ffc-bb02-a2067f6f93d6" providerId="AD" clId="Web-{4F00D4D4-8B8B-4887-9042-DFA9592505ED}" dt="2022-07-14T13:24:08.903" v="0" actId="20577"/>
        <pc:sldMkLst>
          <pc:docMk/>
          <pc:sldMk cId="902008106" sldId="2147374556"/>
        </pc:sldMkLst>
      </pc:sldChg>
      <pc:sldChg chg="addSp delSp modSp add mod replId modClrScheme chgLayout">
        <pc:chgData name="Merethe Anette Ryen" userId="S::merethear@uia.no::1a0d79ba-99a9-4ffc-bb02-a2067f6f93d6" providerId="AD" clId="Web-{4F00D4D4-8B8B-4887-9042-DFA9592505ED}" dt="2022-07-14T13:26:25.218" v="10" actId="14100"/>
        <pc:sldMkLst>
          <pc:docMk/>
          <pc:sldMk cId="3422907646" sldId="2147374561"/>
        </pc:sldMkLst>
      </pc:sldChg>
    </pc:docChg>
  </pc:docChgLst>
  <pc:docChgLst>
    <pc:chgData name="Merethe Anette Ryen" userId="S::merethear@uia.no::1a0d79ba-99a9-4ffc-bb02-a2067f6f93d6" providerId="AD" clId="Web-{E004444E-6BA2-481B-9A1A-7F75C3C2BBEB}"/>
    <pc:docChg chg="addSld modSld sldOrd">
      <pc:chgData name="Merethe Anette Ryen" userId="S::merethear@uia.no::1a0d79ba-99a9-4ffc-bb02-a2067f6f93d6" providerId="AD" clId="Web-{E004444E-6BA2-481B-9A1A-7F75C3C2BBEB}" dt="2022-03-25T09:03:41.725" v="842" actId="20577"/>
      <pc:docMkLst>
        <pc:docMk/>
      </pc:docMkLst>
      <pc:sldChg chg="modNotes">
        <pc:chgData name="Merethe Anette Ryen" userId="S::merethear@uia.no::1a0d79ba-99a9-4ffc-bb02-a2067f6f93d6" providerId="AD" clId="Web-{E004444E-6BA2-481B-9A1A-7F75C3C2BBEB}" dt="2022-03-25T08:41:09.547" v="610"/>
        <pc:sldMkLst>
          <pc:docMk/>
          <pc:sldMk cId="756669445" sldId="513"/>
        </pc:sldMkLst>
      </pc:sldChg>
      <pc:sldChg chg="modNotes">
        <pc:chgData name="Merethe Anette Ryen" userId="S::merethear@uia.no::1a0d79ba-99a9-4ffc-bb02-a2067f6f93d6" providerId="AD" clId="Web-{E004444E-6BA2-481B-9A1A-7F75C3C2BBEB}" dt="2022-03-25T08:34:03.536" v="539"/>
        <pc:sldMkLst>
          <pc:docMk/>
          <pc:sldMk cId="1038982187" sldId="616"/>
        </pc:sldMkLst>
      </pc:sldChg>
      <pc:sldChg chg="modSp">
        <pc:chgData name="Merethe Anette Ryen" userId="S::merethear@uia.no::1a0d79ba-99a9-4ffc-bb02-a2067f6f93d6" providerId="AD" clId="Web-{E004444E-6BA2-481B-9A1A-7F75C3C2BBEB}" dt="2022-03-25T09:03:41.725" v="842" actId="20577"/>
        <pc:sldMkLst>
          <pc:docMk/>
          <pc:sldMk cId="15618543" sldId="642"/>
        </pc:sldMkLst>
      </pc:sldChg>
      <pc:sldChg chg="modNotes">
        <pc:chgData name="Merethe Anette Ryen" userId="S::merethear@uia.no::1a0d79ba-99a9-4ffc-bb02-a2067f6f93d6" providerId="AD" clId="Web-{E004444E-6BA2-481B-9A1A-7F75C3C2BBEB}" dt="2022-03-25T08:58:25.107" v="766"/>
        <pc:sldMkLst>
          <pc:docMk/>
          <pc:sldMk cId="2656009895" sldId="643"/>
        </pc:sldMkLst>
      </pc:sldChg>
      <pc:sldChg chg="modSp">
        <pc:chgData name="Merethe Anette Ryen" userId="S::merethear@uia.no::1a0d79ba-99a9-4ffc-bb02-a2067f6f93d6" providerId="AD" clId="Web-{E004444E-6BA2-481B-9A1A-7F75C3C2BBEB}" dt="2022-03-25T08:59:00.045" v="769" actId="20577"/>
        <pc:sldMkLst>
          <pc:docMk/>
          <pc:sldMk cId="687476664" sldId="644"/>
        </pc:sldMkLst>
      </pc:sldChg>
      <pc:sldChg chg="modSp">
        <pc:chgData name="Merethe Anette Ryen" userId="S::merethear@uia.no::1a0d79ba-99a9-4ffc-bb02-a2067f6f93d6" providerId="AD" clId="Web-{E004444E-6BA2-481B-9A1A-7F75C3C2BBEB}" dt="2022-03-25T08:35:05.256" v="567" actId="20577"/>
        <pc:sldMkLst>
          <pc:docMk/>
          <pc:sldMk cId="2062943582" sldId="647"/>
        </pc:sldMkLst>
      </pc:sldChg>
      <pc:sldChg chg="addSp delSp modSp add ord replId">
        <pc:chgData name="Merethe Anette Ryen" userId="S::merethear@uia.no::1a0d79ba-99a9-4ffc-bb02-a2067f6f93d6" providerId="AD" clId="Web-{E004444E-6BA2-481B-9A1A-7F75C3C2BBEB}" dt="2022-03-25T09:00:28.454" v="804" actId="20577"/>
        <pc:sldMkLst>
          <pc:docMk/>
          <pc:sldMk cId="2083976786" sldId="648"/>
        </pc:sldMkLst>
      </pc:sldChg>
      <pc:sldChg chg="addSp delSp modSp add ord replId modNotes">
        <pc:chgData name="Merethe Anette Ryen" userId="S::merethear@uia.no::1a0d79ba-99a9-4ffc-bb02-a2067f6f93d6" providerId="AD" clId="Web-{E004444E-6BA2-481B-9A1A-7F75C3C2BBEB}" dt="2022-03-25T08:34:18.942" v="550"/>
        <pc:sldMkLst>
          <pc:docMk/>
          <pc:sldMk cId="3421155599" sldId="649"/>
        </pc:sldMkLst>
      </pc:sldChg>
      <pc:sldChg chg="modSp add replId modNotes">
        <pc:chgData name="Merethe Anette Ryen" userId="S::merethear@uia.no::1a0d79ba-99a9-4ffc-bb02-a2067f6f93d6" providerId="AD" clId="Web-{E004444E-6BA2-481B-9A1A-7F75C3C2BBEB}" dt="2022-03-25T08:38:27.496" v="602"/>
        <pc:sldMkLst>
          <pc:docMk/>
          <pc:sldMk cId="982403725" sldId="650"/>
        </pc:sldMkLst>
      </pc:sldChg>
    </pc:docChg>
  </pc:docChgLst>
  <pc:docChgLst>
    <pc:chgData name="Greta Hilding" userId="S::gretah@uia.no::e340b5e1-9405-46f9-a5f4-ac04561009e2" providerId="AD" clId="Web-{0FBBBE4B-2022-7DDA-CC34-A7EB21F79583}"/>
    <pc:docChg chg="modSld">
      <pc:chgData name="Greta Hilding" userId="S::gretah@uia.no::e340b5e1-9405-46f9-a5f4-ac04561009e2" providerId="AD" clId="Web-{0FBBBE4B-2022-7DDA-CC34-A7EB21F79583}" dt="2023-01-11T15:35:59.274" v="0" actId="20577"/>
      <pc:docMkLst>
        <pc:docMk/>
      </pc:docMkLst>
      <pc:sldChg chg="modSp">
        <pc:chgData name="Greta Hilding" userId="S::gretah@uia.no::e340b5e1-9405-46f9-a5f4-ac04561009e2" providerId="AD" clId="Web-{0FBBBE4B-2022-7DDA-CC34-A7EB21F79583}" dt="2023-01-11T15:35:59.274" v="0" actId="20577"/>
        <pc:sldMkLst>
          <pc:docMk/>
          <pc:sldMk cId="3797389154" sldId="2147374705"/>
        </pc:sldMkLst>
      </pc:sldChg>
    </pc:docChg>
  </pc:docChgLst>
  <pc:docChgLst>
    <pc:chgData name="Merethe Anette Ryen" userId="S::merethear@uia.no::1a0d79ba-99a9-4ffc-bb02-a2067f6f93d6" providerId="AD" clId="Web-{AAF2FD64-60D7-46B4-B305-887F1ABD32E2}"/>
    <pc:docChg chg="addSld delSld modSld sldOrd">
      <pc:chgData name="Merethe Anette Ryen" userId="S::merethear@uia.no::1a0d79ba-99a9-4ffc-bb02-a2067f6f93d6" providerId="AD" clId="Web-{AAF2FD64-60D7-46B4-B305-887F1ABD32E2}" dt="2022-03-24T13:55:01.803" v="873" actId="20577"/>
      <pc:docMkLst>
        <pc:docMk/>
      </pc:docMkLst>
      <pc:sldChg chg="ord modNotes">
        <pc:chgData name="Merethe Anette Ryen" userId="S::merethear@uia.no::1a0d79ba-99a9-4ffc-bb02-a2067f6f93d6" providerId="AD" clId="Web-{AAF2FD64-60D7-46B4-B305-887F1ABD32E2}" dt="2022-03-24T13:43:11.846" v="583"/>
        <pc:sldMkLst>
          <pc:docMk/>
          <pc:sldMk cId="1032388041" sldId="274"/>
        </pc:sldMkLst>
      </pc:sldChg>
      <pc:sldChg chg="modNotes">
        <pc:chgData name="Merethe Anette Ryen" userId="S::merethear@uia.no::1a0d79ba-99a9-4ffc-bb02-a2067f6f93d6" providerId="AD" clId="Web-{AAF2FD64-60D7-46B4-B305-887F1ABD32E2}" dt="2022-03-24T13:52:11.939" v="835"/>
        <pc:sldMkLst>
          <pc:docMk/>
          <pc:sldMk cId="756669445" sldId="513"/>
        </pc:sldMkLst>
      </pc:sldChg>
      <pc:sldChg chg="modNotes">
        <pc:chgData name="Merethe Anette Ryen" userId="S::merethear@uia.no::1a0d79ba-99a9-4ffc-bb02-a2067f6f93d6" providerId="AD" clId="Web-{AAF2FD64-60D7-46B4-B305-887F1ABD32E2}" dt="2022-03-24T13:26:05.101" v="391"/>
        <pc:sldMkLst>
          <pc:docMk/>
          <pc:sldMk cId="1629239708" sldId="615"/>
        </pc:sldMkLst>
      </pc:sldChg>
      <pc:sldChg chg="modNotes">
        <pc:chgData name="Merethe Anette Ryen" userId="S::merethear@uia.no::1a0d79ba-99a9-4ffc-bb02-a2067f6f93d6" providerId="AD" clId="Web-{AAF2FD64-60D7-46B4-B305-887F1ABD32E2}" dt="2022-03-24T13:51:22.437" v="788"/>
        <pc:sldMkLst>
          <pc:docMk/>
          <pc:sldMk cId="1038982187" sldId="616"/>
        </pc:sldMkLst>
      </pc:sldChg>
      <pc:sldChg chg="ord modNotes">
        <pc:chgData name="Merethe Anette Ryen" userId="S::merethear@uia.no::1a0d79ba-99a9-4ffc-bb02-a2067f6f93d6" providerId="AD" clId="Web-{AAF2FD64-60D7-46B4-B305-887F1ABD32E2}" dt="2022-03-24T13:39:19.231" v="562"/>
        <pc:sldMkLst>
          <pc:docMk/>
          <pc:sldMk cId="2732021727" sldId="633"/>
        </pc:sldMkLst>
      </pc:sldChg>
      <pc:sldChg chg="ord">
        <pc:chgData name="Merethe Anette Ryen" userId="S::merethear@uia.no::1a0d79ba-99a9-4ffc-bb02-a2067f6f93d6" providerId="AD" clId="Web-{AAF2FD64-60D7-46B4-B305-887F1ABD32E2}" dt="2022-03-24T13:31:20.265" v="402"/>
        <pc:sldMkLst>
          <pc:docMk/>
          <pc:sldMk cId="328872054" sldId="635"/>
        </pc:sldMkLst>
      </pc:sldChg>
      <pc:sldChg chg="delSp modSp ord">
        <pc:chgData name="Merethe Anette Ryen" userId="S::merethear@uia.no::1a0d79ba-99a9-4ffc-bb02-a2067f6f93d6" providerId="AD" clId="Web-{AAF2FD64-60D7-46B4-B305-887F1ABD32E2}" dt="2022-03-24T13:33:09.831" v="418" actId="20577"/>
        <pc:sldMkLst>
          <pc:docMk/>
          <pc:sldMk cId="4232647976" sldId="636"/>
        </pc:sldMkLst>
      </pc:sldChg>
      <pc:sldChg chg="modSp">
        <pc:chgData name="Merethe Anette Ryen" userId="S::merethear@uia.no::1a0d79ba-99a9-4ffc-bb02-a2067f6f93d6" providerId="AD" clId="Web-{AAF2FD64-60D7-46B4-B305-887F1ABD32E2}" dt="2022-03-24T13:23:05.784" v="384" actId="20577"/>
        <pc:sldMkLst>
          <pc:docMk/>
          <pc:sldMk cId="3444337606" sldId="637"/>
        </pc:sldMkLst>
      </pc:sldChg>
      <pc:sldChg chg="del">
        <pc:chgData name="Merethe Anette Ryen" userId="S::merethear@uia.no::1a0d79ba-99a9-4ffc-bb02-a2067f6f93d6" providerId="AD" clId="Web-{AAF2FD64-60D7-46B4-B305-887F1ABD32E2}" dt="2022-03-24T13:31:36.797" v="404"/>
        <pc:sldMkLst>
          <pc:docMk/>
          <pc:sldMk cId="1295070724" sldId="639"/>
        </pc:sldMkLst>
      </pc:sldChg>
      <pc:sldChg chg="del">
        <pc:chgData name="Merethe Anette Ryen" userId="S::merethear@uia.no::1a0d79ba-99a9-4ffc-bb02-a2067f6f93d6" providerId="AD" clId="Web-{AAF2FD64-60D7-46B4-B305-887F1ABD32E2}" dt="2022-03-24T13:31:03.015" v="401"/>
        <pc:sldMkLst>
          <pc:docMk/>
          <pc:sldMk cId="3722692787" sldId="641"/>
        </pc:sldMkLst>
      </pc:sldChg>
      <pc:sldChg chg="modSp">
        <pc:chgData name="Merethe Anette Ryen" userId="S::merethear@uia.no::1a0d79ba-99a9-4ffc-bb02-a2067f6f93d6" providerId="AD" clId="Web-{AAF2FD64-60D7-46B4-B305-887F1ABD32E2}" dt="2022-03-24T13:36:06.445" v="519" actId="20577"/>
        <pc:sldMkLst>
          <pc:docMk/>
          <pc:sldMk cId="15618543" sldId="642"/>
        </pc:sldMkLst>
      </pc:sldChg>
      <pc:sldChg chg="addSp delSp modSp modNotes">
        <pc:chgData name="Merethe Anette Ryen" userId="S::merethear@uia.no::1a0d79ba-99a9-4ffc-bb02-a2067f6f93d6" providerId="AD" clId="Web-{AAF2FD64-60D7-46B4-B305-887F1ABD32E2}" dt="2022-03-24T13:20:02.529" v="381" actId="1076"/>
        <pc:sldMkLst>
          <pc:docMk/>
          <pc:sldMk cId="2656009895" sldId="643"/>
        </pc:sldMkLst>
      </pc:sldChg>
      <pc:sldChg chg="modSp add replId">
        <pc:chgData name="Merethe Anette Ryen" userId="S::merethear@uia.no::1a0d79ba-99a9-4ffc-bb02-a2067f6f93d6" providerId="AD" clId="Web-{AAF2FD64-60D7-46B4-B305-887F1ABD32E2}" dt="2022-03-24T13:55:01.803" v="873" actId="20577"/>
        <pc:sldMkLst>
          <pc:docMk/>
          <pc:sldMk cId="687476664" sldId="644"/>
        </pc:sldMkLst>
      </pc:sldChg>
      <pc:sldChg chg="add replId">
        <pc:chgData name="Merethe Anette Ryen" userId="S::merethear@uia.no::1a0d79ba-99a9-4ffc-bb02-a2067f6f93d6" providerId="AD" clId="Web-{AAF2FD64-60D7-46B4-B305-887F1ABD32E2}" dt="2022-03-24T13:32:51.736" v="405"/>
        <pc:sldMkLst>
          <pc:docMk/>
          <pc:sldMk cId="395828971" sldId="645"/>
        </pc:sldMkLst>
      </pc:sldChg>
    </pc:docChg>
  </pc:docChgLst>
  <pc:docChgLst>
    <pc:chgData name="Merethe Anette Ryen" userId="S::merethear@uia.no::1a0d79ba-99a9-4ffc-bb02-a2067f6f93d6" providerId="AD" clId="Web-{C75D6817-AF53-46E8-B370-7DDD6C41CF15}"/>
    <pc:docChg chg="addSld modSld modSection">
      <pc:chgData name="Merethe Anette Ryen" userId="S::merethear@uia.no::1a0d79ba-99a9-4ffc-bb02-a2067f6f93d6" providerId="AD" clId="Web-{C75D6817-AF53-46E8-B370-7DDD6C41CF15}" dt="2023-09-19T12:15:53.876" v="21"/>
      <pc:docMkLst>
        <pc:docMk/>
      </pc:docMkLst>
      <pc:sldChg chg="addSp delSp modSp add replId">
        <pc:chgData name="Merethe Anette Ryen" userId="S::merethear@uia.no::1a0d79ba-99a9-4ffc-bb02-a2067f6f93d6" providerId="AD" clId="Web-{C75D6817-AF53-46E8-B370-7DDD6C41CF15}" dt="2023-09-19T12:15:53.876" v="21"/>
        <pc:sldMkLst>
          <pc:docMk/>
          <pc:sldMk cId="2805838328" sldId="2147374821"/>
        </pc:sldMkLst>
      </pc:sldChg>
    </pc:docChg>
  </pc:docChgLst>
  <pc:docChgLst>
    <pc:chgData name="Greta Hilding" userId="e340b5e1-9405-46f9-a5f4-ac04561009e2" providerId="ADAL" clId="{53C7DA1A-0DDE-4478-9712-3F626A26B93F}"/>
    <pc:docChg chg="undo custSel addSld delSld modSld sldOrd">
      <pc:chgData name="Greta Hilding" userId="e340b5e1-9405-46f9-a5f4-ac04561009e2" providerId="ADAL" clId="{53C7DA1A-0DDE-4478-9712-3F626A26B93F}" dt="2022-08-31T10:51:53.561" v="1101" actId="20577"/>
      <pc:docMkLst>
        <pc:docMk/>
      </pc:docMkLst>
      <pc:sldChg chg="modSp mod ord">
        <pc:chgData name="Greta Hilding" userId="e340b5e1-9405-46f9-a5f4-ac04561009e2" providerId="ADAL" clId="{53C7DA1A-0DDE-4478-9712-3F626A26B93F}" dt="2022-08-31T10:51:53.561" v="1101" actId="20577"/>
        <pc:sldMkLst>
          <pc:docMk/>
          <pc:sldMk cId="2457360883" sldId="2147374575"/>
        </pc:sldMkLst>
      </pc:sldChg>
      <pc:sldChg chg="modSp mod">
        <pc:chgData name="Greta Hilding" userId="e340b5e1-9405-46f9-a5f4-ac04561009e2" providerId="ADAL" clId="{53C7DA1A-0DDE-4478-9712-3F626A26B93F}" dt="2022-08-30T15:19:13.006" v="59" actId="13926"/>
        <pc:sldMkLst>
          <pc:docMk/>
          <pc:sldMk cId="1446892212" sldId="2147374577"/>
        </pc:sldMkLst>
      </pc:sldChg>
      <pc:sldChg chg="modSp mod ord">
        <pc:chgData name="Greta Hilding" userId="e340b5e1-9405-46f9-a5f4-ac04561009e2" providerId="ADAL" clId="{53C7DA1A-0DDE-4478-9712-3F626A26B93F}" dt="2022-08-30T14:23:35.003" v="44" actId="20577"/>
        <pc:sldMkLst>
          <pc:docMk/>
          <pc:sldMk cId="954396748" sldId="2147374579"/>
        </pc:sldMkLst>
      </pc:sldChg>
      <pc:sldChg chg="new del">
        <pc:chgData name="Greta Hilding" userId="e340b5e1-9405-46f9-a5f4-ac04561009e2" providerId="ADAL" clId="{53C7DA1A-0DDE-4478-9712-3F626A26B93F}" dt="2022-08-30T15:25:02.104" v="147" actId="680"/>
        <pc:sldMkLst>
          <pc:docMk/>
          <pc:sldMk cId="1270375" sldId="2147374580"/>
        </pc:sldMkLst>
      </pc:sldChg>
      <pc:sldChg chg="modSp new mod">
        <pc:chgData name="Greta Hilding" userId="e340b5e1-9405-46f9-a5f4-ac04561009e2" providerId="ADAL" clId="{53C7DA1A-0DDE-4478-9712-3F626A26B93F}" dt="2022-08-30T16:29:31.376" v="974" actId="20577"/>
        <pc:sldMkLst>
          <pc:docMk/>
          <pc:sldMk cId="587946890" sldId="2147374580"/>
        </pc:sldMkLst>
      </pc:sldChg>
      <pc:sldChg chg="new del">
        <pc:chgData name="Greta Hilding" userId="e340b5e1-9405-46f9-a5f4-ac04561009e2" providerId="ADAL" clId="{53C7DA1A-0DDE-4478-9712-3F626A26B93F}" dt="2022-08-30T15:25:52.106" v="170" actId="680"/>
        <pc:sldMkLst>
          <pc:docMk/>
          <pc:sldMk cId="795113911" sldId="2147374580"/>
        </pc:sldMkLst>
      </pc:sldChg>
      <pc:sldChg chg="new del ord">
        <pc:chgData name="Greta Hilding" userId="e340b5e1-9405-46f9-a5f4-ac04561009e2" providerId="ADAL" clId="{53C7DA1A-0DDE-4478-9712-3F626A26B93F}" dt="2022-08-30T15:25:39.705" v="168" actId="2696"/>
        <pc:sldMkLst>
          <pc:docMk/>
          <pc:sldMk cId="1895846398" sldId="2147374580"/>
        </pc:sldMkLst>
      </pc:sldChg>
      <pc:sldChg chg="delSp modSp add del mod">
        <pc:chgData name="Greta Hilding" userId="e340b5e1-9405-46f9-a5f4-ac04561009e2" providerId="ADAL" clId="{53C7DA1A-0DDE-4478-9712-3F626A26B93F}" dt="2022-08-30T15:42:19.934" v="204" actId="2696"/>
        <pc:sldMkLst>
          <pc:docMk/>
          <pc:sldMk cId="2186484221" sldId="2147374580"/>
        </pc:sldMkLst>
      </pc:sldChg>
    </pc:docChg>
  </pc:docChgLst>
  <pc:docChgLst>
    <pc:chgData name="Merethe Anette Ryen" userId="1a0d79ba-99a9-4ffc-bb02-a2067f6f93d6" providerId="ADAL" clId="{A3DAF1CE-E1A5-4FC2-A11B-B7E14185EE48}"/>
    <pc:docChg chg="undo custSel addSld delSld modSld sldOrd modSection">
      <pc:chgData name="Merethe Anette Ryen" userId="1a0d79ba-99a9-4ffc-bb02-a2067f6f93d6" providerId="ADAL" clId="{A3DAF1CE-E1A5-4FC2-A11B-B7E14185EE48}" dt="2023-01-12T11:23:49.109" v="27894" actId="20577"/>
      <pc:docMkLst>
        <pc:docMk/>
      </pc:docMkLst>
      <pc:sldChg chg="add del">
        <pc:chgData name="Merethe Anette Ryen" userId="1a0d79ba-99a9-4ffc-bb02-a2067f6f93d6" providerId="ADAL" clId="{A3DAF1CE-E1A5-4FC2-A11B-B7E14185EE48}" dt="2023-01-10T15:16:40.900" v="18797" actId="2696"/>
        <pc:sldMkLst>
          <pc:docMk/>
          <pc:sldMk cId="923979976" sldId="2147374579"/>
        </pc:sldMkLst>
      </pc:sldChg>
      <pc:sldChg chg="modSp add del mod ord modShow">
        <pc:chgData name="Merethe Anette Ryen" userId="1a0d79ba-99a9-4ffc-bb02-a2067f6f93d6" providerId="ADAL" clId="{A3DAF1CE-E1A5-4FC2-A11B-B7E14185EE48}" dt="2023-01-10T15:23:59.030" v="18843" actId="2696"/>
        <pc:sldMkLst>
          <pc:docMk/>
          <pc:sldMk cId="2073893665" sldId="2147374584"/>
        </pc:sldMkLst>
      </pc:sldChg>
      <pc:sldChg chg="modSp add del mod">
        <pc:chgData name="Merethe Anette Ryen" userId="1a0d79ba-99a9-4ffc-bb02-a2067f6f93d6" providerId="ADAL" clId="{A3DAF1CE-E1A5-4FC2-A11B-B7E14185EE48}" dt="2023-01-04T09:43:21.799" v="3099" actId="2696"/>
        <pc:sldMkLst>
          <pc:docMk/>
          <pc:sldMk cId="3078276306" sldId="2147374596"/>
        </pc:sldMkLst>
      </pc:sldChg>
      <pc:sldChg chg="modSp del mod modShow">
        <pc:chgData name="Merethe Anette Ryen" userId="1a0d79ba-99a9-4ffc-bb02-a2067f6f93d6" providerId="ADAL" clId="{A3DAF1CE-E1A5-4FC2-A11B-B7E14185EE48}" dt="2023-01-11T07:55:50.962" v="20311" actId="2696"/>
        <pc:sldMkLst>
          <pc:docMk/>
          <pc:sldMk cId="1101722672" sldId="2147374605"/>
        </pc:sldMkLst>
      </pc:sldChg>
      <pc:sldChg chg="modSp mod modNotesTx">
        <pc:chgData name="Merethe Anette Ryen" userId="1a0d79ba-99a9-4ffc-bb02-a2067f6f93d6" providerId="ADAL" clId="{A3DAF1CE-E1A5-4FC2-A11B-B7E14185EE48}" dt="2023-01-11T22:11:45.005" v="25560" actId="20577"/>
        <pc:sldMkLst>
          <pc:docMk/>
          <pc:sldMk cId="1767342062" sldId="2147374611"/>
        </pc:sldMkLst>
      </pc:sldChg>
      <pc:sldChg chg="modSp add del mod ord modShow">
        <pc:chgData name="Merethe Anette Ryen" userId="1a0d79ba-99a9-4ffc-bb02-a2067f6f93d6" providerId="ADAL" clId="{A3DAF1CE-E1A5-4FC2-A11B-B7E14185EE48}" dt="2023-01-10T15:17:01.716" v="18798" actId="2696"/>
        <pc:sldMkLst>
          <pc:docMk/>
          <pc:sldMk cId="3451858624" sldId="2147374654"/>
        </pc:sldMkLst>
      </pc:sldChg>
      <pc:sldChg chg="modSp add mod ord modShow delCm modNotesTx">
        <pc:chgData name="Merethe Anette Ryen" userId="1a0d79ba-99a9-4ffc-bb02-a2067f6f93d6" providerId="ADAL" clId="{A3DAF1CE-E1A5-4FC2-A11B-B7E14185EE48}" dt="2023-01-12T11:23:49.109" v="27894" actId="20577"/>
        <pc:sldMkLst>
          <pc:docMk/>
          <pc:sldMk cId="3831654902" sldId="2147374654"/>
        </pc:sldMkLst>
      </pc:sldChg>
      <pc:sldChg chg="modSp mod modNotesTx">
        <pc:chgData name="Merethe Anette Ryen" userId="1a0d79ba-99a9-4ffc-bb02-a2067f6f93d6" providerId="ADAL" clId="{A3DAF1CE-E1A5-4FC2-A11B-B7E14185EE48}" dt="2023-01-11T07:41:53.328" v="20194" actId="20577"/>
        <pc:sldMkLst>
          <pc:docMk/>
          <pc:sldMk cId="759042129" sldId="2147374657"/>
        </pc:sldMkLst>
      </pc:sldChg>
      <pc:sldChg chg="addSp modSp del mod ord modShow modNotesTx">
        <pc:chgData name="Merethe Anette Ryen" userId="1a0d79ba-99a9-4ffc-bb02-a2067f6f93d6" providerId="ADAL" clId="{A3DAF1CE-E1A5-4FC2-A11B-B7E14185EE48}" dt="2023-01-10T15:23:59.030" v="18843" actId="2696"/>
        <pc:sldMkLst>
          <pc:docMk/>
          <pc:sldMk cId="519138555" sldId="2147374658"/>
        </pc:sldMkLst>
      </pc:sldChg>
      <pc:sldChg chg="del">
        <pc:chgData name="Merethe Anette Ryen" userId="1a0d79ba-99a9-4ffc-bb02-a2067f6f93d6" providerId="ADAL" clId="{A3DAF1CE-E1A5-4FC2-A11B-B7E14185EE48}" dt="2023-01-04T07:29:21.929" v="723" actId="2696"/>
        <pc:sldMkLst>
          <pc:docMk/>
          <pc:sldMk cId="3416326604" sldId="2147374659"/>
        </pc:sldMkLst>
      </pc:sldChg>
      <pc:sldChg chg="del">
        <pc:chgData name="Merethe Anette Ryen" userId="1a0d79ba-99a9-4ffc-bb02-a2067f6f93d6" providerId="ADAL" clId="{A3DAF1CE-E1A5-4FC2-A11B-B7E14185EE48}" dt="2023-01-04T07:24:40.062" v="683" actId="2696"/>
        <pc:sldMkLst>
          <pc:docMk/>
          <pc:sldMk cId="2872670597" sldId="2147374660"/>
        </pc:sldMkLst>
      </pc:sldChg>
      <pc:sldChg chg="addSp delSp modSp mod delCm modNotesTx">
        <pc:chgData name="Merethe Anette Ryen" userId="1a0d79ba-99a9-4ffc-bb02-a2067f6f93d6" providerId="ADAL" clId="{A3DAF1CE-E1A5-4FC2-A11B-B7E14185EE48}" dt="2023-01-12T08:08:31.083" v="25932"/>
        <pc:sldMkLst>
          <pc:docMk/>
          <pc:sldMk cId="123381338" sldId="2147374661"/>
        </pc:sldMkLst>
      </pc:sldChg>
      <pc:sldChg chg="del mod modShow">
        <pc:chgData name="Merethe Anette Ryen" userId="1a0d79ba-99a9-4ffc-bb02-a2067f6f93d6" providerId="ADAL" clId="{A3DAF1CE-E1A5-4FC2-A11B-B7E14185EE48}" dt="2023-01-11T07:55:50.962" v="20311" actId="2696"/>
        <pc:sldMkLst>
          <pc:docMk/>
          <pc:sldMk cId="671905836" sldId="2147374662"/>
        </pc:sldMkLst>
      </pc:sldChg>
      <pc:sldChg chg="modSp mod ord modShow modNotesTx">
        <pc:chgData name="Merethe Anette Ryen" userId="1a0d79ba-99a9-4ffc-bb02-a2067f6f93d6" providerId="ADAL" clId="{A3DAF1CE-E1A5-4FC2-A11B-B7E14185EE48}" dt="2023-01-12T11:22:57.729" v="27855" actId="729"/>
        <pc:sldMkLst>
          <pc:docMk/>
          <pc:sldMk cId="4074921465" sldId="2147374663"/>
        </pc:sldMkLst>
      </pc:sldChg>
      <pc:sldChg chg="modSp mod modNotesTx">
        <pc:chgData name="Merethe Anette Ryen" userId="1a0d79ba-99a9-4ffc-bb02-a2067f6f93d6" providerId="ADAL" clId="{A3DAF1CE-E1A5-4FC2-A11B-B7E14185EE48}" dt="2023-01-10T13:48:25.186" v="17820" actId="20577"/>
        <pc:sldMkLst>
          <pc:docMk/>
          <pc:sldMk cId="538561828" sldId="2147374664"/>
        </pc:sldMkLst>
      </pc:sldChg>
      <pc:sldChg chg="modSp mod ord">
        <pc:chgData name="Merethe Anette Ryen" userId="1a0d79ba-99a9-4ffc-bb02-a2067f6f93d6" providerId="ADAL" clId="{A3DAF1CE-E1A5-4FC2-A11B-B7E14185EE48}" dt="2023-01-10T13:53:04.153" v="17877"/>
        <pc:sldMkLst>
          <pc:docMk/>
          <pc:sldMk cId="1482755450" sldId="2147374665"/>
        </pc:sldMkLst>
      </pc:sldChg>
      <pc:sldChg chg="delSp modSp add del mod">
        <pc:chgData name="Merethe Anette Ryen" userId="1a0d79ba-99a9-4ffc-bb02-a2067f6f93d6" providerId="ADAL" clId="{A3DAF1CE-E1A5-4FC2-A11B-B7E14185EE48}" dt="2023-01-04T10:22:56.384" v="4389" actId="2696"/>
        <pc:sldMkLst>
          <pc:docMk/>
          <pc:sldMk cId="785152369" sldId="2147374666"/>
        </pc:sldMkLst>
      </pc:sldChg>
      <pc:sldChg chg="modSp add mod ord modNotesTx">
        <pc:chgData name="Merethe Anette Ryen" userId="1a0d79ba-99a9-4ffc-bb02-a2067f6f93d6" providerId="ADAL" clId="{A3DAF1CE-E1A5-4FC2-A11B-B7E14185EE48}" dt="2023-01-12T11:22:15.383" v="27854" actId="20577"/>
        <pc:sldMkLst>
          <pc:docMk/>
          <pc:sldMk cId="331861770" sldId="2147374667"/>
        </pc:sldMkLst>
      </pc:sldChg>
      <pc:sldChg chg="modSp add del mod">
        <pc:chgData name="Merethe Anette Ryen" userId="1a0d79ba-99a9-4ffc-bb02-a2067f6f93d6" providerId="ADAL" clId="{A3DAF1CE-E1A5-4FC2-A11B-B7E14185EE48}" dt="2023-01-04T07:51:31.993" v="1652" actId="2696"/>
        <pc:sldMkLst>
          <pc:docMk/>
          <pc:sldMk cId="2441382081" sldId="2147374668"/>
        </pc:sldMkLst>
      </pc:sldChg>
      <pc:sldChg chg="modSp add del mod ord modNotesTx">
        <pc:chgData name="Merethe Anette Ryen" userId="1a0d79ba-99a9-4ffc-bb02-a2067f6f93d6" providerId="ADAL" clId="{A3DAF1CE-E1A5-4FC2-A11B-B7E14185EE48}" dt="2023-01-10T15:17:01.716" v="18798" actId="2696"/>
        <pc:sldMkLst>
          <pc:docMk/>
          <pc:sldMk cId="944357904" sldId="2147374669"/>
        </pc:sldMkLst>
      </pc:sldChg>
      <pc:sldChg chg="modSp add mod ord delCm modCm">
        <pc:chgData name="Merethe Anette Ryen" userId="1a0d79ba-99a9-4ffc-bb02-a2067f6f93d6" providerId="ADAL" clId="{A3DAF1CE-E1A5-4FC2-A11B-B7E14185EE48}" dt="2023-01-12T08:15:08.638" v="25975" actId="20577"/>
        <pc:sldMkLst>
          <pc:docMk/>
          <pc:sldMk cId="2977622334" sldId="2147374669"/>
        </pc:sldMkLst>
      </pc:sldChg>
      <pc:sldChg chg="modSp add del mod">
        <pc:chgData name="Merethe Anette Ryen" userId="1a0d79ba-99a9-4ffc-bb02-a2067f6f93d6" providerId="ADAL" clId="{A3DAF1CE-E1A5-4FC2-A11B-B7E14185EE48}" dt="2023-01-04T10:22:50.674" v="4388" actId="2696"/>
        <pc:sldMkLst>
          <pc:docMk/>
          <pc:sldMk cId="2284198281" sldId="2147374670"/>
        </pc:sldMkLst>
      </pc:sldChg>
      <pc:sldChg chg="modSp add del mod modNotesTx">
        <pc:chgData name="Merethe Anette Ryen" userId="1a0d79ba-99a9-4ffc-bb02-a2067f6f93d6" providerId="ADAL" clId="{A3DAF1CE-E1A5-4FC2-A11B-B7E14185EE48}" dt="2023-01-10T15:17:01.716" v="18798" actId="2696"/>
        <pc:sldMkLst>
          <pc:docMk/>
          <pc:sldMk cId="2417283657" sldId="2147374671"/>
        </pc:sldMkLst>
      </pc:sldChg>
      <pc:sldChg chg="modSp add mod ord delCm modNotesTx">
        <pc:chgData name="Merethe Anette Ryen" userId="1a0d79ba-99a9-4ffc-bb02-a2067f6f93d6" providerId="ADAL" clId="{A3DAF1CE-E1A5-4FC2-A11B-B7E14185EE48}" dt="2023-01-12T08:08:47.489" v="25935"/>
        <pc:sldMkLst>
          <pc:docMk/>
          <pc:sldMk cId="3002960549" sldId="2147374671"/>
        </pc:sldMkLst>
      </pc:sldChg>
      <pc:sldChg chg="modSp add del mod ord modNotesTx">
        <pc:chgData name="Merethe Anette Ryen" userId="1a0d79ba-99a9-4ffc-bb02-a2067f6f93d6" providerId="ADAL" clId="{A3DAF1CE-E1A5-4FC2-A11B-B7E14185EE48}" dt="2023-01-10T13:51:44.275" v="17837" actId="2696"/>
        <pc:sldMkLst>
          <pc:docMk/>
          <pc:sldMk cId="1530477132" sldId="2147374672"/>
        </pc:sldMkLst>
      </pc:sldChg>
      <pc:sldChg chg="modSp add mod">
        <pc:chgData name="Merethe Anette Ryen" userId="1a0d79ba-99a9-4ffc-bb02-a2067f6f93d6" providerId="ADAL" clId="{A3DAF1CE-E1A5-4FC2-A11B-B7E14185EE48}" dt="2023-01-11T22:11:59.812" v="25561" actId="20577"/>
        <pc:sldMkLst>
          <pc:docMk/>
          <pc:sldMk cId="3333214467" sldId="2147374672"/>
        </pc:sldMkLst>
      </pc:sldChg>
      <pc:sldChg chg="modSp add del mod modNotesTx">
        <pc:chgData name="Merethe Anette Ryen" userId="1a0d79ba-99a9-4ffc-bb02-a2067f6f93d6" providerId="ADAL" clId="{A3DAF1CE-E1A5-4FC2-A11B-B7E14185EE48}" dt="2023-01-10T14:00:08.705" v="18260" actId="2696"/>
        <pc:sldMkLst>
          <pc:docMk/>
          <pc:sldMk cId="1757305201" sldId="2147374673"/>
        </pc:sldMkLst>
      </pc:sldChg>
      <pc:sldChg chg="modSp add mod modNotesTx">
        <pc:chgData name="Merethe Anette Ryen" userId="1a0d79ba-99a9-4ffc-bb02-a2067f6f93d6" providerId="ADAL" clId="{A3DAF1CE-E1A5-4FC2-A11B-B7E14185EE48}" dt="2023-01-11T09:45:32.612" v="21016" actId="20577"/>
        <pc:sldMkLst>
          <pc:docMk/>
          <pc:sldMk cId="3556898349" sldId="2147374673"/>
        </pc:sldMkLst>
      </pc:sldChg>
      <pc:sldChg chg="add del">
        <pc:chgData name="Merethe Anette Ryen" userId="1a0d79ba-99a9-4ffc-bb02-a2067f6f93d6" providerId="ADAL" clId="{A3DAF1CE-E1A5-4FC2-A11B-B7E14185EE48}" dt="2023-01-04T07:48:42.083" v="1482"/>
        <pc:sldMkLst>
          <pc:docMk/>
          <pc:sldMk cId="1240277329" sldId="2147374674"/>
        </pc:sldMkLst>
      </pc:sldChg>
      <pc:sldChg chg="modSp add del mod">
        <pc:chgData name="Merethe Anette Ryen" userId="1a0d79ba-99a9-4ffc-bb02-a2067f6f93d6" providerId="ADAL" clId="{A3DAF1CE-E1A5-4FC2-A11B-B7E14185EE48}" dt="2023-01-04T10:35:32.240" v="4762" actId="2696"/>
        <pc:sldMkLst>
          <pc:docMk/>
          <pc:sldMk cId="2401968325" sldId="2147374674"/>
        </pc:sldMkLst>
      </pc:sldChg>
      <pc:sldChg chg="modSp add del mod">
        <pc:chgData name="Merethe Anette Ryen" userId="1a0d79ba-99a9-4ffc-bb02-a2067f6f93d6" providerId="ADAL" clId="{A3DAF1CE-E1A5-4FC2-A11B-B7E14185EE48}" dt="2023-01-04T10:35:34.621" v="4763" actId="2696"/>
        <pc:sldMkLst>
          <pc:docMk/>
          <pc:sldMk cId="2172904589" sldId="2147374675"/>
        </pc:sldMkLst>
      </pc:sldChg>
      <pc:sldChg chg="modSp add del mod">
        <pc:chgData name="Merethe Anette Ryen" userId="1a0d79ba-99a9-4ffc-bb02-a2067f6f93d6" providerId="ADAL" clId="{A3DAF1CE-E1A5-4FC2-A11B-B7E14185EE48}" dt="2023-01-04T10:35:37.431" v="4764" actId="2696"/>
        <pc:sldMkLst>
          <pc:docMk/>
          <pc:sldMk cId="2193914874" sldId="2147374676"/>
        </pc:sldMkLst>
      </pc:sldChg>
      <pc:sldChg chg="modSp add del mod ord">
        <pc:chgData name="Merethe Anette Ryen" userId="1a0d79ba-99a9-4ffc-bb02-a2067f6f93d6" providerId="ADAL" clId="{A3DAF1CE-E1A5-4FC2-A11B-B7E14185EE48}" dt="2023-01-04T10:47:43.180" v="5074" actId="2696"/>
        <pc:sldMkLst>
          <pc:docMk/>
          <pc:sldMk cId="1201841746" sldId="2147374699"/>
        </pc:sldMkLst>
      </pc:sldChg>
      <pc:sldChg chg="addSp delSp modSp add del mod">
        <pc:chgData name="Merethe Anette Ryen" userId="1a0d79ba-99a9-4ffc-bb02-a2067f6f93d6" providerId="ADAL" clId="{A3DAF1CE-E1A5-4FC2-A11B-B7E14185EE48}" dt="2023-01-10T14:02:40.917" v="18366" actId="2696"/>
        <pc:sldMkLst>
          <pc:docMk/>
          <pc:sldMk cId="2250424533" sldId="2147374700"/>
        </pc:sldMkLst>
      </pc:sldChg>
      <pc:sldChg chg="new del">
        <pc:chgData name="Merethe Anette Ryen" userId="1a0d79ba-99a9-4ffc-bb02-a2067f6f93d6" providerId="ADAL" clId="{A3DAF1CE-E1A5-4FC2-A11B-B7E14185EE48}" dt="2023-01-04T10:06:56.700" v="3759" actId="680"/>
        <pc:sldMkLst>
          <pc:docMk/>
          <pc:sldMk cId="944270008" sldId="2147374701"/>
        </pc:sldMkLst>
      </pc:sldChg>
      <pc:sldChg chg="addSp delSp modSp add mod">
        <pc:chgData name="Merethe Anette Ryen" userId="1a0d79ba-99a9-4ffc-bb02-a2067f6f93d6" providerId="ADAL" clId="{A3DAF1CE-E1A5-4FC2-A11B-B7E14185EE48}" dt="2023-01-04T10:48:50.225" v="5157" actId="1035"/>
        <pc:sldMkLst>
          <pc:docMk/>
          <pc:sldMk cId="1564289054" sldId="2147374701"/>
        </pc:sldMkLst>
      </pc:sldChg>
      <pc:sldChg chg="new del">
        <pc:chgData name="Merethe Anette Ryen" userId="1a0d79ba-99a9-4ffc-bb02-a2067f6f93d6" providerId="ADAL" clId="{A3DAF1CE-E1A5-4FC2-A11B-B7E14185EE48}" dt="2023-01-04T10:06:38.823" v="3757" actId="2696"/>
        <pc:sldMkLst>
          <pc:docMk/>
          <pc:sldMk cId="2454962856" sldId="2147374701"/>
        </pc:sldMkLst>
      </pc:sldChg>
      <pc:sldChg chg="modSp mod ord modShow modNotesTx">
        <pc:chgData name="Merethe Anette Ryen" userId="1a0d79ba-99a9-4ffc-bb02-a2067f6f93d6" providerId="ADAL" clId="{A3DAF1CE-E1A5-4FC2-A11B-B7E14185EE48}" dt="2023-01-11T13:45:16.556" v="24943" actId="20577"/>
        <pc:sldMkLst>
          <pc:docMk/>
          <pc:sldMk cId="1564289054" sldId="2147374702"/>
        </pc:sldMkLst>
      </pc:sldChg>
      <pc:sldChg chg="add modNotesTx">
        <pc:chgData name="Merethe Anette Ryen" userId="1a0d79ba-99a9-4ffc-bb02-a2067f6f93d6" providerId="ADAL" clId="{A3DAF1CE-E1A5-4FC2-A11B-B7E14185EE48}" dt="2023-01-11T11:15:44.245" v="24255" actId="113"/>
        <pc:sldMkLst>
          <pc:docMk/>
          <pc:sldMk cId="252140480" sldId="2147374703"/>
        </pc:sldMkLst>
      </pc:sldChg>
      <pc:sldChg chg="new del">
        <pc:chgData name="Merethe Anette Ryen" userId="1a0d79ba-99a9-4ffc-bb02-a2067f6f93d6" providerId="ADAL" clId="{A3DAF1CE-E1A5-4FC2-A11B-B7E14185EE48}" dt="2023-01-05T07:56:57.881" v="6699" actId="680"/>
        <pc:sldMkLst>
          <pc:docMk/>
          <pc:sldMk cId="808174283" sldId="2147374703"/>
        </pc:sldMkLst>
      </pc:sldChg>
      <pc:sldChg chg="addSp delSp modSp new del mod">
        <pc:chgData name="Merethe Anette Ryen" userId="1a0d79ba-99a9-4ffc-bb02-a2067f6f93d6" providerId="ADAL" clId="{A3DAF1CE-E1A5-4FC2-A11B-B7E14185EE48}" dt="2023-01-10T13:54:29.910" v="17878" actId="2696"/>
        <pc:sldMkLst>
          <pc:docMk/>
          <pc:sldMk cId="1955741850" sldId="2147374703"/>
        </pc:sldMkLst>
      </pc:sldChg>
      <pc:sldChg chg="add del mod modShow">
        <pc:chgData name="Merethe Anette Ryen" userId="1a0d79ba-99a9-4ffc-bb02-a2067f6f93d6" providerId="ADAL" clId="{A3DAF1CE-E1A5-4FC2-A11B-B7E14185EE48}" dt="2023-01-10T15:17:01.716" v="18798" actId="2696"/>
        <pc:sldMkLst>
          <pc:docMk/>
          <pc:sldMk cId="2322311329" sldId="2147374703"/>
        </pc:sldMkLst>
      </pc:sldChg>
      <pc:sldChg chg="addSp delSp modSp add del mod modClrScheme chgLayout modNotesTx">
        <pc:chgData name="Merethe Anette Ryen" userId="1a0d79ba-99a9-4ffc-bb02-a2067f6f93d6" providerId="ADAL" clId="{A3DAF1CE-E1A5-4FC2-A11B-B7E14185EE48}" dt="2023-01-10T13:54:29.910" v="17878" actId="2696"/>
        <pc:sldMkLst>
          <pc:docMk/>
          <pc:sldMk cId="3234134864" sldId="2147374704"/>
        </pc:sldMkLst>
      </pc:sldChg>
      <pc:sldChg chg="add del mod modShow">
        <pc:chgData name="Merethe Anette Ryen" userId="1a0d79ba-99a9-4ffc-bb02-a2067f6f93d6" providerId="ADAL" clId="{A3DAF1CE-E1A5-4FC2-A11B-B7E14185EE48}" dt="2023-01-10T15:17:01.716" v="18798" actId="2696"/>
        <pc:sldMkLst>
          <pc:docMk/>
          <pc:sldMk cId="3497599479" sldId="2147374704"/>
        </pc:sldMkLst>
      </pc:sldChg>
      <pc:sldChg chg="add modNotesTx">
        <pc:chgData name="Merethe Anette Ryen" userId="1a0d79ba-99a9-4ffc-bb02-a2067f6f93d6" providerId="ADAL" clId="{A3DAF1CE-E1A5-4FC2-A11B-B7E14185EE48}" dt="2023-01-10T15:28:06.303" v="19168" actId="20577"/>
        <pc:sldMkLst>
          <pc:docMk/>
          <pc:sldMk cId="4287631818" sldId="2147374704"/>
        </pc:sldMkLst>
      </pc:sldChg>
      <pc:sldChg chg="modSp add del mod ord modNotesTx">
        <pc:chgData name="Merethe Anette Ryen" userId="1a0d79ba-99a9-4ffc-bb02-a2067f6f93d6" providerId="ADAL" clId="{A3DAF1CE-E1A5-4FC2-A11B-B7E14185EE48}" dt="2023-01-10T13:51:44.275" v="17837" actId="2696"/>
        <pc:sldMkLst>
          <pc:docMk/>
          <pc:sldMk cId="379757154" sldId="2147374705"/>
        </pc:sldMkLst>
      </pc:sldChg>
      <pc:sldChg chg="modSp add mod modCm">
        <pc:chgData name="Merethe Anette Ryen" userId="1a0d79ba-99a9-4ffc-bb02-a2067f6f93d6" providerId="ADAL" clId="{A3DAF1CE-E1A5-4FC2-A11B-B7E14185EE48}" dt="2023-01-12T08:06:35.906" v="25904" actId="207"/>
        <pc:sldMkLst>
          <pc:docMk/>
          <pc:sldMk cId="3797389154" sldId="2147374705"/>
        </pc:sldMkLst>
      </pc:sldChg>
      <pc:sldChg chg="modSp add mod ord modNotesTx">
        <pc:chgData name="Merethe Anette Ryen" userId="1a0d79ba-99a9-4ffc-bb02-a2067f6f93d6" providerId="ADAL" clId="{A3DAF1CE-E1A5-4FC2-A11B-B7E14185EE48}" dt="2023-01-11T22:16:55.905" v="25845" actId="20577"/>
        <pc:sldMkLst>
          <pc:docMk/>
          <pc:sldMk cId="1196820253" sldId="2147374706"/>
        </pc:sldMkLst>
      </pc:sldChg>
      <pc:sldChg chg="modSp add del mod">
        <pc:chgData name="Merethe Anette Ryen" userId="1a0d79ba-99a9-4ffc-bb02-a2067f6f93d6" providerId="ADAL" clId="{A3DAF1CE-E1A5-4FC2-A11B-B7E14185EE48}" dt="2023-01-10T15:17:01.716" v="18798" actId="2696"/>
        <pc:sldMkLst>
          <pc:docMk/>
          <pc:sldMk cId="4279737035" sldId="2147374706"/>
        </pc:sldMkLst>
      </pc:sldChg>
      <pc:sldChg chg="modSp add mod ord modNotesTx">
        <pc:chgData name="Merethe Anette Ryen" userId="1a0d79ba-99a9-4ffc-bb02-a2067f6f93d6" providerId="ADAL" clId="{A3DAF1CE-E1A5-4FC2-A11B-B7E14185EE48}" dt="2023-01-11T13:45:10.278" v="24925" actId="20577"/>
        <pc:sldMkLst>
          <pc:docMk/>
          <pc:sldMk cId="1247638121" sldId="2147374707"/>
        </pc:sldMkLst>
      </pc:sldChg>
      <pc:sldChg chg="modSp add del mod modNotesTx">
        <pc:chgData name="Merethe Anette Ryen" userId="1a0d79ba-99a9-4ffc-bb02-a2067f6f93d6" providerId="ADAL" clId="{A3DAF1CE-E1A5-4FC2-A11B-B7E14185EE48}" dt="2023-01-10T14:00:08.705" v="18260" actId="2696"/>
        <pc:sldMkLst>
          <pc:docMk/>
          <pc:sldMk cId="218218202" sldId="2147374708"/>
        </pc:sldMkLst>
      </pc:sldChg>
      <pc:sldChg chg="modSp add mod delCm modCm modNotesTx">
        <pc:chgData name="Merethe Anette Ryen" userId="1a0d79ba-99a9-4ffc-bb02-a2067f6f93d6" providerId="ADAL" clId="{A3DAF1CE-E1A5-4FC2-A11B-B7E14185EE48}" dt="2023-01-12T09:47:08.159" v="26520" actId="20577"/>
        <pc:sldMkLst>
          <pc:docMk/>
          <pc:sldMk cId="1986306149" sldId="2147374708"/>
        </pc:sldMkLst>
      </pc:sldChg>
      <pc:sldChg chg="addSp delSp modSp new mod ord modClrScheme chgLayout modNotesTx">
        <pc:chgData name="Merethe Anette Ryen" userId="1a0d79ba-99a9-4ffc-bb02-a2067f6f93d6" providerId="ADAL" clId="{A3DAF1CE-E1A5-4FC2-A11B-B7E14185EE48}" dt="2023-01-11T11:21:55.120" v="24486" actId="20577"/>
        <pc:sldMkLst>
          <pc:docMk/>
          <pc:sldMk cId="3386158656" sldId="2147374709"/>
        </pc:sldMkLst>
      </pc:sldChg>
      <pc:sldChg chg="modSp add del mod">
        <pc:chgData name="Merethe Anette Ryen" userId="1a0d79ba-99a9-4ffc-bb02-a2067f6f93d6" providerId="ADAL" clId="{A3DAF1CE-E1A5-4FC2-A11B-B7E14185EE48}" dt="2023-01-10T15:17:01.716" v="18798" actId="2696"/>
        <pc:sldMkLst>
          <pc:docMk/>
          <pc:sldMk cId="814466450" sldId="2147374710"/>
        </pc:sldMkLst>
      </pc:sldChg>
      <pc:sldChg chg="modSp add mod delCm modCm modNotesTx">
        <pc:chgData name="Merethe Anette Ryen" userId="1a0d79ba-99a9-4ffc-bb02-a2067f6f93d6" providerId="ADAL" clId="{A3DAF1CE-E1A5-4FC2-A11B-B7E14185EE48}" dt="2023-01-12T11:20:28.815" v="27850"/>
        <pc:sldMkLst>
          <pc:docMk/>
          <pc:sldMk cId="4210626817" sldId="2147374710"/>
        </pc:sldMkLst>
      </pc:sldChg>
      <pc:sldChg chg="modSp add del mod modNotesTx">
        <pc:chgData name="Merethe Anette Ryen" userId="1a0d79ba-99a9-4ffc-bb02-a2067f6f93d6" providerId="ADAL" clId="{A3DAF1CE-E1A5-4FC2-A11B-B7E14185EE48}" dt="2023-01-10T15:27:02.175" v="19022" actId="2696"/>
        <pc:sldMkLst>
          <pc:docMk/>
          <pc:sldMk cId="840173559" sldId="2147374711"/>
        </pc:sldMkLst>
      </pc:sldChg>
      <pc:sldChg chg="new del">
        <pc:chgData name="Merethe Anette Ryen" userId="1a0d79ba-99a9-4ffc-bb02-a2067f6f93d6" providerId="ADAL" clId="{A3DAF1CE-E1A5-4FC2-A11B-B7E14185EE48}" dt="2023-01-11T07:42:09.516" v="20196" actId="680"/>
        <pc:sldMkLst>
          <pc:docMk/>
          <pc:sldMk cId="1729103450" sldId="2147374711"/>
        </pc:sldMkLst>
      </pc:sldChg>
      <pc:sldChg chg="modSp add mod">
        <pc:chgData name="Merethe Anette Ryen" userId="1a0d79ba-99a9-4ffc-bb02-a2067f6f93d6" providerId="ADAL" clId="{A3DAF1CE-E1A5-4FC2-A11B-B7E14185EE48}" dt="2023-01-11T09:39:13.281" v="20831"/>
        <pc:sldMkLst>
          <pc:docMk/>
          <pc:sldMk cId="2073397333" sldId="2147374711"/>
        </pc:sldMkLst>
      </pc:sldChg>
      <pc:sldChg chg="addSp delSp modSp new mod modShow modNotesTx">
        <pc:chgData name="Merethe Anette Ryen" userId="1a0d79ba-99a9-4ffc-bb02-a2067f6f93d6" providerId="ADAL" clId="{A3DAF1CE-E1A5-4FC2-A11B-B7E14185EE48}" dt="2023-01-12T09:37:32.915" v="26232" actId="20577"/>
        <pc:sldMkLst>
          <pc:docMk/>
          <pc:sldMk cId="982334305" sldId="2147374712"/>
        </pc:sldMkLst>
      </pc:sldChg>
      <pc:sldChg chg="addSp modSp new del mod modShow modNotesTx">
        <pc:chgData name="Merethe Anette Ryen" userId="1a0d79ba-99a9-4ffc-bb02-a2067f6f93d6" providerId="ADAL" clId="{A3DAF1CE-E1A5-4FC2-A11B-B7E14185EE48}" dt="2023-01-11T22:17:35.505" v="25846" actId="2696"/>
        <pc:sldMkLst>
          <pc:docMk/>
          <pc:sldMk cId="777578398" sldId="2147374713"/>
        </pc:sldMkLst>
      </pc:sldChg>
      <pc:sldChg chg="new del">
        <pc:chgData name="Merethe Anette Ryen" userId="1a0d79ba-99a9-4ffc-bb02-a2067f6f93d6" providerId="ADAL" clId="{A3DAF1CE-E1A5-4FC2-A11B-B7E14185EE48}" dt="2023-01-11T22:17:35.505" v="25846" actId="2696"/>
        <pc:sldMkLst>
          <pc:docMk/>
          <pc:sldMk cId="3296112408" sldId="2147374714"/>
        </pc:sldMkLst>
      </pc:sldChg>
    </pc:docChg>
  </pc:docChgLst>
  <pc:docChgLst>
    <pc:chgData name="Merethe Anette Ryen" userId="S::merethear@uia.no::1a0d79ba-99a9-4ffc-bb02-a2067f6f93d6" providerId="AD" clId="Web-{86469E17-E0BE-4308-A2BA-E2ED9586DE8D}"/>
    <pc:docChg chg="addSld sldOrd modSection">
      <pc:chgData name="Merethe Anette Ryen" userId="S::merethear@uia.no::1a0d79ba-99a9-4ffc-bb02-a2067f6f93d6" providerId="AD" clId="Web-{86469E17-E0BE-4308-A2BA-E2ED9586DE8D}" dt="2023-07-19T13:25:45.534" v="2"/>
      <pc:docMkLst>
        <pc:docMk/>
      </pc:docMkLst>
      <pc:sldChg chg="add ord">
        <pc:chgData name="Merethe Anette Ryen" userId="S::merethear@uia.no::1a0d79ba-99a9-4ffc-bb02-a2067f6f93d6" providerId="AD" clId="Web-{86469E17-E0BE-4308-A2BA-E2ED9586DE8D}" dt="2023-07-19T13:25:45.534" v="2"/>
        <pc:sldMkLst>
          <pc:docMk/>
          <pc:sldMk cId="4284494557" sldId="2147374813"/>
        </pc:sldMkLst>
      </pc:sldChg>
    </pc:docChg>
  </pc:docChgLst>
  <pc:docChgLst>
    <pc:chgData name="Merethe Anette Ryen" userId="S::merethear@uia.no::1a0d79ba-99a9-4ffc-bb02-a2067f6f93d6" providerId="AD" clId="Web-{606A1CCB-AE93-4721-8090-BC5CF8344926}"/>
    <pc:docChg chg="addSld modSld sldOrd">
      <pc:chgData name="Merethe Anette Ryen" userId="S::merethear@uia.no::1a0d79ba-99a9-4ffc-bb02-a2067f6f93d6" providerId="AD" clId="Web-{606A1CCB-AE93-4721-8090-BC5CF8344926}" dt="2022-07-14T13:48:50.197" v="79" actId="14100"/>
      <pc:docMkLst>
        <pc:docMk/>
      </pc:docMkLst>
      <pc:sldChg chg="addSp modSp ord">
        <pc:chgData name="Merethe Anette Ryen" userId="S::merethear@uia.no::1a0d79ba-99a9-4ffc-bb02-a2067f6f93d6" providerId="AD" clId="Web-{606A1CCB-AE93-4721-8090-BC5CF8344926}" dt="2022-07-14T13:40:20.646" v="44" actId="1076"/>
        <pc:sldMkLst>
          <pc:docMk/>
          <pc:sldMk cId="385058923" sldId="506"/>
        </pc:sldMkLst>
      </pc:sldChg>
      <pc:sldChg chg="modSp">
        <pc:chgData name="Merethe Anette Ryen" userId="S::merethear@uia.no::1a0d79ba-99a9-4ffc-bb02-a2067f6f93d6" providerId="AD" clId="Web-{606A1CCB-AE93-4721-8090-BC5CF8344926}" dt="2022-07-14T13:30:24.265" v="8" actId="1076"/>
        <pc:sldMkLst>
          <pc:docMk/>
          <pc:sldMk cId="1038982187" sldId="616"/>
        </pc:sldMkLst>
      </pc:sldChg>
      <pc:sldChg chg="ord">
        <pc:chgData name="Merethe Anette Ryen" userId="S::merethear@uia.no::1a0d79ba-99a9-4ffc-bb02-a2067f6f93d6" providerId="AD" clId="Web-{606A1CCB-AE93-4721-8090-BC5CF8344926}" dt="2022-07-14T13:29:07.780" v="4"/>
        <pc:sldMkLst>
          <pc:docMk/>
          <pc:sldMk cId="2573286258" sldId="631"/>
        </pc:sldMkLst>
      </pc:sldChg>
      <pc:sldChg chg="addSp delSp modSp">
        <pc:chgData name="Merethe Anette Ryen" userId="S::merethear@uia.no::1a0d79ba-99a9-4ffc-bb02-a2067f6f93d6" providerId="AD" clId="Web-{606A1CCB-AE93-4721-8090-BC5CF8344926}" dt="2022-07-14T13:48:50.197" v="79" actId="14100"/>
        <pc:sldMkLst>
          <pc:docMk/>
          <pc:sldMk cId="902008106" sldId="2147374556"/>
        </pc:sldMkLst>
      </pc:sldChg>
      <pc:sldChg chg="add ord">
        <pc:chgData name="Merethe Anette Ryen" userId="S::merethear@uia.no::1a0d79ba-99a9-4ffc-bb02-a2067f6f93d6" providerId="AD" clId="Web-{606A1CCB-AE93-4721-8090-BC5CF8344926}" dt="2022-07-14T13:29:05.186" v="3"/>
        <pc:sldMkLst>
          <pc:docMk/>
          <pc:sldMk cId="562486004" sldId="2147374562"/>
        </pc:sldMkLst>
      </pc:sldChg>
      <pc:sldChg chg="addSp delSp modSp add replId">
        <pc:chgData name="Merethe Anette Ryen" userId="S::merethear@uia.no::1a0d79ba-99a9-4ffc-bb02-a2067f6f93d6" providerId="AD" clId="Web-{606A1CCB-AE93-4721-8090-BC5CF8344926}" dt="2022-07-14T13:43:03.147" v="70" actId="20577"/>
        <pc:sldMkLst>
          <pc:docMk/>
          <pc:sldMk cId="3160256720" sldId="2147374563"/>
        </pc:sldMkLst>
      </pc:sldChg>
    </pc:docChg>
  </pc:docChgLst>
  <pc:docChgLst>
    <pc:chgData name="Merethe Anette Ryen" userId="1a0d79ba-99a9-4ffc-bb02-a2067f6f93d6" providerId="ADAL" clId="{5A44CB90-4EF9-4D50-B8A4-41B1396A4B89}"/>
    <pc:docChg chg="undo redo custSel addSld delSld modSld sldOrd">
      <pc:chgData name="Merethe Anette Ryen" userId="1a0d79ba-99a9-4ffc-bb02-a2067f6f93d6" providerId="ADAL" clId="{5A44CB90-4EF9-4D50-B8A4-41B1396A4B89}" dt="2022-02-18T12:46:15.208" v="28771" actId="167"/>
      <pc:docMkLst>
        <pc:docMk/>
      </pc:docMkLst>
      <pc:sldChg chg="modSp add mod ord modNotesTx">
        <pc:chgData name="Merethe Anette Ryen" userId="1a0d79ba-99a9-4ffc-bb02-a2067f6f93d6" providerId="ADAL" clId="{5A44CB90-4EF9-4D50-B8A4-41B1396A4B89}" dt="2022-02-17T11:07:18.037" v="28329"/>
        <pc:sldMkLst>
          <pc:docMk/>
          <pc:sldMk cId="2732021727" sldId="633"/>
        </pc:sldMkLst>
      </pc:sldChg>
    </pc:docChg>
  </pc:docChgLst>
  <pc:docChgLst>
    <pc:chgData name="Merethe Anette Ryen" userId="S::merethear@uia.no::1a0d79ba-99a9-4ffc-bb02-a2067f6f93d6" providerId="AD" clId="Web-{D4A1BFF8-D048-46A3-A40E-8F4C36CE747E}"/>
    <pc:docChg chg="addSld delSld modSld sldOrd modSection">
      <pc:chgData name="Merethe Anette Ryen" userId="S::merethear@uia.no::1a0d79ba-99a9-4ffc-bb02-a2067f6f93d6" providerId="AD" clId="Web-{D4A1BFF8-D048-46A3-A40E-8F4C36CE747E}" dt="2025-02-26T12:15:22.540" v="62" actId="20577"/>
      <pc:docMkLst>
        <pc:docMk/>
      </pc:docMkLst>
      <pc:sldChg chg="del">
        <pc:chgData name="Merethe Anette Ryen" userId="S::merethear@uia.no::1a0d79ba-99a9-4ffc-bb02-a2067f6f93d6" providerId="AD" clId="Web-{D4A1BFF8-D048-46A3-A40E-8F4C36CE747E}" dt="2025-02-26T12:13:28.225" v="32"/>
        <pc:sldMkLst>
          <pc:docMk/>
          <pc:sldMk cId="3681664695" sldId="2147374895"/>
        </pc:sldMkLst>
      </pc:sldChg>
      <pc:sldChg chg="del">
        <pc:chgData name="Merethe Anette Ryen" userId="S::merethear@uia.no::1a0d79ba-99a9-4ffc-bb02-a2067f6f93d6" providerId="AD" clId="Web-{D4A1BFF8-D048-46A3-A40E-8F4C36CE747E}" dt="2025-02-26T12:09:39.375" v="3"/>
        <pc:sldMkLst>
          <pc:docMk/>
          <pc:sldMk cId="1774082670" sldId="2147375050"/>
        </pc:sldMkLst>
      </pc:sldChg>
      <pc:sldChg chg="del">
        <pc:chgData name="Merethe Anette Ryen" userId="S::merethear@uia.no::1a0d79ba-99a9-4ffc-bb02-a2067f6f93d6" providerId="AD" clId="Web-{D4A1BFF8-D048-46A3-A40E-8F4C36CE747E}" dt="2025-02-26T12:11:36.284" v="28"/>
        <pc:sldMkLst>
          <pc:docMk/>
          <pc:sldMk cId="2712152327" sldId="2147375058"/>
        </pc:sldMkLst>
      </pc:sldChg>
      <pc:sldChg chg="ord">
        <pc:chgData name="Merethe Anette Ryen" userId="S::merethear@uia.no::1a0d79ba-99a9-4ffc-bb02-a2067f6f93d6" providerId="AD" clId="Web-{D4A1BFF8-D048-46A3-A40E-8F4C36CE747E}" dt="2025-02-26T12:12:46.474" v="30"/>
        <pc:sldMkLst>
          <pc:docMk/>
          <pc:sldMk cId="3075958768" sldId="2147375070"/>
        </pc:sldMkLst>
      </pc:sldChg>
      <pc:sldChg chg="addSp delSp modSp ord">
        <pc:chgData name="Merethe Anette Ryen" userId="S::merethear@uia.no::1a0d79ba-99a9-4ffc-bb02-a2067f6f93d6" providerId="AD" clId="Web-{D4A1BFF8-D048-46A3-A40E-8F4C36CE747E}" dt="2025-02-26T12:15:22.540" v="62" actId="20577"/>
        <pc:sldMkLst>
          <pc:docMk/>
          <pc:sldMk cId="2939038888" sldId="2147375116"/>
        </pc:sldMkLst>
      </pc:sldChg>
      <pc:sldChg chg="ord">
        <pc:chgData name="Merethe Anette Ryen" userId="S::merethear@uia.no::1a0d79ba-99a9-4ffc-bb02-a2067f6f93d6" providerId="AD" clId="Web-{D4A1BFF8-D048-46A3-A40E-8F4C36CE747E}" dt="2025-02-26T12:13:57.257" v="33"/>
        <pc:sldMkLst>
          <pc:docMk/>
          <pc:sldMk cId="1888490781" sldId="2147375118"/>
        </pc:sldMkLst>
      </pc:sldChg>
      <pc:sldChg chg="del">
        <pc:chgData name="Merethe Anette Ryen" userId="S::merethear@uia.no::1a0d79ba-99a9-4ffc-bb02-a2067f6f93d6" providerId="AD" clId="Web-{D4A1BFF8-D048-46A3-A40E-8F4C36CE747E}" dt="2025-02-26T12:11:50.754" v="29"/>
        <pc:sldMkLst>
          <pc:docMk/>
          <pc:sldMk cId="1696696717" sldId="2147375120"/>
        </pc:sldMkLst>
      </pc:sldChg>
      <pc:sldChg chg="ord">
        <pc:chgData name="Merethe Anette Ryen" userId="S::merethear@uia.no::1a0d79ba-99a9-4ffc-bb02-a2067f6f93d6" providerId="AD" clId="Web-{D4A1BFF8-D048-46A3-A40E-8F4C36CE747E}" dt="2025-02-26T12:10:55.049" v="7"/>
        <pc:sldMkLst>
          <pc:docMk/>
          <pc:sldMk cId="914127168" sldId="2147375122"/>
        </pc:sldMkLst>
      </pc:sldChg>
      <pc:sldChg chg="add ord">
        <pc:chgData name="Merethe Anette Ryen" userId="S::merethear@uia.no::1a0d79ba-99a9-4ffc-bb02-a2067f6f93d6" providerId="AD" clId="Web-{D4A1BFF8-D048-46A3-A40E-8F4C36CE747E}" dt="2025-02-26T12:13:24.928" v="31"/>
        <pc:sldMkLst>
          <pc:docMk/>
          <pc:sldMk cId="721586311" sldId="2147375177"/>
        </pc:sldMkLst>
      </pc:sldChg>
      <pc:sldChg chg="add">
        <pc:chgData name="Merethe Anette Ryen" userId="S::merethear@uia.no::1a0d79ba-99a9-4ffc-bb02-a2067f6f93d6" providerId="AD" clId="Web-{D4A1BFF8-D048-46A3-A40E-8F4C36CE747E}" dt="2025-02-26T12:09:35.985" v="1"/>
        <pc:sldMkLst>
          <pc:docMk/>
          <pc:sldMk cId="2454095915" sldId="2147375178"/>
        </pc:sldMkLst>
      </pc:sldChg>
      <pc:sldChg chg="add">
        <pc:chgData name="Merethe Anette Ryen" userId="S::merethear@uia.no::1a0d79ba-99a9-4ffc-bb02-a2067f6f93d6" providerId="AD" clId="Web-{D4A1BFF8-D048-46A3-A40E-8F4C36CE747E}" dt="2025-02-26T12:09:36.079" v="2"/>
        <pc:sldMkLst>
          <pc:docMk/>
          <pc:sldMk cId="2839225290" sldId="2147375188"/>
        </pc:sldMkLst>
      </pc:sldChg>
      <pc:sldChg chg="modSp add replId">
        <pc:chgData name="Merethe Anette Ryen" userId="S::merethear@uia.no::1a0d79ba-99a9-4ffc-bb02-a2067f6f93d6" providerId="AD" clId="Web-{D4A1BFF8-D048-46A3-A40E-8F4C36CE747E}" dt="2025-02-26T12:11:21.128" v="26" actId="20577"/>
        <pc:sldMkLst>
          <pc:docMk/>
          <pc:sldMk cId="1495003087" sldId="2147375189"/>
        </pc:sldMkLst>
      </pc:sldChg>
    </pc:docChg>
  </pc:docChgLst>
  <pc:docChgLst>
    <pc:chgData name="Merethe Anette Ryen" userId="S::merethear@uia.no::1a0d79ba-99a9-4ffc-bb02-a2067f6f93d6" providerId="AD" clId="Web-{3859E125-792C-7B67-354B-D9980400A8AB}"/>
    <pc:docChg chg="modSld">
      <pc:chgData name="Merethe Anette Ryen" userId="S::merethear@uia.no::1a0d79ba-99a9-4ffc-bb02-a2067f6f93d6" providerId="AD" clId="Web-{3859E125-792C-7B67-354B-D9980400A8AB}" dt="2022-08-31T10:37:02.895" v="83"/>
      <pc:docMkLst>
        <pc:docMk/>
      </pc:docMkLst>
      <pc:sldChg chg="modSp">
        <pc:chgData name="Merethe Anette Ryen" userId="S::merethear@uia.no::1a0d79ba-99a9-4ffc-bb02-a2067f6f93d6" providerId="AD" clId="Web-{3859E125-792C-7B67-354B-D9980400A8AB}" dt="2022-08-31T10:37:02.895" v="83"/>
        <pc:sldMkLst>
          <pc:docMk/>
          <pc:sldMk cId="1446892212" sldId="2147374577"/>
        </pc:sldMkLst>
      </pc:sldChg>
    </pc:docChg>
  </pc:docChgLst>
  <pc:docChgLst>
    <pc:chgData name="Merethe Anette Ryen" userId="S::merethear@uia.no::1a0d79ba-99a9-4ffc-bb02-a2067f6f93d6" providerId="AD" clId="Web-{5A241B09-26D8-4160-86F2-8BCEE0EA23A6}"/>
    <pc:docChg chg="addSld sldOrd modSection">
      <pc:chgData name="Merethe Anette Ryen" userId="S::merethear@uia.no::1a0d79ba-99a9-4ffc-bb02-a2067f6f93d6" providerId="AD" clId="Web-{5A241B09-26D8-4160-86F2-8BCEE0EA23A6}" dt="2023-09-15T09:45:55.682" v="7"/>
      <pc:docMkLst>
        <pc:docMk/>
      </pc:docMkLst>
      <pc:sldChg chg="ord">
        <pc:chgData name="Merethe Anette Ryen" userId="S::merethear@uia.no::1a0d79ba-99a9-4ffc-bb02-a2067f6f93d6" providerId="AD" clId="Web-{5A241B09-26D8-4160-86F2-8BCEE0EA23A6}" dt="2023-09-15T09:45:50.713" v="6"/>
        <pc:sldMkLst>
          <pc:docMk/>
          <pc:sldMk cId="3102657866" sldId="2147374802"/>
        </pc:sldMkLst>
      </pc:sldChg>
      <pc:sldChg chg="add ord">
        <pc:chgData name="Merethe Anette Ryen" userId="S::merethear@uia.no::1a0d79ba-99a9-4ffc-bb02-a2067f6f93d6" providerId="AD" clId="Web-{5A241B09-26D8-4160-86F2-8BCEE0EA23A6}" dt="2023-09-15T09:45:55.682" v="7"/>
        <pc:sldMkLst>
          <pc:docMk/>
          <pc:sldMk cId="3535660268" sldId="2147374820"/>
        </pc:sldMkLst>
      </pc:sldChg>
    </pc:docChg>
  </pc:docChgLst>
  <pc:docChgLst>
    <pc:chgData name="Merethe Anette Ryen" userId="1a0d79ba-99a9-4ffc-bb02-a2067f6f93d6" providerId="ADAL" clId="{28A51921-5EC6-4319-A75D-314FB9AD0B39}"/>
    <pc:docChg chg="undo redo custSel addSld delSld modSld sldOrd addSection delSection modSection">
      <pc:chgData name="Merethe Anette Ryen" userId="1a0d79ba-99a9-4ffc-bb02-a2067f6f93d6" providerId="ADAL" clId="{28A51921-5EC6-4319-A75D-314FB9AD0B39}" dt="2022-09-12T10:50:00.219" v="13737" actId="20577"/>
      <pc:docMkLst>
        <pc:docMk/>
      </pc:docMkLst>
      <pc:sldChg chg="add">
        <pc:chgData name="Merethe Anette Ryen" userId="1a0d79ba-99a9-4ffc-bb02-a2067f6f93d6" providerId="ADAL" clId="{28A51921-5EC6-4319-A75D-314FB9AD0B39}" dt="2022-09-08T10:48:01.056" v="16"/>
        <pc:sldMkLst>
          <pc:docMk/>
          <pc:sldMk cId="334357058" sldId="274"/>
        </pc:sldMkLst>
      </pc:sldChg>
      <pc:sldChg chg="add del">
        <pc:chgData name="Merethe Anette Ryen" userId="1a0d79ba-99a9-4ffc-bb02-a2067f6f93d6" providerId="ADAL" clId="{28A51921-5EC6-4319-A75D-314FB9AD0B39}" dt="2022-09-08T10:47:52.664" v="13" actId="2696"/>
        <pc:sldMkLst>
          <pc:docMk/>
          <pc:sldMk cId="1032388041" sldId="274"/>
        </pc:sldMkLst>
      </pc:sldChg>
      <pc:sldChg chg="add del">
        <pc:chgData name="Merethe Anette Ryen" userId="1a0d79ba-99a9-4ffc-bb02-a2067f6f93d6" providerId="ADAL" clId="{28A51921-5EC6-4319-A75D-314FB9AD0B39}" dt="2022-09-08T10:47:58.051" v="15"/>
        <pc:sldMkLst>
          <pc:docMk/>
          <pc:sldMk cId="3064731785" sldId="274"/>
        </pc:sldMkLst>
      </pc:sldChg>
      <pc:sldChg chg="add del">
        <pc:chgData name="Merethe Anette Ryen" userId="1a0d79ba-99a9-4ffc-bb02-a2067f6f93d6" providerId="ADAL" clId="{28A51921-5EC6-4319-A75D-314FB9AD0B39}" dt="2022-09-08T10:47:52.664" v="13" actId="2696"/>
        <pc:sldMkLst>
          <pc:docMk/>
          <pc:sldMk cId="385058923" sldId="506"/>
        </pc:sldMkLst>
      </pc:sldChg>
      <pc:sldChg chg="add del">
        <pc:chgData name="Merethe Anette Ryen" userId="1a0d79ba-99a9-4ffc-bb02-a2067f6f93d6" providerId="ADAL" clId="{28A51921-5EC6-4319-A75D-314FB9AD0B39}" dt="2022-09-08T10:47:58.051" v="15"/>
        <pc:sldMkLst>
          <pc:docMk/>
          <pc:sldMk cId="918923611" sldId="506"/>
        </pc:sldMkLst>
      </pc:sldChg>
      <pc:sldChg chg="add">
        <pc:chgData name="Merethe Anette Ryen" userId="1a0d79ba-99a9-4ffc-bb02-a2067f6f93d6" providerId="ADAL" clId="{28A51921-5EC6-4319-A75D-314FB9AD0B39}" dt="2022-09-08T10:48:01.056" v="16"/>
        <pc:sldMkLst>
          <pc:docMk/>
          <pc:sldMk cId="1880413105" sldId="506"/>
        </pc:sldMkLst>
      </pc:sldChg>
      <pc:sldChg chg="add del">
        <pc:chgData name="Merethe Anette Ryen" userId="1a0d79ba-99a9-4ffc-bb02-a2067f6f93d6" providerId="ADAL" clId="{28A51921-5EC6-4319-A75D-314FB9AD0B39}" dt="2022-09-08T10:47:58.051" v="15"/>
        <pc:sldMkLst>
          <pc:docMk/>
          <pc:sldMk cId="235403062" sldId="649"/>
        </pc:sldMkLst>
      </pc:sldChg>
      <pc:sldChg chg="add">
        <pc:chgData name="Merethe Anette Ryen" userId="1a0d79ba-99a9-4ffc-bb02-a2067f6f93d6" providerId="ADAL" clId="{28A51921-5EC6-4319-A75D-314FB9AD0B39}" dt="2022-09-08T10:48:01.056" v="16"/>
        <pc:sldMkLst>
          <pc:docMk/>
          <pc:sldMk cId="1521368981" sldId="649"/>
        </pc:sldMkLst>
      </pc:sldChg>
      <pc:sldChg chg="add del mod modShow">
        <pc:chgData name="Merethe Anette Ryen" userId="1a0d79ba-99a9-4ffc-bb02-a2067f6f93d6" providerId="ADAL" clId="{28A51921-5EC6-4319-A75D-314FB9AD0B39}" dt="2022-09-08T10:47:52.664" v="13" actId="2696"/>
        <pc:sldMkLst>
          <pc:docMk/>
          <pc:sldMk cId="3421155599" sldId="649"/>
        </pc:sldMkLst>
      </pc:sldChg>
      <pc:sldChg chg="add del mod modShow">
        <pc:chgData name="Merethe Anette Ryen" userId="1a0d79ba-99a9-4ffc-bb02-a2067f6f93d6" providerId="ADAL" clId="{28A51921-5EC6-4319-A75D-314FB9AD0B39}" dt="2022-09-08T10:47:27.704" v="11" actId="729"/>
        <pc:sldMkLst>
          <pc:docMk/>
          <pc:sldMk cId="982403725" sldId="650"/>
        </pc:sldMkLst>
      </pc:sldChg>
      <pc:sldChg chg="add del">
        <pc:chgData name="Merethe Anette Ryen" userId="1a0d79ba-99a9-4ffc-bb02-a2067f6f93d6" providerId="ADAL" clId="{28A51921-5EC6-4319-A75D-314FB9AD0B39}" dt="2022-09-08T10:47:58.051" v="15"/>
        <pc:sldMkLst>
          <pc:docMk/>
          <pc:sldMk cId="301239742" sldId="651"/>
        </pc:sldMkLst>
      </pc:sldChg>
      <pc:sldChg chg="add del mod modShow">
        <pc:chgData name="Merethe Anette Ryen" userId="1a0d79ba-99a9-4ffc-bb02-a2067f6f93d6" providerId="ADAL" clId="{28A51921-5EC6-4319-A75D-314FB9AD0B39}" dt="2022-09-08T10:47:52.664" v="13" actId="2696"/>
        <pc:sldMkLst>
          <pc:docMk/>
          <pc:sldMk cId="3666750332" sldId="651"/>
        </pc:sldMkLst>
      </pc:sldChg>
      <pc:sldChg chg="add modNotesTx">
        <pc:chgData name="Merethe Anette Ryen" userId="1a0d79ba-99a9-4ffc-bb02-a2067f6f93d6" providerId="ADAL" clId="{28A51921-5EC6-4319-A75D-314FB9AD0B39}" dt="2022-09-09T10:58:10.982" v="5403" actId="20577"/>
        <pc:sldMkLst>
          <pc:docMk/>
          <pc:sldMk cId="3710683031" sldId="651"/>
        </pc:sldMkLst>
      </pc:sldChg>
      <pc:sldChg chg="addSp delSp modSp add mod modNotesTx">
        <pc:chgData name="Merethe Anette Ryen" userId="1a0d79ba-99a9-4ffc-bb02-a2067f6f93d6" providerId="ADAL" clId="{28A51921-5EC6-4319-A75D-314FB9AD0B39}" dt="2022-09-09T12:52:32.601" v="9408" actId="1076"/>
        <pc:sldMkLst>
          <pc:docMk/>
          <pc:sldMk cId="2882871590" sldId="653"/>
        </pc:sldMkLst>
      </pc:sldChg>
      <pc:sldChg chg="add">
        <pc:chgData name="Merethe Anette Ryen" userId="1a0d79ba-99a9-4ffc-bb02-a2067f6f93d6" providerId="ADAL" clId="{28A51921-5EC6-4319-A75D-314FB9AD0B39}" dt="2022-09-09T09:06:39.125" v="3721"/>
        <pc:sldMkLst>
          <pc:docMk/>
          <pc:sldMk cId="1657049946" sldId="2147374568"/>
        </pc:sldMkLst>
      </pc:sldChg>
      <pc:sldChg chg="modSp add mod">
        <pc:chgData name="Merethe Anette Ryen" userId="1a0d79ba-99a9-4ffc-bb02-a2067f6f93d6" providerId="ADAL" clId="{28A51921-5EC6-4319-A75D-314FB9AD0B39}" dt="2022-09-09T11:07:32.375" v="6144" actId="20577"/>
        <pc:sldMkLst>
          <pc:docMk/>
          <pc:sldMk cId="3385045985" sldId="2147374572"/>
        </pc:sldMkLst>
      </pc:sldChg>
      <pc:sldChg chg="del ord">
        <pc:chgData name="Merethe Anette Ryen" userId="1a0d79ba-99a9-4ffc-bb02-a2067f6f93d6" providerId="ADAL" clId="{28A51921-5EC6-4319-A75D-314FB9AD0B39}" dt="2022-09-09T11:07:02.729" v="6109" actId="2696"/>
        <pc:sldMkLst>
          <pc:docMk/>
          <pc:sldMk cId="2847525510" sldId="2147374573"/>
        </pc:sldMkLst>
      </pc:sldChg>
      <pc:sldChg chg="del">
        <pc:chgData name="Merethe Anette Ryen" userId="1a0d79ba-99a9-4ffc-bb02-a2067f6f93d6" providerId="ADAL" clId="{28A51921-5EC6-4319-A75D-314FB9AD0B39}" dt="2022-09-08T10:42:28.960" v="4" actId="2696"/>
        <pc:sldMkLst>
          <pc:docMk/>
          <pc:sldMk cId="2457360883" sldId="2147374575"/>
        </pc:sldMkLst>
      </pc:sldChg>
      <pc:sldChg chg="addSp modSp add mod">
        <pc:chgData name="Merethe Anette Ryen" userId="1a0d79ba-99a9-4ffc-bb02-a2067f6f93d6" providerId="ADAL" clId="{28A51921-5EC6-4319-A75D-314FB9AD0B39}" dt="2022-09-08T11:48:04.989" v="551" actId="1076"/>
        <pc:sldMkLst>
          <pc:docMk/>
          <pc:sldMk cId="3905172052" sldId="2147374576"/>
        </pc:sldMkLst>
      </pc:sldChg>
      <pc:sldChg chg="modSp mod ord">
        <pc:chgData name="Merethe Anette Ryen" userId="1a0d79ba-99a9-4ffc-bb02-a2067f6f93d6" providerId="ADAL" clId="{28A51921-5EC6-4319-A75D-314FB9AD0B39}" dt="2022-09-12T08:01:07.059" v="12178" actId="20577"/>
        <pc:sldMkLst>
          <pc:docMk/>
          <pc:sldMk cId="1446892212" sldId="2147374577"/>
        </pc:sldMkLst>
      </pc:sldChg>
      <pc:sldChg chg="addSp delSp modSp new mod ord modClrScheme chgLayout">
        <pc:chgData name="Merethe Anette Ryen" userId="1a0d79ba-99a9-4ffc-bb02-a2067f6f93d6" providerId="ADAL" clId="{28A51921-5EC6-4319-A75D-314FB9AD0B39}" dt="2022-09-12T08:48:12.991" v="13705"/>
        <pc:sldMkLst>
          <pc:docMk/>
          <pc:sldMk cId="447043750" sldId="2147374578"/>
        </pc:sldMkLst>
      </pc:sldChg>
      <pc:sldChg chg="addSp delSp modSp add mod">
        <pc:chgData name="Merethe Anette Ryen" userId="1a0d79ba-99a9-4ffc-bb02-a2067f6f93d6" providerId="ADAL" clId="{28A51921-5EC6-4319-A75D-314FB9AD0B39}" dt="2022-09-08T11:01:32.174" v="324" actId="20577"/>
        <pc:sldMkLst>
          <pc:docMk/>
          <pc:sldMk cId="228223136" sldId="2147374579"/>
        </pc:sldMkLst>
      </pc:sldChg>
      <pc:sldChg chg="del">
        <pc:chgData name="Merethe Anette Ryen" userId="1a0d79ba-99a9-4ffc-bb02-a2067f6f93d6" providerId="ADAL" clId="{28A51921-5EC6-4319-A75D-314FB9AD0B39}" dt="2022-09-08T10:42:32.784" v="5" actId="2696"/>
        <pc:sldMkLst>
          <pc:docMk/>
          <pc:sldMk cId="954396748" sldId="2147374579"/>
        </pc:sldMkLst>
      </pc:sldChg>
      <pc:sldChg chg="del">
        <pc:chgData name="Merethe Anette Ryen" userId="1a0d79ba-99a9-4ffc-bb02-a2067f6f93d6" providerId="ADAL" clId="{28A51921-5EC6-4319-A75D-314FB9AD0B39}" dt="2022-09-08T10:42:12.713" v="3" actId="2696"/>
        <pc:sldMkLst>
          <pc:docMk/>
          <pc:sldMk cId="587946890" sldId="2147374580"/>
        </pc:sldMkLst>
      </pc:sldChg>
      <pc:sldChg chg="add">
        <pc:chgData name="Merethe Anette Ryen" userId="1a0d79ba-99a9-4ffc-bb02-a2067f6f93d6" providerId="ADAL" clId="{28A51921-5EC6-4319-A75D-314FB9AD0B39}" dt="2022-09-08T13:06:08.148" v="2232"/>
        <pc:sldMkLst>
          <pc:docMk/>
          <pc:sldMk cId="1973694842" sldId="2147374580"/>
        </pc:sldMkLst>
      </pc:sldChg>
      <pc:sldChg chg="addSp delSp modSp new del mod ord modAnim modNotesTx">
        <pc:chgData name="Merethe Anette Ryen" userId="1a0d79ba-99a9-4ffc-bb02-a2067f6f93d6" providerId="ADAL" clId="{28A51921-5EC6-4319-A75D-314FB9AD0B39}" dt="2022-09-08T13:06:03.910" v="2231" actId="2696"/>
        <pc:sldMkLst>
          <pc:docMk/>
          <pc:sldMk cId="2692838160" sldId="2147374580"/>
        </pc:sldMkLst>
      </pc:sldChg>
      <pc:sldChg chg="add">
        <pc:chgData name="Merethe Anette Ryen" userId="1a0d79ba-99a9-4ffc-bb02-a2067f6f93d6" providerId="ADAL" clId="{28A51921-5EC6-4319-A75D-314FB9AD0B39}" dt="2022-09-08T13:06:08.148" v="2232"/>
        <pc:sldMkLst>
          <pc:docMk/>
          <pc:sldMk cId="196271070" sldId="2147374581"/>
        </pc:sldMkLst>
      </pc:sldChg>
      <pc:sldChg chg="addSp modSp new del mod">
        <pc:chgData name="Merethe Anette Ryen" userId="1a0d79ba-99a9-4ffc-bb02-a2067f6f93d6" providerId="ADAL" clId="{28A51921-5EC6-4319-A75D-314FB9AD0B39}" dt="2022-09-08T13:06:03.910" v="2231" actId="2696"/>
        <pc:sldMkLst>
          <pc:docMk/>
          <pc:sldMk cId="4022401961" sldId="2147374581"/>
        </pc:sldMkLst>
      </pc:sldChg>
      <pc:sldChg chg="addSp delSp modSp new del mod">
        <pc:chgData name="Merethe Anette Ryen" userId="1a0d79ba-99a9-4ffc-bb02-a2067f6f93d6" providerId="ADAL" clId="{28A51921-5EC6-4319-A75D-314FB9AD0B39}" dt="2022-09-08T13:06:03.910" v="2231" actId="2696"/>
        <pc:sldMkLst>
          <pc:docMk/>
          <pc:sldMk cId="2849552572" sldId="2147374582"/>
        </pc:sldMkLst>
      </pc:sldChg>
      <pc:sldChg chg="add">
        <pc:chgData name="Merethe Anette Ryen" userId="1a0d79ba-99a9-4ffc-bb02-a2067f6f93d6" providerId="ADAL" clId="{28A51921-5EC6-4319-A75D-314FB9AD0B39}" dt="2022-09-08T13:06:08.148" v="2232"/>
        <pc:sldMkLst>
          <pc:docMk/>
          <pc:sldMk cId="4032318135" sldId="2147374582"/>
        </pc:sldMkLst>
      </pc:sldChg>
      <pc:sldChg chg="del">
        <pc:chgData name="Merethe Anette Ryen" userId="1a0d79ba-99a9-4ffc-bb02-a2067f6f93d6" providerId="ADAL" clId="{28A51921-5EC6-4319-A75D-314FB9AD0B39}" dt="2022-09-08T10:41:22.241" v="2" actId="2696"/>
        <pc:sldMkLst>
          <pc:docMk/>
          <pc:sldMk cId="585228559" sldId="2147374583"/>
        </pc:sldMkLst>
      </pc:sldChg>
      <pc:sldChg chg="addSp delSp modSp new del mod">
        <pc:chgData name="Merethe Anette Ryen" userId="1a0d79ba-99a9-4ffc-bb02-a2067f6f93d6" providerId="ADAL" clId="{28A51921-5EC6-4319-A75D-314FB9AD0B39}" dt="2022-09-08T13:06:03.910" v="2231" actId="2696"/>
        <pc:sldMkLst>
          <pc:docMk/>
          <pc:sldMk cId="722769129" sldId="2147374583"/>
        </pc:sldMkLst>
      </pc:sldChg>
      <pc:sldChg chg="add">
        <pc:chgData name="Merethe Anette Ryen" userId="1a0d79ba-99a9-4ffc-bb02-a2067f6f93d6" providerId="ADAL" clId="{28A51921-5EC6-4319-A75D-314FB9AD0B39}" dt="2022-09-08T13:06:08.148" v="2232"/>
        <pc:sldMkLst>
          <pc:docMk/>
          <pc:sldMk cId="3071865239" sldId="2147374583"/>
        </pc:sldMkLst>
      </pc:sldChg>
      <pc:sldChg chg="addSp delSp modSp new del mod">
        <pc:chgData name="Merethe Anette Ryen" userId="1a0d79ba-99a9-4ffc-bb02-a2067f6f93d6" providerId="ADAL" clId="{28A51921-5EC6-4319-A75D-314FB9AD0B39}" dt="2022-09-08T13:06:03.910" v="2231" actId="2696"/>
        <pc:sldMkLst>
          <pc:docMk/>
          <pc:sldMk cId="711363915" sldId="2147374584"/>
        </pc:sldMkLst>
      </pc:sldChg>
      <pc:sldChg chg="add">
        <pc:chgData name="Merethe Anette Ryen" userId="1a0d79ba-99a9-4ffc-bb02-a2067f6f93d6" providerId="ADAL" clId="{28A51921-5EC6-4319-A75D-314FB9AD0B39}" dt="2022-09-08T13:06:08.148" v="2232"/>
        <pc:sldMkLst>
          <pc:docMk/>
          <pc:sldMk cId="1765395609" sldId="2147374584"/>
        </pc:sldMkLst>
      </pc:sldChg>
      <pc:sldChg chg="new del">
        <pc:chgData name="Merethe Anette Ryen" userId="1a0d79ba-99a9-4ffc-bb02-a2067f6f93d6" providerId="ADAL" clId="{28A51921-5EC6-4319-A75D-314FB9AD0B39}" dt="2022-09-08T11:44:23.460" v="525" actId="2696"/>
        <pc:sldMkLst>
          <pc:docMk/>
          <pc:sldMk cId="938080494" sldId="2147374585"/>
        </pc:sldMkLst>
      </pc:sldChg>
      <pc:sldChg chg="addSp delSp modSp new mod modNotesTx">
        <pc:chgData name="Merethe Anette Ryen" userId="1a0d79ba-99a9-4ffc-bb02-a2067f6f93d6" providerId="ADAL" clId="{28A51921-5EC6-4319-A75D-314FB9AD0B39}" dt="2022-09-09T11:30:20.675" v="7021" actId="21"/>
        <pc:sldMkLst>
          <pc:docMk/>
          <pc:sldMk cId="231995702" sldId="2147374586"/>
        </pc:sldMkLst>
      </pc:sldChg>
      <pc:sldChg chg="addSp delSp modSp add mod">
        <pc:chgData name="Merethe Anette Ryen" userId="1a0d79ba-99a9-4ffc-bb02-a2067f6f93d6" providerId="ADAL" clId="{28A51921-5EC6-4319-A75D-314FB9AD0B39}" dt="2022-09-08T13:19:01.500" v="3039" actId="20577"/>
        <pc:sldMkLst>
          <pc:docMk/>
          <pc:sldMk cId="2478995258" sldId="2147374587"/>
        </pc:sldMkLst>
      </pc:sldChg>
      <pc:sldChg chg="addSp delSp modSp add mod ord">
        <pc:chgData name="Merethe Anette Ryen" userId="1a0d79ba-99a9-4ffc-bb02-a2067f6f93d6" providerId="ADAL" clId="{28A51921-5EC6-4319-A75D-314FB9AD0B39}" dt="2022-09-08T13:13:48.219" v="2753" actId="1038"/>
        <pc:sldMkLst>
          <pc:docMk/>
          <pc:sldMk cId="2176864202" sldId="2147374588"/>
        </pc:sldMkLst>
      </pc:sldChg>
      <pc:sldChg chg="addSp delSp modSp add mod">
        <pc:chgData name="Merethe Anette Ryen" userId="1a0d79ba-99a9-4ffc-bb02-a2067f6f93d6" providerId="ADAL" clId="{28A51921-5EC6-4319-A75D-314FB9AD0B39}" dt="2022-09-09T11:28:29.340" v="7020" actId="20577"/>
        <pc:sldMkLst>
          <pc:docMk/>
          <pc:sldMk cId="2279801396" sldId="2147374589"/>
        </pc:sldMkLst>
      </pc:sldChg>
      <pc:sldChg chg="addSp delSp modSp add mod">
        <pc:chgData name="Merethe Anette Ryen" userId="1a0d79ba-99a9-4ffc-bb02-a2067f6f93d6" providerId="ADAL" clId="{28A51921-5EC6-4319-A75D-314FB9AD0B39}" dt="2022-09-08T13:14:50.575" v="2817" actId="20577"/>
        <pc:sldMkLst>
          <pc:docMk/>
          <pc:sldMk cId="1523793638" sldId="2147374590"/>
        </pc:sldMkLst>
      </pc:sldChg>
      <pc:sldChg chg="modSp add mod modNotesTx">
        <pc:chgData name="Merethe Anette Ryen" userId="1a0d79ba-99a9-4ffc-bb02-a2067f6f93d6" providerId="ADAL" clId="{28A51921-5EC6-4319-A75D-314FB9AD0B39}" dt="2022-09-09T13:32:34.628" v="10247" actId="20577"/>
        <pc:sldMkLst>
          <pc:docMk/>
          <pc:sldMk cId="4226427866" sldId="2147374591"/>
        </pc:sldMkLst>
      </pc:sldChg>
      <pc:sldChg chg="delSp modSp add mod">
        <pc:chgData name="Merethe Anette Ryen" userId="1a0d79ba-99a9-4ffc-bb02-a2067f6f93d6" providerId="ADAL" clId="{28A51921-5EC6-4319-A75D-314FB9AD0B39}" dt="2022-09-12T08:45:17.919" v="13646" actId="1076"/>
        <pc:sldMkLst>
          <pc:docMk/>
          <pc:sldMk cId="116313894" sldId="2147374592"/>
        </pc:sldMkLst>
      </pc:sldChg>
      <pc:sldChg chg="addSp delSp modSp add mod modNotesTx">
        <pc:chgData name="Merethe Anette Ryen" userId="1a0d79ba-99a9-4ffc-bb02-a2067f6f93d6" providerId="ADAL" clId="{28A51921-5EC6-4319-A75D-314FB9AD0B39}" dt="2022-09-09T11:14:19.474" v="6675" actId="20577"/>
        <pc:sldMkLst>
          <pc:docMk/>
          <pc:sldMk cId="3333341650" sldId="2147374593"/>
        </pc:sldMkLst>
      </pc:sldChg>
      <pc:sldChg chg="addSp delSp modSp add mod modNotesTx">
        <pc:chgData name="Merethe Anette Ryen" userId="1a0d79ba-99a9-4ffc-bb02-a2067f6f93d6" providerId="ADAL" clId="{28A51921-5EC6-4319-A75D-314FB9AD0B39}" dt="2022-09-09T10:14:59.660" v="4422" actId="20577"/>
        <pc:sldMkLst>
          <pc:docMk/>
          <pc:sldMk cId="1612274319" sldId="2147374594"/>
        </pc:sldMkLst>
      </pc:sldChg>
      <pc:sldChg chg="addSp delSp modSp new mod modNotesTx">
        <pc:chgData name="Merethe Anette Ryen" userId="1a0d79ba-99a9-4ffc-bb02-a2067f6f93d6" providerId="ADAL" clId="{28A51921-5EC6-4319-A75D-314FB9AD0B39}" dt="2022-09-12T08:28:15.372" v="13195" actId="20577"/>
        <pc:sldMkLst>
          <pc:docMk/>
          <pc:sldMk cId="2497264539" sldId="2147374595"/>
        </pc:sldMkLst>
      </pc:sldChg>
      <pc:sldChg chg="modSp add del mod">
        <pc:chgData name="Merethe Anette Ryen" userId="1a0d79ba-99a9-4ffc-bb02-a2067f6f93d6" providerId="ADAL" clId="{28A51921-5EC6-4319-A75D-314FB9AD0B39}" dt="2022-09-09T13:32:53.783" v="10248" actId="2696"/>
        <pc:sldMkLst>
          <pc:docMk/>
          <pc:sldMk cId="3522353686" sldId="2147374596"/>
        </pc:sldMkLst>
      </pc:sldChg>
      <pc:sldChg chg="addSp modSp add del mod">
        <pc:chgData name="Merethe Anette Ryen" userId="1a0d79ba-99a9-4ffc-bb02-a2067f6f93d6" providerId="ADAL" clId="{28A51921-5EC6-4319-A75D-314FB9AD0B39}" dt="2022-09-12T07:52:10.426" v="11692" actId="2696"/>
        <pc:sldMkLst>
          <pc:docMk/>
          <pc:sldMk cId="4260131119" sldId="2147374596"/>
        </pc:sldMkLst>
      </pc:sldChg>
      <pc:sldChg chg="addSp delSp modSp new mod ord">
        <pc:chgData name="Merethe Anette Ryen" userId="1a0d79ba-99a9-4ffc-bb02-a2067f6f93d6" providerId="ADAL" clId="{28A51921-5EC6-4319-A75D-314FB9AD0B39}" dt="2022-09-09T11:31:09.029" v="7026"/>
        <pc:sldMkLst>
          <pc:docMk/>
          <pc:sldMk cId="3860122595" sldId="2147374597"/>
        </pc:sldMkLst>
      </pc:sldChg>
      <pc:sldChg chg="addSp delSp new del mod">
        <pc:chgData name="Merethe Anette Ryen" userId="1a0d79ba-99a9-4ffc-bb02-a2067f6f93d6" providerId="ADAL" clId="{28A51921-5EC6-4319-A75D-314FB9AD0B39}" dt="2022-09-12T07:53:49.499" v="11698" actId="2696"/>
        <pc:sldMkLst>
          <pc:docMk/>
          <pc:sldMk cId="4288692791" sldId="2147374598"/>
        </pc:sldMkLst>
      </pc:sldChg>
      <pc:sldChg chg="addSp delSp modSp new del mod">
        <pc:chgData name="Merethe Anette Ryen" userId="1a0d79ba-99a9-4ffc-bb02-a2067f6f93d6" providerId="ADAL" clId="{28A51921-5EC6-4319-A75D-314FB9AD0B39}" dt="2022-09-09T12:20:53.745" v="8091" actId="2696"/>
        <pc:sldMkLst>
          <pc:docMk/>
          <pc:sldMk cId="2578389946" sldId="2147374599"/>
        </pc:sldMkLst>
      </pc:sldChg>
      <pc:sldChg chg="addSp modSp add del mod">
        <pc:chgData name="Merethe Anette Ryen" userId="1a0d79ba-99a9-4ffc-bb02-a2067f6f93d6" providerId="ADAL" clId="{28A51921-5EC6-4319-A75D-314FB9AD0B39}" dt="2022-09-09T11:06:54.690" v="6108" actId="2696"/>
        <pc:sldMkLst>
          <pc:docMk/>
          <pc:sldMk cId="2479602693" sldId="2147374600"/>
        </pc:sldMkLst>
      </pc:sldChg>
      <pc:sldChg chg="del">
        <pc:chgData name="Merethe Anette Ryen" userId="1a0d79ba-99a9-4ffc-bb02-a2067f6f93d6" providerId="ADAL" clId="{28A51921-5EC6-4319-A75D-314FB9AD0B39}" dt="2022-09-08T10:41:22.241" v="2" actId="2696"/>
        <pc:sldMkLst>
          <pc:docMk/>
          <pc:sldMk cId="3894868236" sldId="2147374600"/>
        </pc:sldMkLst>
      </pc:sldChg>
      <pc:sldChg chg="addSp delSp modSp new mod modNotesTx">
        <pc:chgData name="Merethe Anette Ryen" userId="1a0d79ba-99a9-4ffc-bb02-a2067f6f93d6" providerId="ADAL" clId="{28A51921-5EC6-4319-A75D-314FB9AD0B39}" dt="2022-09-12T08:28:51.793" v="13275" actId="20577"/>
        <pc:sldMkLst>
          <pc:docMk/>
          <pc:sldMk cId="899359643" sldId="2147374601"/>
        </pc:sldMkLst>
      </pc:sldChg>
      <pc:sldChg chg="del">
        <pc:chgData name="Merethe Anette Ryen" userId="1a0d79ba-99a9-4ffc-bb02-a2067f6f93d6" providerId="ADAL" clId="{28A51921-5EC6-4319-A75D-314FB9AD0B39}" dt="2022-09-08T10:41:22.241" v="2" actId="2696"/>
        <pc:sldMkLst>
          <pc:docMk/>
          <pc:sldMk cId="923979976" sldId="2147374601"/>
        </pc:sldMkLst>
      </pc:sldChg>
      <pc:sldChg chg="add del">
        <pc:chgData name="Merethe Anette Ryen" userId="1a0d79ba-99a9-4ffc-bb02-a2067f6f93d6" providerId="ADAL" clId="{28A51921-5EC6-4319-A75D-314FB9AD0B39}" dt="2022-09-09T12:18:03.940" v="8085"/>
        <pc:sldMkLst>
          <pc:docMk/>
          <pc:sldMk cId="2814841720" sldId="2147374602"/>
        </pc:sldMkLst>
      </pc:sldChg>
      <pc:sldChg chg="addSp modSp add mod ord modNotesTx">
        <pc:chgData name="Merethe Anette Ryen" userId="1a0d79ba-99a9-4ffc-bb02-a2067f6f93d6" providerId="ADAL" clId="{28A51921-5EC6-4319-A75D-314FB9AD0B39}" dt="2022-09-09T13:43:23.918" v="10504" actId="20577"/>
        <pc:sldMkLst>
          <pc:docMk/>
          <pc:sldMk cId="3065400494" sldId="2147374602"/>
        </pc:sldMkLst>
      </pc:sldChg>
      <pc:sldChg chg="addSp delSp modSp add del mod">
        <pc:chgData name="Merethe Anette Ryen" userId="1a0d79ba-99a9-4ffc-bb02-a2067f6f93d6" providerId="ADAL" clId="{28A51921-5EC6-4319-A75D-314FB9AD0B39}" dt="2022-09-09T12:17:54.125" v="8083" actId="2696"/>
        <pc:sldMkLst>
          <pc:docMk/>
          <pc:sldMk cId="3703875124" sldId="2147374602"/>
        </pc:sldMkLst>
      </pc:sldChg>
      <pc:sldChg chg="addSp modSp add mod modNotesTx">
        <pc:chgData name="Merethe Anette Ryen" userId="1a0d79ba-99a9-4ffc-bb02-a2067f6f93d6" providerId="ADAL" clId="{28A51921-5EC6-4319-A75D-314FB9AD0B39}" dt="2022-09-12T08:40:33.376" v="13478" actId="20577"/>
        <pc:sldMkLst>
          <pc:docMk/>
          <pc:sldMk cId="1624200768" sldId="2147374603"/>
        </pc:sldMkLst>
      </pc:sldChg>
      <pc:sldChg chg="modSp add del mod">
        <pc:chgData name="Merethe Anette Ryen" userId="1a0d79ba-99a9-4ffc-bb02-a2067f6f93d6" providerId="ADAL" clId="{28A51921-5EC6-4319-A75D-314FB9AD0B39}" dt="2022-09-09T11:32:20.975" v="7107"/>
        <pc:sldMkLst>
          <pc:docMk/>
          <pc:sldMk cId="3246199953" sldId="2147374603"/>
        </pc:sldMkLst>
      </pc:sldChg>
      <pc:sldChg chg="addSp delSp modSp add del mod">
        <pc:chgData name="Merethe Anette Ryen" userId="1a0d79ba-99a9-4ffc-bb02-a2067f6f93d6" providerId="ADAL" clId="{28A51921-5EC6-4319-A75D-314FB9AD0B39}" dt="2022-09-09T12:21:29.653" v="8098" actId="2696"/>
        <pc:sldMkLst>
          <pc:docMk/>
          <pc:sldMk cId="4148895530" sldId="2147374603"/>
        </pc:sldMkLst>
      </pc:sldChg>
      <pc:sldChg chg="addSp delSp modSp new del mod">
        <pc:chgData name="Merethe Anette Ryen" userId="1a0d79ba-99a9-4ffc-bb02-a2067f6f93d6" providerId="ADAL" clId="{28A51921-5EC6-4319-A75D-314FB9AD0B39}" dt="2022-09-09T12:54:06.033" v="9409" actId="2696"/>
        <pc:sldMkLst>
          <pc:docMk/>
          <pc:sldMk cId="426859308" sldId="2147374604"/>
        </pc:sldMkLst>
      </pc:sldChg>
      <pc:sldChg chg="addSp delSp modSp add del mod ord modNotesTx">
        <pc:chgData name="Merethe Anette Ryen" userId="1a0d79ba-99a9-4ffc-bb02-a2067f6f93d6" providerId="ADAL" clId="{28A51921-5EC6-4319-A75D-314FB9AD0B39}" dt="2022-09-09T13:43:17.539" v="10499" actId="2696"/>
        <pc:sldMkLst>
          <pc:docMk/>
          <pc:sldMk cId="1727273219" sldId="2147374604"/>
        </pc:sldMkLst>
      </pc:sldChg>
      <pc:sldChg chg="add del">
        <pc:chgData name="Merethe Anette Ryen" userId="1a0d79ba-99a9-4ffc-bb02-a2067f6f93d6" providerId="ADAL" clId="{28A51921-5EC6-4319-A75D-314FB9AD0B39}" dt="2022-09-09T12:57:31.258" v="9411"/>
        <pc:sldMkLst>
          <pc:docMk/>
          <pc:sldMk cId="4165274393" sldId="2147374604"/>
        </pc:sldMkLst>
      </pc:sldChg>
      <pc:sldChg chg="addSp delSp modSp add mod modNotesTx">
        <pc:chgData name="Merethe Anette Ryen" userId="1a0d79ba-99a9-4ffc-bb02-a2067f6f93d6" providerId="ADAL" clId="{28A51921-5EC6-4319-A75D-314FB9AD0B39}" dt="2022-09-09T13:44:23.386" v="10572" actId="1076"/>
        <pc:sldMkLst>
          <pc:docMk/>
          <pc:sldMk cId="1101722672" sldId="2147374605"/>
        </pc:sldMkLst>
      </pc:sldChg>
      <pc:sldChg chg="addSp delSp modSp add mod ord">
        <pc:chgData name="Merethe Anette Ryen" userId="1a0d79ba-99a9-4ffc-bb02-a2067f6f93d6" providerId="ADAL" clId="{28A51921-5EC6-4319-A75D-314FB9AD0B39}" dt="2022-09-12T10:50:00.219" v="13737" actId="20577"/>
        <pc:sldMkLst>
          <pc:docMk/>
          <pc:sldMk cId="852307171" sldId="2147374606"/>
        </pc:sldMkLst>
      </pc:sldChg>
      <pc:sldChg chg="addSp delSp new del">
        <pc:chgData name="Merethe Anette Ryen" userId="1a0d79ba-99a9-4ffc-bb02-a2067f6f93d6" providerId="ADAL" clId="{28A51921-5EC6-4319-A75D-314FB9AD0B39}" dt="2022-09-12T08:46:19.711" v="13703" actId="2696"/>
        <pc:sldMkLst>
          <pc:docMk/>
          <pc:sldMk cId="3729384149" sldId="2147374607"/>
        </pc:sldMkLst>
      </pc:sldChg>
      <pc:sldChg chg="modSp add mod">
        <pc:chgData name="Merethe Anette Ryen" userId="1a0d79ba-99a9-4ffc-bb02-a2067f6f93d6" providerId="ADAL" clId="{28A51921-5EC6-4319-A75D-314FB9AD0B39}" dt="2022-09-12T08:02:41.059" v="12243" actId="1076"/>
        <pc:sldMkLst>
          <pc:docMk/>
          <pc:sldMk cId="1893141399" sldId="2147374608"/>
        </pc:sldMkLst>
      </pc:sldChg>
      <pc:sldChg chg="new del">
        <pc:chgData name="Merethe Anette Ryen" userId="1a0d79ba-99a9-4ffc-bb02-a2067f6f93d6" providerId="ADAL" clId="{28A51921-5EC6-4319-A75D-314FB9AD0B39}" dt="2022-09-12T08:03:41.161" v="12245" actId="680"/>
        <pc:sldMkLst>
          <pc:docMk/>
          <pc:sldMk cId="1060298957" sldId="2147374609"/>
        </pc:sldMkLst>
      </pc:sldChg>
      <pc:sldChg chg="addSp delSp modSp new mod ord">
        <pc:chgData name="Merethe Anette Ryen" userId="1a0d79ba-99a9-4ffc-bb02-a2067f6f93d6" providerId="ADAL" clId="{28A51921-5EC6-4319-A75D-314FB9AD0B39}" dt="2022-09-12T08:48:59.180" v="13707"/>
        <pc:sldMkLst>
          <pc:docMk/>
          <pc:sldMk cId="3424933118" sldId="2147374609"/>
        </pc:sldMkLst>
      </pc:sldChg>
      <pc:sldMasterChg chg="delSldLayout">
        <pc:chgData name="Merethe Anette Ryen" userId="1a0d79ba-99a9-4ffc-bb02-a2067f6f93d6" providerId="ADAL" clId="{28A51921-5EC6-4319-A75D-314FB9AD0B39}" dt="2022-09-08T10:47:52.664" v="13" actId="2696"/>
        <pc:sldMasterMkLst>
          <pc:docMk/>
          <pc:sldMasterMk cId="1025947034" sldId="2147483648"/>
        </pc:sldMasterMkLst>
        <pc:sldLayoutChg chg="del">
          <pc:chgData name="Merethe Anette Ryen" userId="1a0d79ba-99a9-4ffc-bb02-a2067f6f93d6" providerId="ADAL" clId="{28A51921-5EC6-4319-A75D-314FB9AD0B39}" dt="2022-09-08T10:47:52.664" v="13" actId="2696"/>
          <pc:sldLayoutMkLst>
            <pc:docMk/>
            <pc:sldMasterMk cId="1025947034" sldId="2147483648"/>
            <pc:sldLayoutMk cId="1852769637" sldId="2147483690"/>
          </pc:sldLayoutMkLst>
        </pc:sldLayoutChg>
      </pc:sldMasterChg>
    </pc:docChg>
  </pc:docChgLst>
  <pc:docChgLst>
    <pc:chgData name="Merethe Anette Ryen" userId="S::merethear@uia.no::1a0d79ba-99a9-4ffc-bb02-a2067f6f93d6" providerId="AD" clId="Web-{C6D6ABC5-E186-4D84-9353-EA2992D6F982}"/>
    <pc:docChg chg="addSld modSld modSection">
      <pc:chgData name="Merethe Anette Ryen" userId="S::merethear@uia.no::1a0d79ba-99a9-4ffc-bb02-a2067f6f93d6" providerId="AD" clId="Web-{C6D6ABC5-E186-4D84-9353-EA2992D6F982}" dt="2024-11-21T12:22:09.211" v="19"/>
      <pc:docMkLst>
        <pc:docMk/>
      </pc:docMkLst>
      <pc:sldChg chg="modSp">
        <pc:chgData name="Merethe Anette Ryen" userId="S::merethear@uia.no::1a0d79ba-99a9-4ffc-bb02-a2067f6f93d6" providerId="AD" clId="Web-{C6D6ABC5-E186-4D84-9353-EA2992D6F982}" dt="2024-11-21T12:22:09.211" v="19"/>
        <pc:sldMkLst>
          <pc:docMk/>
          <pc:sldMk cId="1502138902" sldId="2147374762"/>
        </pc:sldMkLst>
      </pc:sldChg>
      <pc:sldChg chg="addSp delSp modSp new mod modClrScheme chgLayout">
        <pc:chgData name="Merethe Anette Ryen" userId="S::merethear@uia.no::1a0d79ba-99a9-4ffc-bb02-a2067f6f93d6" providerId="AD" clId="Web-{C6D6ABC5-E186-4D84-9353-EA2992D6F982}" dt="2024-11-21T12:21:25.710" v="17" actId="14100"/>
        <pc:sldMkLst>
          <pc:docMk/>
          <pc:sldMk cId="2061532063" sldId="2147374995"/>
        </pc:sldMkLst>
      </pc:sldChg>
    </pc:docChg>
  </pc:docChgLst>
  <pc:docChgLst>
    <pc:chgData name="Merethe Anette Ryen" userId="S::merethear@uia.no::1a0d79ba-99a9-4ffc-bb02-a2067f6f93d6" providerId="AD" clId="Web-{F4158AA0-9232-4DA1-935E-DC4C0179938C}"/>
    <pc:docChg chg="delSld modSld modSection">
      <pc:chgData name="Merethe Anette Ryen" userId="S::merethear@uia.no::1a0d79ba-99a9-4ffc-bb02-a2067f6f93d6" providerId="AD" clId="Web-{F4158AA0-9232-4DA1-935E-DC4C0179938C}" dt="2025-05-30T18:48:14.247" v="8"/>
      <pc:docMkLst>
        <pc:docMk/>
      </pc:docMkLst>
      <pc:sldChg chg="del">
        <pc:chgData name="Merethe Anette Ryen" userId="S::merethear@uia.no::1a0d79ba-99a9-4ffc-bb02-a2067f6f93d6" providerId="AD" clId="Web-{F4158AA0-9232-4DA1-935E-DC4C0179938C}" dt="2025-05-30T18:48:14.247" v="8"/>
        <pc:sldMkLst>
          <pc:docMk/>
          <pc:sldMk cId="1681271319" sldId="2147374655"/>
        </pc:sldMkLst>
      </pc:sldChg>
      <pc:sldChg chg="del">
        <pc:chgData name="Merethe Anette Ryen" userId="S::merethear@uia.no::1a0d79ba-99a9-4ffc-bb02-a2067f6f93d6" providerId="AD" clId="Web-{F4158AA0-9232-4DA1-935E-DC4C0179938C}" dt="2025-05-30T18:48:14.247" v="7"/>
        <pc:sldMkLst>
          <pc:docMk/>
          <pc:sldMk cId="759042129" sldId="2147374657"/>
        </pc:sldMkLst>
      </pc:sldChg>
      <pc:sldChg chg="del">
        <pc:chgData name="Merethe Anette Ryen" userId="S::merethear@uia.no::1a0d79ba-99a9-4ffc-bb02-a2067f6f93d6" providerId="AD" clId="Web-{F4158AA0-9232-4DA1-935E-DC4C0179938C}" dt="2025-05-30T18:48:14.247" v="5"/>
        <pc:sldMkLst>
          <pc:docMk/>
          <pc:sldMk cId="3623317499" sldId="2147374872"/>
        </pc:sldMkLst>
      </pc:sldChg>
      <pc:sldChg chg="del">
        <pc:chgData name="Merethe Anette Ryen" userId="S::merethear@uia.no::1a0d79ba-99a9-4ffc-bb02-a2067f6f93d6" providerId="AD" clId="Web-{F4158AA0-9232-4DA1-935E-DC4C0179938C}" dt="2025-05-30T18:48:14.247" v="4"/>
        <pc:sldMkLst>
          <pc:docMk/>
          <pc:sldMk cId="1432276258" sldId="2147374997"/>
        </pc:sldMkLst>
      </pc:sldChg>
      <pc:sldChg chg="del">
        <pc:chgData name="Merethe Anette Ryen" userId="S::merethear@uia.no::1a0d79ba-99a9-4ffc-bb02-a2067f6f93d6" providerId="AD" clId="Web-{F4158AA0-9232-4DA1-935E-DC4C0179938C}" dt="2025-05-30T18:48:14.247" v="3"/>
        <pc:sldMkLst>
          <pc:docMk/>
          <pc:sldMk cId="1508937140" sldId="2147374998"/>
        </pc:sldMkLst>
      </pc:sldChg>
      <pc:sldChg chg="del">
        <pc:chgData name="Merethe Anette Ryen" userId="S::merethear@uia.no::1a0d79ba-99a9-4ffc-bb02-a2067f6f93d6" providerId="AD" clId="Web-{F4158AA0-9232-4DA1-935E-DC4C0179938C}" dt="2025-05-30T18:48:14.247" v="6"/>
        <pc:sldMkLst>
          <pc:docMk/>
          <pc:sldMk cId="4015992266" sldId="2147375110"/>
        </pc:sldMkLst>
      </pc:sldChg>
      <pc:sldChg chg="del">
        <pc:chgData name="Merethe Anette Ryen" userId="S::merethear@uia.no::1a0d79ba-99a9-4ffc-bb02-a2067f6f93d6" providerId="AD" clId="Web-{F4158AA0-9232-4DA1-935E-DC4C0179938C}" dt="2025-05-30T18:48:14.231" v="2"/>
        <pc:sldMkLst>
          <pc:docMk/>
          <pc:sldMk cId="914127168" sldId="2147375122"/>
        </pc:sldMkLst>
      </pc:sldChg>
      <pc:sldChg chg="modSp">
        <pc:chgData name="Merethe Anette Ryen" userId="S::merethear@uia.no::1a0d79ba-99a9-4ffc-bb02-a2067f6f93d6" providerId="AD" clId="Web-{F4158AA0-9232-4DA1-935E-DC4C0179938C}" dt="2025-05-30T18:48:04.544" v="1" actId="20577"/>
        <pc:sldMkLst>
          <pc:docMk/>
          <pc:sldMk cId="3160440642" sldId="2147375207"/>
        </pc:sldMkLst>
        <pc:spChg chg="mod">
          <ac:chgData name="Merethe Anette Ryen" userId="S::merethear@uia.no::1a0d79ba-99a9-4ffc-bb02-a2067f6f93d6" providerId="AD" clId="Web-{F4158AA0-9232-4DA1-935E-DC4C0179938C}" dt="2025-05-30T18:48:04.544" v="1" actId="20577"/>
          <ac:spMkLst>
            <pc:docMk/>
            <pc:sldMk cId="3160440642" sldId="2147375207"/>
            <ac:spMk id="3" creationId="{19EA8EE4-2325-171E-5A75-CC31C33A3018}"/>
          </ac:spMkLst>
        </pc:spChg>
      </pc:sldChg>
    </pc:docChg>
  </pc:docChgLst>
  <pc:docChgLst>
    <pc:chgData name="Merethe Anette Ryen" userId="S::merethear@uia.no::1a0d79ba-99a9-4ffc-bb02-a2067f6f93d6" providerId="AD" clId="Web-{3ECAC4CF-1187-4550-9AB8-58FCBE83D1CA}"/>
    <pc:docChg chg="addSld delSld sldOrd modSection">
      <pc:chgData name="Merethe Anette Ryen" userId="S::merethear@uia.no::1a0d79ba-99a9-4ffc-bb02-a2067f6f93d6" providerId="AD" clId="Web-{3ECAC4CF-1187-4550-9AB8-58FCBE83D1CA}" dt="2023-07-19T12:29:28.208" v="11"/>
      <pc:docMkLst>
        <pc:docMk/>
      </pc:docMkLst>
      <pc:sldChg chg="add del">
        <pc:chgData name="Merethe Anette Ryen" userId="S::merethear@uia.no::1a0d79ba-99a9-4ffc-bb02-a2067f6f93d6" providerId="AD" clId="Web-{3ECAC4CF-1187-4550-9AB8-58FCBE83D1CA}" dt="2023-07-19T12:29:16.818" v="9"/>
        <pc:sldMkLst>
          <pc:docMk/>
          <pc:sldMk cId="1502138902" sldId="2147374762"/>
        </pc:sldMkLst>
      </pc:sldChg>
      <pc:sldChg chg="add del ord">
        <pc:chgData name="Merethe Anette Ryen" userId="S::merethear@uia.no::1a0d79ba-99a9-4ffc-bb02-a2067f6f93d6" providerId="AD" clId="Web-{3ECAC4CF-1187-4550-9AB8-58FCBE83D1CA}" dt="2023-07-19T12:29:28.208" v="11"/>
        <pc:sldMkLst>
          <pc:docMk/>
          <pc:sldMk cId="2459704082" sldId="2147374793"/>
        </pc:sldMkLst>
      </pc:sldChg>
      <pc:sldChg chg="add del ord">
        <pc:chgData name="Merethe Anette Ryen" userId="S::merethear@uia.no::1a0d79ba-99a9-4ffc-bb02-a2067f6f93d6" providerId="AD" clId="Web-{3ECAC4CF-1187-4550-9AB8-58FCBE83D1CA}" dt="2023-07-19T12:29:19.818" v="10"/>
        <pc:sldMkLst>
          <pc:docMk/>
          <pc:sldMk cId="2794289582" sldId="2147374794"/>
        </pc:sldMkLst>
      </pc:sldChg>
    </pc:docChg>
  </pc:docChgLst>
  <pc:docChgLst>
    <pc:chgData name="Merethe Anette Ryen" userId="1a0d79ba-99a9-4ffc-bb02-a2067f6f93d6" providerId="ADAL" clId="{0140A284-68CD-4E4B-8887-3916AF825CAD}"/>
    <pc:docChg chg="undo custSel addSld delSld modSld sldOrd modSection">
      <pc:chgData name="Merethe Anette Ryen" userId="1a0d79ba-99a9-4ffc-bb02-a2067f6f93d6" providerId="ADAL" clId="{0140A284-68CD-4E4B-8887-3916AF825CAD}" dt="2022-10-07T13:43:40.357" v="21297" actId="2711"/>
      <pc:docMkLst>
        <pc:docMk/>
      </pc:docMkLst>
      <pc:sldChg chg="del">
        <pc:chgData name="Merethe Anette Ryen" userId="1a0d79ba-99a9-4ffc-bb02-a2067f6f93d6" providerId="ADAL" clId="{0140A284-68CD-4E4B-8887-3916AF825CAD}" dt="2022-09-14T10:27:54.888" v="0" actId="2696"/>
        <pc:sldMkLst>
          <pc:docMk/>
          <pc:sldMk cId="1880413105" sldId="506"/>
        </pc:sldMkLst>
      </pc:sldChg>
      <pc:sldChg chg="del">
        <pc:chgData name="Merethe Anette Ryen" userId="1a0d79ba-99a9-4ffc-bb02-a2067f6f93d6" providerId="ADAL" clId="{0140A284-68CD-4E4B-8887-3916AF825CAD}" dt="2022-09-14T10:27:54.888" v="0" actId="2696"/>
        <pc:sldMkLst>
          <pc:docMk/>
          <pc:sldMk cId="1521368981" sldId="649"/>
        </pc:sldMkLst>
      </pc:sldChg>
      <pc:sldChg chg="del">
        <pc:chgData name="Merethe Anette Ryen" userId="1a0d79ba-99a9-4ffc-bb02-a2067f6f93d6" providerId="ADAL" clId="{0140A284-68CD-4E4B-8887-3916AF825CAD}" dt="2022-09-14T10:27:54.888" v="0" actId="2696"/>
        <pc:sldMkLst>
          <pc:docMk/>
          <pc:sldMk cId="982403725" sldId="650"/>
        </pc:sldMkLst>
      </pc:sldChg>
      <pc:sldChg chg="del">
        <pc:chgData name="Merethe Anette Ryen" userId="1a0d79ba-99a9-4ffc-bb02-a2067f6f93d6" providerId="ADAL" clId="{0140A284-68CD-4E4B-8887-3916AF825CAD}" dt="2022-09-14T10:27:54.888" v="0" actId="2696"/>
        <pc:sldMkLst>
          <pc:docMk/>
          <pc:sldMk cId="3710683031" sldId="651"/>
        </pc:sldMkLst>
      </pc:sldChg>
      <pc:sldChg chg="modSp mod">
        <pc:chgData name="Merethe Anette Ryen" userId="1a0d79ba-99a9-4ffc-bb02-a2067f6f93d6" providerId="ADAL" clId="{0140A284-68CD-4E4B-8887-3916AF825CAD}" dt="2022-09-19T08:28:49.097" v="7871" actId="1076"/>
        <pc:sldMkLst>
          <pc:docMk/>
          <pc:sldMk cId="2882871590" sldId="653"/>
        </pc:sldMkLst>
      </pc:sldChg>
      <pc:sldChg chg="del">
        <pc:chgData name="Merethe Anette Ryen" userId="1a0d79ba-99a9-4ffc-bb02-a2067f6f93d6" providerId="ADAL" clId="{0140A284-68CD-4E4B-8887-3916AF825CAD}" dt="2022-09-14T10:27:54.888" v="0" actId="2696"/>
        <pc:sldMkLst>
          <pc:docMk/>
          <pc:sldMk cId="3905172052" sldId="2147374576"/>
        </pc:sldMkLst>
      </pc:sldChg>
      <pc:sldChg chg="ord">
        <pc:chgData name="Merethe Anette Ryen" userId="1a0d79ba-99a9-4ffc-bb02-a2067f6f93d6" providerId="ADAL" clId="{0140A284-68CD-4E4B-8887-3916AF825CAD}" dt="2022-09-14T10:37:22.420" v="115"/>
        <pc:sldMkLst>
          <pc:docMk/>
          <pc:sldMk cId="447043750" sldId="2147374578"/>
        </pc:sldMkLst>
      </pc:sldChg>
      <pc:sldChg chg="modSp mod ord modNotesTx">
        <pc:chgData name="Merethe Anette Ryen" userId="1a0d79ba-99a9-4ffc-bb02-a2067f6f93d6" providerId="ADAL" clId="{0140A284-68CD-4E4B-8887-3916AF825CAD}" dt="2022-10-07T11:51:53.561" v="21031" actId="20577"/>
        <pc:sldMkLst>
          <pc:docMk/>
          <pc:sldMk cId="4226427866" sldId="2147374591"/>
        </pc:sldMkLst>
      </pc:sldChg>
      <pc:sldChg chg="add del">
        <pc:chgData name="Merethe Anette Ryen" userId="1a0d79ba-99a9-4ffc-bb02-a2067f6f93d6" providerId="ADAL" clId="{0140A284-68CD-4E4B-8887-3916AF825CAD}" dt="2022-09-14T10:37:48.608" v="118" actId="2696"/>
        <pc:sldMkLst>
          <pc:docMk/>
          <pc:sldMk cId="1853143291" sldId="2147374593"/>
        </pc:sldMkLst>
      </pc:sldChg>
      <pc:sldChg chg="del">
        <pc:chgData name="Merethe Anette Ryen" userId="1a0d79ba-99a9-4ffc-bb02-a2067f6f93d6" providerId="ADAL" clId="{0140A284-68CD-4E4B-8887-3916AF825CAD}" dt="2022-09-14T10:37:24.884" v="116" actId="2696"/>
        <pc:sldMkLst>
          <pc:docMk/>
          <pc:sldMk cId="3333341650" sldId="2147374593"/>
        </pc:sldMkLst>
      </pc:sldChg>
      <pc:sldChg chg="del">
        <pc:chgData name="Merethe Anette Ryen" userId="1a0d79ba-99a9-4ffc-bb02-a2067f6f93d6" providerId="ADAL" clId="{0140A284-68CD-4E4B-8887-3916AF825CAD}" dt="2022-09-14T11:53:35.897" v="3638" actId="2696"/>
        <pc:sldMkLst>
          <pc:docMk/>
          <pc:sldMk cId="1612274319" sldId="2147374594"/>
        </pc:sldMkLst>
      </pc:sldChg>
      <pc:sldChg chg="modSp mod">
        <pc:chgData name="Merethe Anette Ryen" userId="1a0d79ba-99a9-4ffc-bb02-a2067f6f93d6" providerId="ADAL" clId="{0140A284-68CD-4E4B-8887-3916AF825CAD}" dt="2022-10-04T13:09:21.293" v="20182" actId="20577"/>
        <pc:sldMkLst>
          <pc:docMk/>
          <pc:sldMk cId="1101722672" sldId="2147374605"/>
        </pc:sldMkLst>
      </pc:sldChg>
      <pc:sldChg chg="del">
        <pc:chgData name="Merethe Anette Ryen" userId="1a0d79ba-99a9-4ffc-bb02-a2067f6f93d6" providerId="ADAL" clId="{0140A284-68CD-4E4B-8887-3916AF825CAD}" dt="2022-09-14T10:36:57.062" v="112" actId="2696"/>
        <pc:sldMkLst>
          <pc:docMk/>
          <pc:sldMk cId="852307171" sldId="2147374606"/>
        </pc:sldMkLst>
      </pc:sldChg>
      <pc:sldChg chg="add">
        <pc:chgData name="Merethe Anette Ryen" userId="1a0d79ba-99a9-4ffc-bb02-a2067f6f93d6" providerId="ADAL" clId="{0140A284-68CD-4E4B-8887-3916AF825CAD}" dt="2022-09-14T10:37:02.307" v="113"/>
        <pc:sldMkLst>
          <pc:docMk/>
          <pc:sldMk cId="3303469977" sldId="2147374606"/>
        </pc:sldMkLst>
      </pc:sldChg>
      <pc:sldChg chg="modSp del mod modNotesTx">
        <pc:chgData name="Merethe Anette Ryen" userId="1a0d79ba-99a9-4ffc-bb02-a2067f6f93d6" providerId="ADAL" clId="{0140A284-68CD-4E4B-8887-3916AF825CAD}" dt="2022-09-19T10:28:58.844" v="8962" actId="2696"/>
        <pc:sldMkLst>
          <pc:docMk/>
          <pc:sldMk cId="1893141399" sldId="2147374608"/>
        </pc:sldMkLst>
      </pc:sldChg>
      <pc:sldChg chg="modSp mod ord">
        <pc:chgData name="Merethe Anette Ryen" userId="1a0d79ba-99a9-4ffc-bb02-a2067f6f93d6" providerId="ADAL" clId="{0140A284-68CD-4E4B-8887-3916AF825CAD}" dt="2022-09-30T10:38:30.234" v="16307" actId="20577"/>
        <pc:sldMkLst>
          <pc:docMk/>
          <pc:sldMk cId="3424933118" sldId="2147374609"/>
        </pc:sldMkLst>
      </pc:sldChg>
      <pc:sldChg chg="addSp delSp modSp new mod modNotesTx">
        <pc:chgData name="Merethe Anette Ryen" userId="1a0d79ba-99a9-4ffc-bb02-a2067f6f93d6" providerId="ADAL" clId="{0140A284-68CD-4E4B-8887-3916AF825CAD}" dt="2022-09-14T10:48:31.887" v="767" actId="20577"/>
        <pc:sldMkLst>
          <pc:docMk/>
          <pc:sldMk cId="3480622734" sldId="2147374610"/>
        </pc:sldMkLst>
      </pc:sldChg>
      <pc:sldChg chg="addSp delSp modSp new mod modClrScheme chgLayout modNotesTx">
        <pc:chgData name="Merethe Anette Ryen" userId="1a0d79ba-99a9-4ffc-bb02-a2067f6f93d6" providerId="ADAL" clId="{0140A284-68CD-4E4B-8887-3916AF825CAD}" dt="2022-09-14T12:20:34.467" v="4843" actId="20577"/>
        <pc:sldMkLst>
          <pc:docMk/>
          <pc:sldMk cId="1767342062" sldId="2147374611"/>
        </pc:sldMkLst>
      </pc:sldChg>
      <pc:sldChg chg="addSp delSp modSp add mod modNotesTx">
        <pc:chgData name="Merethe Anette Ryen" userId="1a0d79ba-99a9-4ffc-bb02-a2067f6f93d6" providerId="ADAL" clId="{0140A284-68CD-4E4B-8887-3916AF825CAD}" dt="2022-09-14T12:22:15.985" v="4928" actId="20577"/>
        <pc:sldMkLst>
          <pc:docMk/>
          <pc:sldMk cId="422488261" sldId="2147374612"/>
        </pc:sldMkLst>
      </pc:sldChg>
      <pc:sldChg chg="addSp modSp new mod">
        <pc:chgData name="Merethe Anette Ryen" userId="1a0d79ba-99a9-4ffc-bb02-a2067f6f93d6" providerId="ADAL" clId="{0140A284-68CD-4E4B-8887-3916AF825CAD}" dt="2022-09-14T10:38:48.566" v="121" actId="14100"/>
        <pc:sldMkLst>
          <pc:docMk/>
          <pc:sldMk cId="567928240" sldId="2147374613"/>
        </pc:sldMkLst>
      </pc:sldChg>
      <pc:sldChg chg="addSp delSp modSp new mod modNotesTx">
        <pc:chgData name="Merethe Anette Ryen" userId="1a0d79ba-99a9-4ffc-bb02-a2067f6f93d6" providerId="ADAL" clId="{0140A284-68CD-4E4B-8887-3916AF825CAD}" dt="2022-09-14T12:09:46.421" v="4081" actId="20577"/>
        <pc:sldMkLst>
          <pc:docMk/>
          <pc:sldMk cId="2747531598" sldId="2147374614"/>
        </pc:sldMkLst>
      </pc:sldChg>
      <pc:sldChg chg="addSp delSp modSp new mod ord modNotesTx">
        <pc:chgData name="Merethe Anette Ryen" userId="1a0d79ba-99a9-4ffc-bb02-a2067f6f93d6" providerId="ADAL" clId="{0140A284-68CD-4E4B-8887-3916AF825CAD}" dt="2022-09-19T09:21:13.550" v="8613"/>
        <pc:sldMkLst>
          <pc:docMk/>
          <pc:sldMk cId="3529569673" sldId="2147374615"/>
        </pc:sldMkLst>
      </pc:sldChg>
      <pc:sldChg chg="add del">
        <pc:chgData name="Merethe Anette Ryen" userId="1a0d79ba-99a9-4ffc-bb02-a2067f6f93d6" providerId="ADAL" clId="{0140A284-68CD-4E4B-8887-3916AF825CAD}" dt="2022-09-14T12:51:32.724" v="5994" actId="2696"/>
        <pc:sldMkLst>
          <pc:docMk/>
          <pc:sldMk cId="46463803" sldId="2147374616"/>
        </pc:sldMkLst>
      </pc:sldChg>
      <pc:sldChg chg="addSp delSp modSp new mod ord">
        <pc:chgData name="Merethe Anette Ryen" userId="1a0d79ba-99a9-4ffc-bb02-a2067f6f93d6" providerId="ADAL" clId="{0140A284-68CD-4E4B-8887-3916AF825CAD}" dt="2022-09-19T09:21:13.550" v="8613"/>
        <pc:sldMkLst>
          <pc:docMk/>
          <pc:sldMk cId="2804485322" sldId="2147374617"/>
        </pc:sldMkLst>
      </pc:sldChg>
      <pc:sldChg chg="addSp delSp modSp new mod modNotesTx">
        <pc:chgData name="Merethe Anette Ryen" userId="1a0d79ba-99a9-4ffc-bb02-a2067f6f93d6" providerId="ADAL" clId="{0140A284-68CD-4E4B-8887-3916AF825CAD}" dt="2022-09-14T13:19:45.220" v="6497" actId="20577"/>
        <pc:sldMkLst>
          <pc:docMk/>
          <pc:sldMk cId="2204501998" sldId="2147374618"/>
        </pc:sldMkLst>
      </pc:sldChg>
      <pc:sldChg chg="add del">
        <pc:chgData name="Merethe Anette Ryen" userId="1a0d79ba-99a9-4ffc-bb02-a2067f6f93d6" providerId="ADAL" clId="{0140A284-68CD-4E4B-8887-3916AF825CAD}" dt="2022-09-14T12:51:30.672" v="5993" actId="2696"/>
        <pc:sldMkLst>
          <pc:docMk/>
          <pc:sldMk cId="2327998515" sldId="2147374618"/>
        </pc:sldMkLst>
      </pc:sldChg>
      <pc:sldChg chg="delSp add del mod">
        <pc:chgData name="Merethe Anette Ryen" userId="1a0d79ba-99a9-4ffc-bb02-a2067f6f93d6" providerId="ADAL" clId="{0140A284-68CD-4E4B-8887-3916AF825CAD}" dt="2022-09-14T13:01:04.007" v="6006" actId="2696"/>
        <pc:sldMkLst>
          <pc:docMk/>
          <pc:sldMk cId="2410888849" sldId="2147374618"/>
        </pc:sldMkLst>
      </pc:sldChg>
      <pc:sldChg chg="addSp delSp modSp add mod modNotesTx">
        <pc:chgData name="Merethe Anette Ryen" userId="1a0d79ba-99a9-4ffc-bb02-a2067f6f93d6" providerId="ADAL" clId="{0140A284-68CD-4E4B-8887-3916AF825CAD}" dt="2022-10-04T13:07:33.236" v="20163" actId="14100"/>
        <pc:sldMkLst>
          <pc:docMk/>
          <pc:sldMk cId="112301591" sldId="2147374619"/>
        </pc:sldMkLst>
      </pc:sldChg>
      <pc:sldChg chg="addSp delSp modSp new mod">
        <pc:chgData name="Merethe Anette Ryen" userId="1a0d79ba-99a9-4ffc-bb02-a2067f6f93d6" providerId="ADAL" clId="{0140A284-68CD-4E4B-8887-3916AF825CAD}" dt="2022-09-15T10:12:18.599" v="6747" actId="20577"/>
        <pc:sldMkLst>
          <pc:docMk/>
          <pc:sldMk cId="2754562572" sldId="2147374620"/>
        </pc:sldMkLst>
      </pc:sldChg>
      <pc:sldChg chg="addSp delSp modSp new mod modAnim">
        <pc:chgData name="Merethe Anette Ryen" userId="1a0d79ba-99a9-4ffc-bb02-a2067f6f93d6" providerId="ADAL" clId="{0140A284-68CD-4E4B-8887-3916AF825CAD}" dt="2022-09-15T12:21:55.429" v="6763" actId="14100"/>
        <pc:sldMkLst>
          <pc:docMk/>
          <pc:sldMk cId="4205188481" sldId="2147374621"/>
        </pc:sldMkLst>
      </pc:sldChg>
      <pc:sldChg chg="modSp add mod">
        <pc:chgData name="Merethe Anette Ryen" userId="1a0d79ba-99a9-4ffc-bb02-a2067f6f93d6" providerId="ADAL" clId="{0140A284-68CD-4E4B-8887-3916AF825CAD}" dt="2022-10-07T12:53:20.949" v="21073" actId="20577"/>
        <pc:sldMkLst>
          <pc:docMk/>
          <pc:sldMk cId="107789224" sldId="2147374622"/>
        </pc:sldMkLst>
      </pc:sldChg>
      <pc:sldChg chg="addSp delSp modSp new mod modNotesTx">
        <pc:chgData name="Merethe Anette Ryen" userId="1a0d79ba-99a9-4ffc-bb02-a2067f6f93d6" providerId="ADAL" clId="{0140A284-68CD-4E4B-8887-3916AF825CAD}" dt="2022-10-04T09:33:38.381" v="16506" actId="20577"/>
        <pc:sldMkLst>
          <pc:docMk/>
          <pc:sldMk cId="2506162015" sldId="2147374623"/>
        </pc:sldMkLst>
      </pc:sldChg>
      <pc:sldChg chg="addSp delSp modSp new mod ord modClrScheme chgLayout">
        <pc:chgData name="Merethe Anette Ryen" userId="1a0d79ba-99a9-4ffc-bb02-a2067f6f93d6" providerId="ADAL" clId="{0140A284-68CD-4E4B-8887-3916AF825CAD}" dt="2022-09-19T10:48:33.151" v="9215" actId="1076"/>
        <pc:sldMkLst>
          <pc:docMk/>
          <pc:sldMk cId="279549406" sldId="2147374624"/>
        </pc:sldMkLst>
      </pc:sldChg>
      <pc:sldChg chg="modSp add mod">
        <pc:chgData name="Merethe Anette Ryen" userId="1a0d79ba-99a9-4ffc-bb02-a2067f6f93d6" providerId="ADAL" clId="{0140A284-68CD-4E4B-8887-3916AF825CAD}" dt="2022-09-19T09:21:30.081" v="8623" actId="20577"/>
        <pc:sldMkLst>
          <pc:docMk/>
          <pc:sldMk cId="3724777073" sldId="2147374625"/>
        </pc:sldMkLst>
      </pc:sldChg>
      <pc:sldChg chg="add">
        <pc:chgData name="Merethe Anette Ryen" userId="1a0d79ba-99a9-4ffc-bb02-a2067f6f93d6" providerId="ADAL" clId="{0140A284-68CD-4E4B-8887-3916AF825CAD}" dt="2022-09-19T09:21:36.838" v="8624"/>
        <pc:sldMkLst>
          <pc:docMk/>
          <pc:sldMk cId="407882438" sldId="2147374626"/>
        </pc:sldMkLst>
      </pc:sldChg>
      <pc:sldChg chg="addSp delSp modSp new mod">
        <pc:chgData name="Merethe Anette Ryen" userId="1a0d79ba-99a9-4ffc-bb02-a2067f6f93d6" providerId="ADAL" clId="{0140A284-68CD-4E4B-8887-3916AF825CAD}" dt="2022-09-19T09:24:23.525" v="8632" actId="14100"/>
        <pc:sldMkLst>
          <pc:docMk/>
          <pc:sldMk cId="4070136309" sldId="2147374627"/>
        </pc:sldMkLst>
      </pc:sldChg>
      <pc:sldChg chg="addSp delSp modSp new mod">
        <pc:chgData name="Merethe Anette Ryen" userId="1a0d79ba-99a9-4ffc-bb02-a2067f6f93d6" providerId="ADAL" clId="{0140A284-68CD-4E4B-8887-3916AF825CAD}" dt="2022-09-19T10:32:08.386" v="9036" actId="20577"/>
        <pc:sldMkLst>
          <pc:docMk/>
          <pc:sldMk cId="1375236701" sldId="2147374628"/>
        </pc:sldMkLst>
      </pc:sldChg>
      <pc:sldChg chg="addSp delSp modSp new mod modClrScheme chgLayout">
        <pc:chgData name="Merethe Anette Ryen" userId="1a0d79ba-99a9-4ffc-bb02-a2067f6f93d6" providerId="ADAL" clId="{0140A284-68CD-4E4B-8887-3916AF825CAD}" dt="2022-10-07T11:53:00.815" v="21033" actId="27636"/>
        <pc:sldMkLst>
          <pc:docMk/>
          <pc:sldMk cId="4116281161" sldId="2147374629"/>
        </pc:sldMkLst>
      </pc:sldChg>
      <pc:sldChg chg="delSp modSp add mod modNotesTx">
        <pc:chgData name="Merethe Anette Ryen" userId="1a0d79ba-99a9-4ffc-bb02-a2067f6f93d6" providerId="ADAL" clId="{0140A284-68CD-4E4B-8887-3916AF825CAD}" dt="2022-09-19T13:03:59.422" v="15595" actId="20577"/>
        <pc:sldMkLst>
          <pc:docMk/>
          <pc:sldMk cId="194641455" sldId="2147374630"/>
        </pc:sldMkLst>
      </pc:sldChg>
      <pc:sldChg chg="new del">
        <pc:chgData name="Merethe Anette Ryen" userId="1a0d79ba-99a9-4ffc-bb02-a2067f6f93d6" providerId="ADAL" clId="{0140A284-68CD-4E4B-8887-3916AF825CAD}" dt="2022-09-19T10:51:45.692" v="9230" actId="2696"/>
        <pc:sldMkLst>
          <pc:docMk/>
          <pc:sldMk cId="4244715229" sldId="2147374630"/>
        </pc:sldMkLst>
      </pc:sldChg>
      <pc:sldChg chg="add">
        <pc:chgData name="Merethe Anette Ryen" userId="1a0d79ba-99a9-4ffc-bb02-a2067f6f93d6" providerId="ADAL" clId="{0140A284-68CD-4E4B-8887-3916AF825CAD}" dt="2022-09-19T10:55:37.117" v="9458"/>
        <pc:sldMkLst>
          <pc:docMk/>
          <pc:sldMk cId="3187348827" sldId="2147374631"/>
        </pc:sldMkLst>
      </pc:sldChg>
      <pc:sldChg chg="add">
        <pc:chgData name="Merethe Anette Ryen" userId="1a0d79ba-99a9-4ffc-bb02-a2067f6f93d6" providerId="ADAL" clId="{0140A284-68CD-4E4B-8887-3916AF825CAD}" dt="2022-09-19T13:04:27.654" v="15596"/>
        <pc:sldMkLst>
          <pc:docMk/>
          <pc:sldMk cId="4087681143" sldId="2147374632"/>
        </pc:sldMkLst>
      </pc:sldChg>
      <pc:sldChg chg="add">
        <pc:chgData name="Merethe Anette Ryen" userId="1a0d79ba-99a9-4ffc-bb02-a2067f6f93d6" providerId="ADAL" clId="{0140A284-68CD-4E4B-8887-3916AF825CAD}" dt="2022-09-19T13:04:27.654" v="15596"/>
        <pc:sldMkLst>
          <pc:docMk/>
          <pc:sldMk cId="3634801818" sldId="2147374633"/>
        </pc:sldMkLst>
      </pc:sldChg>
      <pc:sldChg chg="modSp add mod">
        <pc:chgData name="Merethe Anette Ryen" userId="1a0d79ba-99a9-4ffc-bb02-a2067f6f93d6" providerId="ADAL" clId="{0140A284-68CD-4E4B-8887-3916AF825CAD}" dt="2022-10-07T13:07:25.924" v="21104" actId="20577"/>
        <pc:sldMkLst>
          <pc:docMk/>
          <pc:sldMk cId="3322718058" sldId="2147374634"/>
        </pc:sldMkLst>
      </pc:sldChg>
      <pc:sldChg chg="modSp add mod">
        <pc:chgData name="Merethe Anette Ryen" userId="1a0d79ba-99a9-4ffc-bb02-a2067f6f93d6" providerId="ADAL" clId="{0140A284-68CD-4E4B-8887-3916AF825CAD}" dt="2022-09-19T13:10:18.804" v="15966" actId="20577"/>
        <pc:sldMkLst>
          <pc:docMk/>
          <pc:sldMk cId="3259048086" sldId="2147374635"/>
        </pc:sldMkLst>
      </pc:sldChg>
      <pc:sldChg chg="addSp delSp modSp add mod">
        <pc:chgData name="Merethe Anette Ryen" userId="1a0d79ba-99a9-4ffc-bb02-a2067f6f93d6" providerId="ADAL" clId="{0140A284-68CD-4E4B-8887-3916AF825CAD}" dt="2022-09-19T13:17:12.290" v="16260" actId="255"/>
        <pc:sldMkLst>
          <pc:docMk/>
          <pc:sldMk cId="2052275884" sldId="2147374636"/>
        </pc:sldMkLst>
      </pc:sldChg>
      <pc:sldChg chg="addSp delSp modSp add mod">
        <pc:chgData name="Merethe Anette Ryen" userId="1a0d79ba-99a9-4ffc-bb02-a2067f6f93d6" providerId="ADAL" clId="{0140A284-68CD-4E4B-8887-3916AF825CAD}" dt="2022-10-04T09:04:48.777" v="16451" actId="1076"/>
        <pc:sldMkLst>
          <pc:docMk/>
          <pc:sldMk cId="3126760110" sldId="2147374637"/>
        </pc:sldMkLst>
      </pc:sldChg>
      <pc:sldChg chg="addSp delSp modSp new mod">
        <pc:chgData name="Merethe Anette Ryen" userId="1a0d79ba-99a9-4ffc-bb02-a2067f6f93d6" providerId="ADAL" clId="{0140A284-68CD-4E4B-8887-3916AF825CAD}" dt="2022-10-04T10:26:42.921" v="18573" actId="27636"/>
        <pc:sldMkLst>
          <pc:docMk/>
          <pc:sldMk cId="462757673" sldId="2147374638"/>
        </pc:sldMkLst>
      </pc:sldChg>
      <pc:sldChg chg="delSp modSp add mod ord">
        <pc:chgData name="Merethe Anette Ryen" userId="1a0d79ba-99a9-4ffc-bb02-a2067f6f93d6" providerId="ADAL" clId="{0140A284-68CD-4E4B-8887-3916AF825CAD}" dt="2022-10-04T13:03:03.878" v="19917" actId="20577"/>
        <pc:sldMkLst>
          <pc:docMk/>
          <pc:sldMk cId="343505999" sldId="2147374639"/>
        </pc:sldMkLst>
      </pc:sldChg>
      <pc:sldChg chg="addSp delSp modSp new mod">
        <pc:chgData name="Merethe Anette Ryen" userId="1a0d79ba-99a9-4ffc-bb02-a2067f6f93d6" providerId="ADAL" clId="{0140A284-68CD-4E4B-8887-3916AF825CAD}" dt="2022-10-04T13:03:54.492" v="19938" actId="20577"/>
        <pc:sldMkLst>
          <pc:docMk/>
          <pc:sldMk cId="2709794590" sldId="2147374640"/>
        </pc:sldMkLst>
      </pc:sldChg>
      <pc:sldChg chg="addSp delSp modSp add mod">
        <pc:chgData name="Merethe Anette Ryen" userId="1a0d79ba-99a9-4ffc-bb02-a2067f6f93d6" providerId="ADAL" clId="{0140A284-68CD-4E4B-8887-3916AF825CAD}" dt="2022-10-04T12:49:52.701" v="19272"/>
        <pc:sldMkLst>
          <pc:docMk/>
          <pc:sldMk cId="2648011462" sldId="2147374641"/>
        </pc:sldMkLst>
      </pc:sldChg>
      <pc:sldChg chg="addSp delSp modSp add mod">
        <pc:chgData name="Merethe Anette Ryen" userId="1a0d79ba-99a9-4ffc-bb02-a2067f6f93d6" providerId="ADAL" clId="{0140A284-68CD-4E4B-8887-3916AF825CAD}" dt="2022-10-04T12:38:29.418" v="18963"/>
        <pc:sldMkLst>
          <pc:docMk/>
          <pc:sldMk cId="152571960" sldId="2147374642"/>
        </pc:sldMkLst>
      </pc:sldChg>
      <pc:sldChg chg="addSp delSp modSp add mod">
        <pc:chgData name="Merethe Anette Ryen" userId="1a0d79ba-99a9-4ffc-bb02-a2067f6f93d6" providerId="ADAL" clId="{0140A284-68CD-4E4B-8887-3916AF825CAD}" dt="2022-10-04T12:41:02.807" v="18986" actId="207"/>
        <pc:sldMkLst>
          <pc:docMk/>
          <pc:sldMk cId="570542197" sldId="2147374643"/>
        </pc:sldMkLst>
      </pc:sldChg>
      <pc:sldChg chg="addSp delSp modSp add mod">
        <pc:chgData name="Merethe Anette Ryen" userId="1a0d79ba-99a9-4ffc-bb02-a2067f6f93d6" providerId="ADAL" clId="{0140A284-68CD-4E4B-8887-3916AF825CAD}" dt="2022-10-04T13:37:02.521" v="20879" actId="20577"/>
        <pc:sldMkLst>
          <pc:docMk/>
          <pc:sldMk cId="2556233506" sldId="2147374644"/>
        </pc:sldMkLst>
      </pc:sldChg>
      <pc:sldChg chg="add">
        <pc:chgData name="Merethe Anette Ryen" userId="1a0d79ba-99a9-4ffc-bb02-a2067f6f93d6" providerId="ADAL" clId="{0140A284-68CD-4E4B-8887-3916AF825CAD}" dt="2022-10-04T13:13:00.302" v="20190"/>
        <pc:sldMkLst>
          <pc:docMk/>
          <pc:sldMk cId="4162355840" sldId="2147374645"/>
        </pc:sldMkLst>
      </pc:sldChg>
      <pc:sldChg chg="addSp delSp modSp add mod">
        <pc:chgData name="Merethe Anette Ryen" userId="1a0d79ba-99a9-4ffc-bb02-a2067f6f93d6" providerId="ADAL" clId="{0140A284-68CD-4E4B-8887-3916AF825CAD}" dt="2022-10-04T14:18:38.618" v="20887" actId="1076"/>
        <pc:sldMkLst>
          <pc:docMk/>
          <pc:sldMk cId="1042000872" sldId="2147374646"/>
        </pc:sldMkLst>
      </pc:sldChg>
      <pc:sldChg chg="new del">
        <pc:chgData name="Merethe Anette Ryen" userId="1a0d79ba-99a9-4ffc-bb02-a2067f6f93d6" providerId="ADAL" clId="{0140A284-68CD-4E4B-8887-3916AF825CAD}" dt="2022-10-05T13:38:51.042" v="20889" actId="2696"/>
        <pc:sldMkLst>
          <pc:docMk/>
          <pc:sldMk cId="1531647000" sldId="2147374647"/>
        </pc:sldMkLst>
      </pc:sldChg>
      <pc:sldChg chg="addSp modSp add mod">
        <pc:chgData name="Merethe Anette Ryen" userId="1a0d79ba-99a9-4ffc-bb02-a2067f6f93d6" providerId="ADAL" clId="{0140A284-68CD-4E4B-8887-3916AF825CAD}" dt="2022-10-05T13:39:59.374" v="20925" actId="1076"/>
        <pc:sldMkLst>
          <pc:docMk/>
          <pc:sldMk cId="2101900747" sldId="2147374647"/>
        </pc:sldMkLst>
      </pc:sldChg>
      <pc:sldChg chg="add mod modShow">
        <pc:chgData name="Merethe Anette Ryen" userId="1a0d79ba-99a9-4ffc-bb02-a2067f6f93d6" providerId="ADAL" clId="{0140A284-68CD-4E4B-8887-3916AF825CAD}" dt="2022-10-07T12:09:57.991" v="21035" actId="729"/>
        <pc:sldMkLst>
          <pc:docMk/>
          <pc:sldMk cId="42334342" sldId="2147374648"/>
        </pc:sldMkLst>
      </pc:sldChg>
      <pc:sldChg chg="add">
        <pc:chgData name="Merethe Anette Ryen" userId="1a0d79ba-99a9-4ffc-bb02-a2067f6f93d6" providerId="ADAL" clId="{0140A284-68CD-4E4B-8887-3916AF825CAD}" dt="2022-10-07T12:11:56.890" v="21036"/>
        <pc:sldMkLst>
          <pc:docMk/>
          <pc:sldMk cId="883103009" sldId="2147374649"/>
        </pc:sldMkLst>
      </pc:sldChg>
      <pc:sldChg chg="modSp new mod">
        <pc:chgData name="Merethe Anette Ryen" userId="1a0d79ba-99a9-4ffc-bb02-a2067f6f93d6" providerId="ADAL" clId="{0140A284-68CD-4E4B-8887-3916AF825CAD}" dt="2022-10-07T13:32:13.544" v="21158" actId="20577"/>
        <pc:sldMkLst>
          <pc:docMk/>
          <pc:sldMk cId="1827087532" sldId="2147374650"/>
        </pc:sldMkLst>
      </pc:sldChg>
      <pc:sldChg chg="modSp add mod modNotesTx">
        <pc:chgData name="Merethe Anette Ryen" userId="1a0d79ba-99a9-4ffc-bb02-a2067f6f93d6" providerId="ADAL" clId="{0140A284-68CD-4E4B-8887-3916AF825CAD}" dt="2022-10-07T13:41:43.808" v="21286"/>
        <pc:sldMkLst>
          <pc:docMk/>
          <pc:sldMk cId="4034348640" sldId="2147374651"/>
        </pc:sldMkLst>
      </pc:sldChg>
      <pc:sldChg chg="modSp add mod">
        <pc:chgData name="Merethe Anette Ryen" userId="1a0d79ba-99a9-4ffc-bb02-a2067f6f93d6" providerId="ADAL" clId="{0140A284-68CD-4E4B-8887-3916AF825CAD}" dt="2022-10-07T13:39:52.759" v="21275" actId="27636"/>
        <pc:sldMkLst>
          <pc:docMk/>
          <pc:sldMk cId="192417159" sldId="2147374652"/>
        </pc:sldMkLst>
      </pc:sldChg>
      <pc:sldChg chg="modSp add mod ord">
        <pc:chgData name="Merethe Anette Ryen" userId="1a0d79ba-99a9-4ffc-bb02-a2067f6f93d6" providerId="ADAL" clId="{0140A284-68CD-4E4B-8887-3916AF825CAD}" dt="2022-10-07T13:43:40.357" v="21297" actId="2711"/>
        <pc:sldMkLst>
          <pc:docMk/>
          <pc:sldMk cId="3369574473" sldId="2147374653"/>
        </pc:sldMkLst>
      </pc:sldChg>
      <pc:sldChg chg="modSp add mod">
        <pc:chgData name="Merethe Anette Ryen" userId="1a0d79ba-99a9-4ffc-bb02-a2067f6f93d6" providerId="ADAL" clId="{0140A284-68CD-4E4B-8887-3916AF825CAD}" dt="2022-10-07T13:43:23.922" v="21296" actId="255"/>
        <pc:sldMkLst>
          <pc:docMk/>
          <pc:sldMk cId="2862011959" sldId="2147374654"/>
        </pc:sldMkLst>
      </pc:sldChg>
    </pc:docChg>
  </pc:docChgLst>
  <pc:docChgLst>
    <pc:chgData name="Merethe Anette Ryen" userId="S::merethear@uia.no::1a0d79ba-99a9-4ffc-bb02-a2067f6f93d6" providerId="AD" clId="Web-{BCCF34FA-CF0F-4CBE-81AB-010418FE7E47}"/>
    <pc:docChg chg="delSld modSld">
      <pc:chgData name="Merethe Anette Ryen" userId="S::merethear@uia.no::1a0d79ba-99a9-4ffc-bb02-a2067f6f93d6" providerId="AD" clId="Web-{BCCF34FA-CF0F-4CBE-81AB-010418FE7E47}" dt="2022-04-04T09:54:21.271" v="45"/>
      <pc:docMkLst>
        <pc:docMk/>
      </pc:docMkLst>
      <pc:sldChg chg="modSp">
        <pc:chgData name="Merethe Anette Ryen" userId="S::merethear@uia.no::1a0d79ba-99a9-4ffc-bb02-a2067f6f93d6" providerId="AD" clId="Web-{BCCF34FA-CF0F-4CBE-81AB-010418FE7E47}" dt="2022-04-04T09:53:06.191" v="38" actId="20577"/>
        <pc:sldMkLst>
          <pc:docMk/>
          <pc:sldMk cId="1032388041" sldId="274"/>
        </pc:sldMkLst>
      </pc:sldChg>
      <pc:sldChg chg="del">
        <pc:chgData name="Merethe Anette Ryen" userId="S::merethear@uia.no::1a0d79ba-99a9-4ffc-bb02-a2067f6f93d6" providerId="AD" clId="Web-{BCCF34FA-CF0F-4CBE-81AB-010418FE7E47}" dt="2022-04-04T09:52:13.939" v="14"/>
        <pc:sldMkLst>
          <pc:docMk/>
          <pc:sldMk cId="756669445" sldId="513"/>
        </pc:sldMkLst>
      </pc:sldChg>
      <pc:sldChg chg="del">
        <pc:chgData name="Merethe Anette Ryen" userId="S::merethear@uia.no::1a0d79ba-99a9-4ffc-bb02-a2067f6f93d6" providerId="AD" clId="Web-{BCCF34FA-CF0F-4CBE-81AB-010418FE7E47}" dt="2022-04-04T09:54:10.927" v="41"/>
        <pc:sldMkLst>
          <pc:docMk/>
          <pc:sldMk cId="2998803024" sldId="608"/>
        </pc:sldMkLst>
      </pc:sldChg>
      <pc:sldChg chg="modSp">
        <pc:chgData name="Merethe Anette Ryen" userId="S::merethear@uia.no::1a0d79ba-99a9-4ffc-bb02-a2067f6f93d6" providerId="AD" clId="Web-{BCCF34FA-CF0F-4CBE-81AB-010418FE7E47}" dt="2022-04-04T09:51:27.423" v="13" actId="20577"/>
        <pc:sldMkLst>
          <pc:docMk/>
          <pc:sldMk cId="1038982187" sldId="616"/>
        </pc:sldMkLst>
      </pc:sldChg>
      <pc:sldChg chg="modSp">
        <pc:chgData name="Merethe Anette Ryen" userId="S::merethear@uia.no::1a0d79ba-99a9-4ffc-bb02-a2067f6f93d6" providerId="AD" clId="Web-{BCCF34FA-CF0F-4CBE-81AB-010418FE7E47}" dt="2022-04-04T09:53:54.348" v="40" actId="20577"/>
        <pc:sldMkLst>
          <pc:docMk/>
          <pc:sldMk cId="4232647976" sldId="636"/>
        </pc:sldMkLst>
      </pc:sldChg>
      <pc:sldChg chg="del">
        <pc:chgData name="Merethe Anette Ryen" userId="S::merethear@uia.no::1a0d79ba-99a9-4ffc-bb02-a2067f6f93d6" providerId="AD" clId="Web-{BCCF34FA-CF0F-4CBE-81AB-010418FE7E47}" dt="2022-04-04T09:54:10.927" v="42"/>
        <pc:sldMkLst>
          <pc:docMk/>
          <pc:sldMk cId="15618543" sldId="642"/>
        </pc:sldMkLst>
      </pc:sldChg>
      <pc:sldChg chg="del">
        <pc:chgData name="Merethe Anette Ryen" userId="S::merethear@uia.no::1a0d79ba-99a9-4ffc-bb02-a2067f6f93d6" providerId="AD" clId="Web-{BCCF34FA-CF0F-4CBE-81AB-010418FE7E47}" dt="2022-04-04T09:54:10.927" v="43"/>
        <pc:sldMkLst>
          <pc:docMk/>
          <pc:sldMk cId="2656009895" sldId="643"/>
        </pc:sldMkLst>
      </pc:sldChg>
      <pc:sldChg chg="del">
        <pc:chgData name="Merethe Anette Ryen" userId="S::merethear@uia.no::1a0d79ba-99a9-4ffc-bb02-a2067f6f93d6" providerId="AD" clId="Web-{BCCF34FA-CF0F-4CBE-81AB-010418FE7E47}" dt="2022-04-04T09:54:13.802" v="44"/>
        <pc:sldMkLst>
          <pc:docMk/>
          <pc:sldMk cId="392011731" sldId="646"/>
        </pc:sldMkLst>
      </pc:sldChg>
      <pc:sldChg chg="del">
        <pc:chgData name="Merethe Anette Ryen" userId="S::merethear@uia.no::1a0d79ba-99a9-4ffc-bb02-a2067f6f93d6" providerId="AD" clId="Web-{BCCF34FA-CF0F-4CBE-81AB-010418FE7E47}" dt="2022-04-04T09:54:21.271" v="45"/>
        <pc:sldMkLst>
          <pc:docMk/>
          <pc:sldMk cId="2083976786" sldId="648"/>
        </pc:sldMkLst>
      </pc:sldChg>
      <pc:sldChg chg="del">
        <pc:chgData name="Merethe Anette Ryen" userId="S::merethear@uia.no::1a0d79ba-99a9-4ffc-bb02-a2067f6f93d6" providerId="AD" clId="Web-{BCCF34FA-CF0F-4CBE-81AB-010418FE7E47}" dt="2022-04-04T09:52:13.939" v="16"/>
        <pc:sldMkLst>
          <pc:docMk/>
          <pc:sldMk cId="3421155599" sldId="649"/>
        </pc:sldMkLst>
      </pc:sldChg>
      <pc:sldChg chg="del">
        <pc:chgData name="Merethe Anette Ryen" userId="S::merethear@uia.no::1a0d79ba-99a9-4ffc-bb02-a2067f6f93d6" providerId="AD" clId="Web-{BCCF34FA-CF0F-4CBE-81AB-010418FE7E47}" dt="2022-04-04T09:52:13.939" v="15"/>
        <pc:sldMkLst>
          <pc:docMk/>
          <pc:sldMk cId="982403725" sldId="650"/>
        </pc:sldMkLst>
      </pc:sldChg>
    </pc:docChg>
  </pc:docChgLst>
  <pc:docChgLst>
    <pc:chgData name="Merethe Anette Ryen" userId="S::merethear@uia.no::1a0d79ba-99a9-4ffc-bb02-a2067f6f93d6" providerId="AD" clId="Web-{05D0F914-5CEE-4A22-8A9B-38B895C91591}"/>
    <pc:docChg chg="addSld delSld sldOrd modSection">
      <pc:chgData name="Merethe Anette Ryen" userId="S::merethear@uia.no::1a0d79ba-99a9-4ffc-bb02-a2067f6f93d6" providerId="AD" clId="Web-{05D0F914-5CEE-4A22-8A9B-38B895C91591}" dt="2023-07-19T13:06:36.228" v="8"/>
      <pc:docMkLst>
        <pc:docMk/>
      </pc:docMkLst>
      <pc:sldChg chg="del ord">
        <pc:chgData name="Merethe Anette Ryen" userId="S::merethear@uia.no::1a0d79ba-99a9-4ffc-bb02-a2067f6f93d6" providerId="AD" clId="Web-{05D0F914-5CEE-4A22-8A9B-38B895C91591}" dt="2023-07-19T13:06:15.524" v="5"/>
        <pc:sldMkLst>
          <pc:docMk/>
          <pc:sldMk cId="334357058" sldId="274"/>
        </pc:sldMkLst>
      </pc:sldChg>
      <pc:sldChg chg="del ord">
        <pc:chgData name="Merethe Anette Ryen" userId="S::merethear@uia.no::1a0d79ba-99a9-4ffc-bb02-a2067f6f93d6" providerId="AD" clId="Web-{05D0F914-5CEE-4A22-8A9B-38B895C91591}" dt="2023-07-19T13:06:29.869" v="7"/>
        <pc:sldMkLst>
          <pc:docMk/>
          <pc:sldMk cId="3139347322" sldId="2147374784"/>
        </pc:sldMkLst>
      </pc:sldChg>
      <pc:sldChg chg="ord">
        <pc:chgData name="Merethe Anette Ryen" userId="S::merethear@uia.no::1a0d79ba-99a9-4ffc-bb02-a2067f6f93d6" providerId="AD" clId="Web-{05D0F914-5CEE-4A22-8A9B-38B895C91591}" dt="2023-07-19T13:06:05.680" v="3"/>
        <pc:sldMkLst>
          <pc:docMk/>
          <pc:sldMk cId="4288747814" sldId="2147374806"/>
        </pc:sldMkLst>
      </pc:sldChg>
      <pc:sldChg chg="add">
        <pc:chgData name="Merethe Anette Ryen" userId="S::merethear@uia.no::1a0d79ba-99a9-4ffc-bb02-a2067f6f93d6" providerId="AD" clId="Web-{05D0F914-5CEE-4A22-8A9B-38B895C91591}" dt="2023-07-19T13:05:30.867" v="0"/>
        <pc:sldMkLst>
          <pc:docMk/>
          <pc:sldMk cId="3870487394" sldId="2147374810"/>
        </pc:sldMkLst>
      </pc:sldChg>
      <pc:sldChg chg="add">
        <pc:chgData name="Merethe Anette Ryen" userId="S::merethear@uia.no::1a0d79ba-99a9-4ffc-bb02-a2067f6f93d6" providerId="AD" clId="Web-{05D0F914-5CEE-4A22-8A9B-38B895C91591}" dt="2023-07-19T13:06:20.212" v="6"/>
        <pc:sldMkLst>
          <pc:docMk/>
          <pc:sldMk cId="2548073904" sldId="2147374811"/>
        </pc:sldMkLst>
      </pc:sldChg>
      <pc:sldChg chg="add">
        <pc:chgData name="Merethe Anette Ryen" userId="S::merethear@uia.no::1a0d79ba-99a9-4ffc-bb02-a2067f6f93d6" providerId="AD" clId="Web-{05D0F914-5CEE-4A22-8A9B-38B895C91591}" dt="2023-07-19T13:06:36.228" v="8"/>
        <pc:sldMkLst>
          <pc:docMk/>
          <pc:sldMk cId="1419936958" sldId="2147374812"/>
        </pc:sldMkLst>
      </pc:sldChg>
    </pc:docChg>
  </pc:docChgLst>
  <pc:docChgLst>
    <pc:chgData name="Merethe Anette Ryen" userId="S::merethear@uia.no::1a0d79ba-99a9-4ffc-bb02-a2067f6f93d6" providerId="AD" clId="Web-{0801FF44-083F-4188-B39D-149F4F04F881}"/>
    <pc:docChg chg="addSld delSld modSld sldOrd modSection">
      <pc:chgData name="Merethe Anette Ryen" userId="S::merethear@uia.no::1a0d79ba-99a9-4ffc-bb02-a2067f6f93d6" providerId="AD" clId="Web-{0801FF44-083F-4188-B39D-149F4F04F881}" dt="2025-02-26T12:18:48.052" v="20"/>
      <pc:docMkLst>
        <pc:docMk/>
      </pc:docMkLst>
      <pc:sldChg chg="modSp">
        <pc:chgData name="Merethe Anette Ryen" userId="S::merethear@uia.no::1a0d79ba-99a9-4ffc-bb02-a2067f6f93d6" providerId="AD" clId="Web-{0801FF44-083F-4188-B39D-149F4F04F881}" dt="2025-02-26T12:16:38.003" v="12" actId="20577"/>
        <pc:sldMkLst>
          <pc:docMk/>
          <pc:sldMk cId="879967502" sldId="2147375055"/>
        </pc:sldMkLst>
      </pc:sldChg>
      <pc:sldChg chg="modSp">
        <pc:chgData name="Merethe Anette Ryen" userId="S::merethear@uia.no::1a0d79ba-99a9-4ffc-bb02-a2067f6f93d6" providerId="AD" clId="Web-{0801FF44-083F-4188-B39D-149F4F04F881}" dt="2025-02-26T12:18:07.879" v="18" actId="20577"/>
        <pc:sldMkLst>
          <pc:docMk/>
          <pc:sldMk cId="3034621226" sldId="2147375063"/>
        </pc:sldMkLst>
      </pc:sldChg>
      <pc:sldChg chg="ord">
        <pc:chgData name="Merethe Anette Ryen" userId="S::merethear@uia.no::1a0d79ba-99a9-4ffc-bb02-a2067f6f93d6" providerId="AD" clId="Web-{0801FF44-083F-4188-B39D-149F4F04F881}" dt="2025-02-26T12:17:41.801" v="14"/>
        <pc:sldMkLst>
          <pc:docMk/>
          <pc:sldMk cId="364309832" sldId="2147375117"/>
        </pc:sldMkLst>
      </pc:sldChg>
      <pc:sldChg chg="ord">
        <pc:chgData name="Merethe Anette Ryen" userId="S::merethear@uia.no::1a0d79ba-99a9-4ffc-bb02-a2067f6f93d6" providerId="AD" clId="Web-{0801FF44-083F-4188-B39D-149F4F04F881}" dt="2025-02-26T12:17:29.098" v="13"/>
        <pc:sldMkLst>
          <pc:docMk/>
          <pc:sldMk cId="3343054734" sldId="2147375119"/>
        </pc:sldMkLst>
      </pc:sldChg>
      <pc:sldChg chg="add del">
        <pc:chgData name="Merethe Anette Ryen" userId="S::merethear@uia.no::1a0d79ba-99a9-4ffc-bb02-a2067f6f93d6" providerId="AD" clId="Web-{0801FF44-083F-4188-B39D-149F4F04F881}" dt="2025-02-26T12:16:18.190" v="1"/>
        <pc:sldMkLst>
          <pc:docMk/>
          <pc:sldMk cId="2839225290" sldId="2147375188"/>
        </pc:sldMkLst>
      </pc:sldChg>
      <pc:sldChg chg="add del">
        <pc:chgData name="Merethe Anette Ryen" userId="S::merethear@uia.no::1a0d79ba-99a9-4ffc-bb02-a2067f6f93d6" providerId="AD" clId="Web-{0801FF44-083F-4188-B39D-149F4F04F881}" dt="2025-02-26T12:18:48.052" v="20"/>
        <pc:sldMkLst>
          <pc:docMk/>
          <pc:sldMk cId="3981180198" sldId="2147375190"/>
        </pc:sldMkLst>
      </pc:sldChg>
    </pc:docChg>
  </pc:docChgLst>
  <pc:docChgLst>
    <pc:chgData name="Merethe Anette Ryen" userId="1a0d79ba-99a9-4ffc-bb02-a2067f6f93d6" providerId="ADAL" clId="{9A822012-52FB-4DC1-A258-5DAEA9EA6F81}"/>
    <pc:docChg chg="custSel addSld delSld modSld sldOrd modSection">
      <pc:chgData name="Merethe Anette Ryen" userId="1a0d79ba-99a9-4ffc-bb02-a2067f6f93d6" providerId="ADAL" clId="{9A822012-52FB-4DC1-A258-5DAEA9EA6F81}" dt="2023-03-24T14:02:58.553" v="144" actId="1366"/>
      <pc:docMkLst>
        <pc:docMk/>
      </pc:docMkLst>
      <pc:sldChg chg="delSp modSp add mod">
        <pc:chgData name="Merethe Anette Ryen" userId="1a0d79ba-99a9-4ffc-bb02-a2067f6f93d6" providerId="ADAL" clId="{9A822012-52FB-4DC1-A258-5DAEA9EA6F81}" dt="2023-03-24T14:02:38.719" v="142" actId="1366"/>
        <pc:sldMkLst>
          <pc:docMk/>
          <pc:sldMk cId="2928301064" sldId="2147374561"/>
        </pc:sldMkLst>
      </pc:sldChg>
      <pc:sldChg chg="modSp add">
        <pc:chgData name="Merethe Anette Ryen" userId="1a0d79ba-99a9-4ffc-bb02-a2067f6f93d6" providerId="ADAL" clId="{9A822012-52FB-4DC1-A258-5DAEA9EA6F81}" dt="2023-03-24T14:02:58.553" v="144" actId="1366"/>
        <pc:sldMkLst>
          <pc:docMk/>
          <pc:sldMk cId="1639633253" sldId="2147374582"/>
        </pc:sldMkLst>
      </pc:sldChg>
      <pc:sldChg chg="add">
        <pc:chgData name="Merethe Anette Ryen" userId="1a0d79ba-99a9-4ffc-bb02-a2067f6f93d6" providerId="ADAL" clId="{9A822012-52FB-4DC1-A258-5DAEA9EA6F81}" dt="2023-03-24T14:01:46.263" v="136"/>
        <pc:sldMkLst>
          <pc:docMk/>
          <pc:sldMk cId="2313574699" sldId="2147374586"/>
        </pc:sldMkLst>
      </pc:sldChg>
      <pc:sldChg chg="add">
        <pc:chgData name="Merethe Anette Ryen" userId="1a0d79ba-99a9-4ffc-bb02-a2067f6f93d6" providerId="ADAL" clId="{9A822012-52FB-4DC1-A258-5DAEA9EA6F81}" dt="2023-03-24T13:59:46.579" v="134"/>
        <pc:sldMkLst>
          <pc:docMk/>
          <pc:sldMk cId="2415816426" sldId="2147374592"/>
        </pc:sldMkLst>
      </pc:sldChg>
      <pc:sldChg chg="add">
        <pc:chgData name="Merethe Anette Ryen" userId="1a0d79ba-99a9-4ffc-bb02-a2067f6f93d6" providerId="ADAL" clId="{9A822012-52FB-4DC1-A258-5DAEA9EA6F81}" dt="2023-03-24T14:00:27.271" v="135"/>
        <pc:sldMkLst>
          <pc:docMk/>
          <pc:sldMk cId="1875268811" sldId="2147374598"/>
        </pc:sldMkLst>
      </pc:sldChg>
      <pc:sldChg chg="add mod modShow">
        <pc:chgData name="Merethe Anette Ryen" userId="1a0d79ba-99a9-4ffc-bb02-a2067f6f93d6" providerId="ADAL" clId="{9A822012-52FB-4DC1-A258-5DAEA9EA6F81}" dt="2023-03-15T21:09:49.680" v="5" actId="729"/>
        <pc:sldMkLst>
          <pc:docMk/>
          <pc:sldMk cId="38067201" sldId="2147374698"/>
        </pc:sldMkLst>
      </pc:sldChg>
      <pc:sldChg chg="ord">
        <pc:chgData name="Merethe Anette Ryen" userId="1a0d79ba-99a9-4ffc-bb02-a2067f6f93d6" providerId="ADAL" clId="{9A822012-52FB-4DC1-A258-5DAEA9EA6F81}" dt="2023-03-24T13:51:17.037" v="59"/>
        <pc:sldMkLst>
          <pc:docMk/>
          <pc:sldMk cId="1665364687" sldId="2147374720"/>
        </pc:sldMkLst>
      </pc:sldChg>
      <pc:sldChg chg="add">
        <pc:chgData name="Merethe Anette Ryen" userId="1a0d79ba-99a9-4ffc-bb02-a2067f6f93d6" providerId="ADAL" clId="{9A822012-52FB-4DC1-A258-5DAEA9EA6F81}" dt="2023-03-15T20:32:56.803" v="3"/>
        <pc:sldMkLst>
          <pc:docMk/>
          <pc:sldMk cId="1435382986" sldId="2147374735"/>
        </pc:sldMkLst>
      </pc:sldChg>
      <pc:sldChg chg="add">
        <pc:chgData name="Merethe Anette Ryen" userId="1a0d79ba-99a9-4ffc-bb02-a2067f6f93d6" providerId="ADAL" clId="{9A822012-52FB-4DC1-A258-5DAEA9EA6F81}" dt="2023-03-24T13:51:02.589" v="53"/>
        <pc:sldMkLst>
          <pc:docMk/>
          <pc:sldMk cId="3763962846" sldId="2147374741"/>
        </pc:sldMkLst>
      </pc:sldChg>
      <pc:sldChg chg="ord">
        <pc:chgData name="Merethe Anette Ryen" userId="1a0d79ba-99a9-4ffc-bb02-a2067f6f93d6" providerId="ADAL" clId="{9A822012-52FB-4DC1-A258-5DAEA9EA6F81}" dt="2023-03-24T13:51:10.087" v="55"/>
        <pc:sldMkLst>
          <pc:docMk/>
          <pc:sldMk cId="962172493" sldId="2147374752"/>
        </pc:sldMkLst>
      </pc:sldChg>
      <pc:sldChg chg="add">
        <pc:chgData name="Merethe Anette Ryen" userId="1a0d79ba-99a9-4ffc-bb02-a2067f6f93d6" providerId="ADAL" clId="{9A822012-52FB-4DC1-A258-5DAEA9EA6F81}" dt="2023-03-15T20:32:47.454" v="2"/>
        <pc:sldMkLst>
          <pc:docMk/>
          <pc:sldMk cId="1733708932" sldId="2147374753"/>
        </pc:sldMkLst>
      </pc:sldChg>
      <pc:sldChg chg="modSp add mod">
        <pc:chgData name="Merethe Anette Ryen" userId="1a0d79ba-99a9-4ffc-bb02-a2067f6f93d6" providerId="ADAL" clId="{9A822012-52FB-4DC1-A258-5DAEA9EA6F81}" dt="2023-03-24T13:50:00.622" v="9" actId="20577"/>
        <pc:sldMkLst>
          <pc:docMk/>
          <pc:sldMk cId="2108388287" sldId="2147374760"/>
        </pc:sldMkLst>
      </pc:sldChg>
      <pc:sldChg chg="add">
        <pc:chgData name="Merethe Anette Ryen" userId="1a0d79ba-99a9-4ffc-bb02-a2067f6f93d6" providerId="ADAL" clId="{9A822012-52FB-4DC1-A258-5DAEA9EA6F81}" dt="2023-03-24T13:49:36.109" v="6"/>
        <pc:sldMkLst>
          <pc:docMk/>
          <pc:sldMk cId="1502138902" sldId="2147374762"/>
        </pc:sldMkLst>
      </pc:sldChg>
      <pc:sldChg chg="add ord">
        <pc:chgData name="Merethe Anette Ryen" userId="1a0d79ba-99a9-4ffc-bb02-a2067f6f93d6" providerId="ADAL" clId="{9A822012-52FB-4DC1-A258-5DAEA9EA6F81}" dt="2023-03-24T13:51:14.805" v="57"/>
        <pc:sldMkLst>
          <pc:docMk/>
          <pc:sldMk cId="4255206811" sldId="2147374766"/>
        </pc:sldMkLst>
      </pc:sldChg>
      <pc:sldChg chg="add">
        <pc:chgData name="Merethe Anette Ryen" userId="1a0d79ba-99a9-4ffc-bb02-a2067f6f93d6" providerId="ADAL" clId="{9A822012-52FB-4DC1-A258-5DAEA9EA6F81}" dt="2023-03-15T20:31:40.706" v="0"/>
        <pc:sldMkLst>
          <pc:docMk/>
          <pc:sldMk cId="204792420" sldId="2147374773"/>
        </pc:sldMkLst>
      </pc:sldChg>
      <pc:sldChg chg="add">
        <pc:chgData name="Merethe Anette Ryen" userId="1a0d79ba-99a9-4ffc-bb02-a2067f6f93d6" providerId="ADAL" clId="{9A822012-52FB-4DC1-A258-5DAEA9EA6F81}" dt="2023-03-15T20:32:35.022" v="1"/>
        <pc:sldMkLst>
          <pc:docMk/>
          <pc:sldMk cId="210908318" sldId="2147374774"/>
        </pc:sldMkLst>
      </pc:sldChg>
      <pc:sldChg chg="modSp mod">
        <pc:chgData name="Merethe Anette Ryen" userId="1a0d79ba-99a9-4ffc-bb02-a2067f6f93d6" providerId="ADAL" clId="{9A822012-52FB-4DC1-A258-5DAEA9EA6F81}" dt="2023-03-24T13:54:55.535" v="116" actId="1076"/>
        <pc:sldMkLst>
          <pc:docMk/>
          <pc:sldMk cId="504011954" sldId="2147374775"/>
        </pc:sldMkLst>
      </pc:sldChg>
      <pc:sldChg chg="modSp mod">
        <pc:chgData name="Merethe Anette Ryen" userId="1a0d79ba-99a9-4ffc-bb02-a2067f6f93d6" providerId="ADAL" clId="{9A822012-52FB-4DC1-A258-5DAEA9EA6F81}" dt="2023-03-24T13:53:14.756" v="78" actId="14100"/>
        <pc:sldMkLst>
          <pc:docMk/>
          <pc:sldMk cId="4103333047" sldId="2147374777"/>
        </pc:sldMkLst>
      </pc:sldChg>
      <pc:sldChg chg="modSp add mod">
        <pc:chgData name="Merethe Anette Ryen" userId="1a0d79ba-99a9-4ffc-bb02-a2067f6f93d6" providerId="ADAL" clId="{9A822012-52FB-4DC1-A258-5DAEA9EA6F81}" dt="2023-03-24T13:50:13.210" v="52" actId="20577"/>
        <pc:sldMkLst>
          <pc:docMk/>
          <pc:sldMk cId="286491522" sldId="2147374780"/>
        </pc:sldMkLst>
      </pc:sldChg>
      <pc:sldChg chg="modSp add mod">
        <pc:chgData name="Merethe Anette Ryen" userId="1a0d79ba-99a9-4ffc-bb02-a2067f6f93d6" providerId="ADAL" clId="{9A822012-52FB-4DC1-A258-5DAEA9EA6F81}" dt="2023-03-24T13:51:53.949" v="68" actId="20577"/>
        <pc:sldMkLst>
          <pc:docMk/>
          <pc:sldMk cId="2090358821" sldId="2147374781"/>
        </pc:sldMkLst>
      </pc:sldChg>
      <pc:sldChg chg="modSp add mod">
        <pc:chgData name="Merethe Anette Ryen" userId="1a0d79ba-99a9-4ffc-bb02-a2067f6f93d6" providerId="ADAL" clId="{9A822012-52FB-4DC1-A258-5DAEA9EA6F81}" dt="2023-03-24T13:52:03.307" v="75" actId="20577"/>
        <pc:sldMkLst>
          <pc:docMk/>
          <pc:sldMk cId="2066084783" sldId="2147374782"/>
        </pc:sldMkLst>
      </pc:sldChg>
      <pc:sldChg chg="delSp modSp add del mod">
        <pc:chgData name="Merethe Anette Ryen" userId="1a0d79ba-99a9-4ffc-bb02-a2067f6f93d6" providerId="ADAL" clId="{9A822012-52FB-4DC1-A258-5DAEA9EA6F81}" dt="2023-03-24T13:58:08.358" v="133" actId="2696"/>
        <pc:sldMkLst>
          <pc:docMk/>
          <pc:sldMk cId="447207027" sldId="2147374783"/>
        </pc:sldMkLst>
      </pc:sldChg>
    </pc:docChg>
  </pc:docChgLst>
  <pc:docChgLst>
    <pc:chgData name="Merethe Anette Ryen" userId="S::merethear@uia.no::1a0d79ba-99a9-4ffc-bb02-a2067f6f93d6" providerId="AD" clId="Web-{3B2379CB-666A-4ABA-9377-88A86F30DAD4}"/>
    <pc:docChg chg="addSld modSection">
      <pc:chgData name="Merethe Anette Ryen" userId="S::merethear@uia.no::1a0d79ba-99a9-4ffc-bb02-a2067f6f93d6" providerId="AD" clId="Web-{3B2379CB-666A-4ABA-9377-88A86F30DAD4}" dt="2023-10-03T08:43:24.056" v="1"/>
      <pc:docMkLst>
        <pc:docMk/>
      </pc:docMkLst>
      <pc:sldChg chg="add">
        <pc:chgData name="Merethe Anette Ryen" userId="S::merethear@uia.no::1a0d79ba-99a9-4ffc-bb02-a2067f6f93d6" providerId="AD" clId="Web-{3B2379CB-666A-4ABA-9377-88A86F30DAD4}" dt="2023-10-03T08:43:10.852" v="0"/>
        <pc:sldMkLst>
          <pc:docMk/>
          <pc:sldMk cId="3340090609" sldId="2147374823"/>
        </pc:sldMkLst>
      </pc:sldChg>
      <pc:sldChg chg="add replId">
        <pc:chgData name="Merethe Anette Ryen" userId="S::merethear@uia.no::1a0d79ba-99a9-4ffc-bb02-a2067f6f93d6" providerId="AD" clId="Web-{3B2379CB-666A-4ABA-9377-88A86F30DAD4}" dt="2023-10-03T08:43:24.056" v="1"/>
        <pc:sldMkLst>
          <pc:docMk/>
          <pc:sldMk cId="1190518682" sldId="2147374824"/>
        </pc:sldMkLst>
      </pc:sldChg>
      <pc:sldMasterChg chg="addSldLayout">
        <pc:chgData name="Merethe Anette Ryen" userId="S::merethear@uia.no::1a0d79ba-99a9-4ffc-bb02-a2067f6f93d6" providerId="AD" clId="Web-{3B2379CB-666A-4ABA-9377-88A86F30DAD4}" dt="2023-10-03T08:43:10.852" v="0"/>
        <pc:sldMasterMkLst>
          <pc:docMk/>
          <pc:sldMasterMk cId="1025947034" sldId="2147483648"/>
        </pc:sldMasterMkLst>
        <pc:sldLayoutChg chg="add">
          <pc:chgData name="Merethe Anette Ryen" userId="S::merethear@uia.no::1a0d79ba-99a9-4ffc-bb02-a2067f6f93d6" providerId="AD" clId="Web-{3B2379CB-666A-4ABA-9377-88A86F30DAD4}" dt="2023-10-03T08:43:10.852" v="0"/>
          <pc:sldLayoutMkLst>
            <pc:docMk/>
            <pc:sldMasterMk cId="1025947034" sldId="2147483648"/>
            <pc:sldLayoutMk cId="1324741596" sldId="2147483689"/>
          </pc:sldLayoutMkLst>
        </pc:sldLayoutChg>
      </pc:sldMasterChg>
    </pc:docChg>
  </pc:docChgLst>
  <pc:docChgLst>
    <pc:chgData name="Merethe Anette Ryen" userId="S::merethear@uia.no::1a0d79ba-99a9-4ffc-bb02-a2067f6f93d6" providerId="AD" clId="Web-{82FA6415-5D99-420F-94C3-9E7D1A411FD9}"/>
    <pc:docChg chg="addSld sldOrd modSection">
      <pc:chgData name="Merethe Anette Ryen" userId="S::merethear@uia.no::1a0d79ba-99a9-4ffc-bb02-a2067f6f93d6" providerId="AD" clId="Web-{82FA6415-5D99-420F-94C3-9E7D1A411FD9}" dt="2023-07-19T13:04:42.552" v="11"/>
      <pc:docMkLst>
        <pc:docMk/>
      </pc:docMkLst>
      <pc:sldChg chg="add">
        <pc:chgData name="Merethe Anette Ryen" userId="S::merethear@uia.no::1a0d79ba-99a9-4ffc-bb02-a2067f6f93d6" providerId="AD" clId="Web-{82FA6415-5D99-420F-94C3-9E7D1A411FD9}" dt="2023-07-19T13:03:57.457" v="0"/>
        <pc:sldMkLst>
          <pc:docMk/>
          <pc:sldMk cId="4288747814" sldId="2147374806"/>
        </pc:sldMkLst>
      </pc:sldChg>
      <pc:sldChg chg="add">
        <pc:chgData name="Merethe Anette Ryen" userId="S::merethear@uia.no::1a0d79ba-99a9-4ffc-bb02-a2067f6f93d6" providerId="AD" clId="Web-{82FA6415-5D99-420F-94C3-9E7D1A411FD9}" dt="2023-07-19T13:03:57.566" v="1"/>
        <pc:sldMkLst>
          <pc:docMk/>
          <pc:sldMk cId="863494133" sldId="2147374807"/>
        </pc:sldMkLst>
      </pc:sldChg>
      <pc:sldChg chg="add">
        <pc:chgData name="Merethe Anette Ryen" userId="S::merethear@uia.no::1a0d79ba-99a9-4ffc-bb02-a2067f6f93d6" providerId="AD" clId="Web-{82FA6415-5D99-420F-94C3-9E7D1A411FD9}" dt="2023-07-19T13:03:57.676" v="2"/>
        <pc:sldMkLst>
          <pc:docMk/>
          <pc:sldMk cId="791772862" sldId="2147374808"/>
        </pc:sldMkLst>
      </pc:sldChg>
      <pc:sldChg chg="add ord">
        <pc:chgData name="Merethe Anette Ryen" userId="S::merethear@uia.no::1a0d79ba-99a9-4ffc-bb02-a2067f6f93d6" providerId="AD" clId="Web-{82FA6415-5D99-420F-94C3-9E7D1A411FD9}" dt="2023-07-19T13:04:42.552" v="11"/>
        <pc:sldMkLst>
          <pc:docMk/>
          <pc:sldMk cId="69644256" sldId="2147374809"/>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B3FED17-5FBD-1E4B-BF0D-610BD3BE4D53}" type="datetimeFigureOut">
              <a:rPr lang="nb-NO" smtClean="0"/>
              <a:t>03.06.2025</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r>
              <a:rPr lang="nb-NO"/>
              <a:t>Rediger tekststiler i malen
Andre nivå
Tredje nivå
Fjerde nivå
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1EBEB604-C9F2-B44F-BBD0-B423C6B3A96A}" type="slidenum">
              <a:rPr lang="nb-NO" smtClean="0"/>
              <a:t>‹#›</a:t>
            </a:fld>
            <a:endParaRPr lang="nb-NO"/>
          </a:p>
        </p:txBody>
      </p:sp>
    </p:spTree>
    <p:extLst>
      <p:ext uri="{BB962C8B-B14F-4D97-AF65-F5344CB8AC3E}">
        <p14:creationId xmlns:p14="http://schemas.microsoft.com/office/powerpoint/2010/main" val="7512718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80FA0-B22F-02F6-E046-69E393847999}"/>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E40EEB56-7D50-B4F8-A05A-E1E8C58C6D87}"/>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0956034-3323-6D5D-3B0F-8203B46E7F4E}"/>
              </a:ext>
            </a:extLst>
          </p:cNvPr>
          <p:cNvSpPr>
            <a:spLocks noGrp="1"/>
          </p:cNvSpPr>
          <p:nvPr>
            <p:ph type="body" idx="1"/>
          </p:nvPr>
        </p:nvSpPr>
        <p:spPr/>
        <p:txBody>
          <a:bodyPr/>
          <a:lstStyle/>
          <a:p>
            <a:endParaRPr lang="nb-NO" dirty="0">
              <a:ea typeface="Calibri"/>
              <a:cs typeface="Calibri"/>
            </a:endParaRPr>
          </a:p>
        </p:txBody>
      </p:sp>
      <p:sp>
        <p:nvSpPr>
          <p:cNvPr id="4" name="Plassholder for lysbildenummer 3">
            <a:extLst>
              <a:ext uri="{FF2B5EF4-FFF2-40B4-BE49-F238E27FC236}">
                <a16:creationId xmlns:a16="http://schemas.microsoft.com/office/drawing/2014/main" id="{87865A38-34AF-175D-3A11-C3238BC69844}"/>
              </a:ext>
            </a:extLst>
          </p:cNvPr>
          <p:cNvSpPr>
            <a:spLocks noGrp="1"/>
          </p:cNvSpPr>
          <p:nvPr>
            <p:ph type="sldNum" sz="quarter" idx="5"/>
          </p:nvPr>
        </p:nvSpPr>
        <p:spPr/>
        <p:txBody>
          <a:bodyPr/>
          <a:lstStyle/>
          <a:p>
            <a:fld id="{1EBEB604-C9F2-B44F-BBD0-B423C6B3A96A}" type="slidenum">
              <a:rPr lang="nb-NO" smtClean="0"/>
              <a:t>1</a:t>
            </a:fld>
            <a:endParaRPr lang="nb-NO"/>
          </a:p>
        </p:txBody>
      </p:sp>
    </p:spTree>
    <p:extLst>
      <p:ext uri="{BB962C8B-B14F-4D97-AF65-F5344CB8AC3E}">
        <p14:creationId xmlns:p14="http://schemas.microsoft.com/office/powerpoint/2010/main" val="3408186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5992F-FC9E-04B1-2AAE-951B57E902C7}"/>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0559ECA6-B008-9BA3-A7DD-03AAE58ABD92}"/>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98721127-BF15-7F78-E88D-638B83EA1B8A}"/>
              </a:ext>
            </a:extLst>
          </p:cNvPr>
          <p:cNvSpPr>
            <a:spLocks noGrp="1"/>
          </p:cNvSpPr>
          <p:nvPr>
            <p:ph type="body" idx="1"/>
          </p:nvPr>
        </p:nvSpPr>
        <p:spPr/>
        <p:txBody>
          <a:bodyPr/>
          <a:lstStyle/>
          <a:p>
            <a:pPr>
              <a:defRPr/>
            </a:pPr>
            <a:r>
              <a:rPr lang="nb-NO" sz="1800" noProof="0" dirty="0">
                <a:solidFill>
                  <a:srgbClr val="000000"/>
                </a:solidFill>
                <a:latin typeface="Segoe UI Web (West European)"/>
              </a:rPr>
              <a:t>Vi har et viktig formål: </a:t>
            </a:r>
          </a:p>
          <a:p>
            <a:pPr>
              <a:defRPr/>
            </a:pPr>
            <a:r>
              <a:rPr lang="nb-NO" sz="1800" noProof="0" dirty="0">
                <a:solidFill>
                  <a:srgbClr val="000000"/>
                </a:solidFill>
                <a:latin typeface="Segoe UI Web (West European)"/>
              </a:rPr>
              <a:t>Å danne og utdanne kandidater som er attraktive for fremtiden. </a:t>
            </a:r>
          </a:p>
          <a:p>
            <a:pPr>
              <a:defRPr/>
            </a:pPr>
            <a:endParaRPr lang="nb-NO" sz="1800" noProof="0" dirty="0">
              <a:solidFill>
                <a:srgbClr val="000000"/>
              </a:solidFill>
              <a:latin typeface="Segoe UI Web (West European)"/>
            </a:endParaRPr>
          </a:p>
          <a:p>
            <a:pPr>
              <a:defRPr/>
            </a:pPr>
            <a:r>
              <a:rPr lang="nb-NO" sz="1800" noProof="0" dirty="0">
                <a:solidFill>
                  <a:srgbClr val="000000"/>
                </a:solidFill>
                <a:latin typeface="Segoe UI Web (West European)"/>
              </a:rPr>
              <a:t>Attraktivitet for arbeidslivet, på engelsk “</a:t>
            </a:r>
            <a:r>
              <a:rPr lang="nb-NO" sz="1800" noProof="0" dirty="0" err="1">
                <a:solidFill>
                  <a:srgbClr val="000000"/>
                </a:solidFill>
                <a:latin typeface="Segoe UI Web (West European)"/>
              </a:rPr>
              <a:t>Employability</a:t>
            </a:r>
            <a:r>
              <a:rPr lang="nb-NO" sz="1800" noProof="0" dirty="0">
                <a:solidFill>
                  <a:srgbClr val="000000"/>
                </a:solidFill>
                <a:latin typeface="Segoe UI Web (West European)"/>
              </a:rPr>
              <a:t>” er en måte å styrke arbeidslivsrelevansen i studieprogrammene.  </a:t>
            </a:r>
          </a:p>
          <a:p>
            <a:pPr>
              <a:defRPr/>
            </a:pPr>
            <a:r>
              <a:rPr lang="nb-NO" sz="1800" noProof="0" dirty="0">
                <a:solidFill>
                  <a:srgbClr val="000000"/>
                </a:solidFill>
                <a:latin typeface="Segoe UI Web (West European)"/>
              </a:rPr>
              <a:t>Studienes arbeidslivsrelevans er tett forbundet med utdanningskvalitet. </a:t>
            </a:r>
          </a:p>
          <a:p>
            <a:pPr>
              <a:defRPr/>
            </a:pPr>
            <a:r>
              <a:rPr lang="nb-NO" sz="1800" noProof="0" dirty="0">
                <a:solidFill>
                  <a:srgbClr val="000000"/>
                </a:solidFill>
                <a:latin typeface="Segoe UI Web (West European)"/>
              </a:rPr>
              <a:t>Det er viktig at våre kandidater forstår hvordan de med deres kompetanse er attraktive for arbeidslivet. </a:t>
            </a:r>
            <a:endParaRPr lang="nb-NO" sz="1800" noProof="0" dirty="0">
              <a:latin typeface="Segoe UI Web (West European)"/>
            </a:endParaRPr>
          </a:p>
          <a:p>
            <a:pPr>
              <a:defRPr/>
            </a:pPr>
            <a:r>
              <a:rPr lang="nb-NO" sz="1800" b="0" i="0" noProof="0" dirty="0">
                <a:solidFill>
                  <a:srgbClr val="000000"/>
                </a:solidFill>
                <a:effectLst/>
                <a:latin typeface="Segoe UI Web (West European)"/>
              </a:rPr>
              <a:t>Det handler om å sikre at våre kandidater har kompetanser som arbeids – og samfunnslivet trenger fremover. </a:t>
            </a:r>
          </a:p>
          <a:p>
            <a:pPr>
              <a:defRPr/>
            </a:pPr>
            <a:r>
              <a:rPr lang="nb-NO" sz="1800" b="0" i="0" noProof="0" dirty="0">
                <a:solidFill>
                  <a:srgbClr val="000000"/>
                </a:solidFill>
                <a:effectLst/>
                <a:latin typeface="Segoe UI Web (West European)"/>
              </a:rPr>
              <a:t>Samtidig er samfunnet og arbeidslivet i rask utvikling. Vi må danne og utdanne våre kandidater til å være omstillingsdyktige.</a:t>
            </a:r>
          </a:p>
          <a:p>
            <a:pPr>
              <a:defRPr/>
            </a:pPr>
            <a:r>
              <a:rPr lang="nb-NO" sz="1800" b="0" i="0" noProof="0" dirty="0">
                <a:solidFill>
                  <a:srgbClr val="000000"/>
                </a:solidFill>
                <a:effectLst/>
                <a:latin typeface="Segoe UI Web (West European)"/>
              </a:rPr>
              <a:t>Teknologi er en viktig driver for endring som vi har sett med eksplosjonen i utviklingen av KI. </a:t>
            </a:r>
          </a:p>
          <a:p>
            <a:pPr>
              <a:defRPr/>
            </a:pPr>
            <a:r>
              <a:rPr lang="nb-NO" sz="1800" b="0" i="0" noProof="0" dirty="0">
                <a:solidFill>
                  <a:srgbClr val="000000"/>
                </a:solidFill>
                <a:effectLst/>
                <a:latin typeface="Segoe UI Web (West European)"/>
              </a:rPr>
              <a:t>Og hvordan ser arbeidslivet ut fremover der mennesker og maskiner vil jobbe stadig tettere sammen?  </a:t>
            </a:r>
          </a:p>
          <a:p>
            <a:pPr>
              <a:defRPr/>
            </a:pPr>
            <a:endParaRPr lang="en-US" sz="1800" b="0" i="0" dirty="0">
              <a:solidFill>
                <a:srgbClr val="000000"/>
              </a:solidFill>
              <a:effectLst/>
              <a:latin typeface="Segoe UI Web (West European)"/>
            </a:endParaRPr>
          </a:p>
        </p:txBody>
      </p:sp>
      <p:sp>
        <p:nvSpPr>
          <p:cNvPr id="4" name="Plassholder for lysbildenummer 3">
            <a:extLst>
              <a:ext uri="{FF2B5EF4-FFF2-40B4-BE49-F238E27FC236}">
                <a16:creationId xmlns:a16="http://schemas.microsoft.com/office/drawing/2014/main" id="{AA90C662-A109-724C-8968-612C70F88947}"/>
              </a:ext>
            </a:extLst>
          </p:cNvPr>
          <p:cNvSpPr>
            <a:spLocks noGrp="1"/>
          </p:cNvSpPr>
          <p:nvPr>
            <p:ph type="sldNum" sz="quarter" idx="5"/>
          </p:nvPr>
        </p:nvSpPr>
        <p:spPr/>
        <p:txBody>
          <a:bodyPr/>
          <a:lstStyle/>
          <a:p>
            <a:fld id="{1EBEB604-C9F2-B44F-BBD0-B423C6B3A96A}" type="slidenum">
              <a:rPr lang="nb-NO" smtClean="0"/>
              <a:t>2</a:t>
            </a:fld>
            <a:endParaRPr lang="nb-NO"/>
          </a:p>
        </p:txBody>
      </p:sp>
    </p:spTree>
    <p:extLst>
      <p:ext uri="{BB962C8B-B14F-4D97-AF65-F5344CB8AC3E}">
        <p14:creationId xmlns:p14="http://schemas.microsoft.com/office/powerpoint/2010/main" val="32857797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C1863E-0BE1-9B18-9376-1DB27EED764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49662989-A495-5246-2EC5-B5C253F126CB}"/>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628463A4-C979-C3B6-8CF1-41320B1D1AFB}"/>
              </a:ext>
            </a:extLst>
          </p:cNvPr>
          <p:cNvSpPr>
            <a:spLocks noGrp="1"/>
          </p:cNvSpPr>
          <p:nvPr>
            <p:ph type="body" idx="1"/>
          </p:nvPr>
        </p:nvSpPr>
        <p:spPr/>
        <p:txBody>
          <a:bodyPr/>
          <a:lstStyle/>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Et generelt og overordnet forsøk på en definisjon av et komplekst begrep først.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Den er videreutviklet basert på arbeidslivsrelevansmeldingen og NOKUT sine rapporter som om handler studienes relevans for arbeidslivet.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Studienes arbeidslivsrelevans handler om å bygge kompetanser som er attraktive for fremtidens arbeids og samfunnsliv</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Kompetansen utvikles gjennom aktuelt og oppdatert innhold og varierte lærings, undervisnings, og vurderingsformer. </a:t>
            </a: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Til sist handler det også om å skape forståelse for hvordan kompetansene kan brukes i arbeids – og samfunnslivet både på kort og lang sikt.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0"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pPr marL="0" marR="0" lvl="0" indent="0" algn="l" defTabSz="914400" rtl="0" eaLnBrk="1" fontAlgn="auto" latinLnBrk="0" hangingPunct="1">
              <a:lnSpc>
                <a:spcPct val="150000"/>
              </a:lnSpc>
              <a:spcBef>
                <a:spcPts val="1000"/>
              </a:spcBef>
              <a:spcAft>
                <a:spcPts val="0"/>
              </a:spcAft>
              <a:buClrTx/>
              <a:buSzTx/>
              <a:buFontTx/>
              <a:buNone/>
              <a:tabLst/>
              <a:defRPr/>
            </a:pPr>
            <a:endParaRPr lang="nb-NO" b="1" dirty="0">
              <a:cs typeface="Calibri"/>
            </a:endParaRPr>
          </a:p>
          <a:p>
            <a:endParaRPr lang="nb-NO" dirty="0">
              <a:solidFill>
                <a:srgbClr val="000000"/>
              </a:solidFill>
              <a:latin typeface="Calibri" panose="020F0502020204030204"/>
              <a:ea typeface="Lato"/>
              <a:cs typeface="Calibri"/>
            </a:endParaRPr>
          </a:p>
          <a:p>
            <a:endParaRPr lang="nb-NO" dirty="0"/>
          </a:p>
        </p:txBody>
      </p:sp>
      <p:sp>
        <p:nvSpPr>
          <p:cNvPr id="4" name="Plassholder for lysbildenummer 3">
            <a:extLst>
              <a:ext uri="{FF2B5EF4-FFF2-40B4-BE49-F238E27FC236}">
                <a16:creationId xmlns:a16="http://schemas.microsoft.com/office/drawing/2014/main" id="{94C48044-E572-E80E-6575-31756056789D}"/>
              </a:ext>
            </a:extLst>
          </p:cNvPr>
          <p:cNvSpPr>
            <a:spLocks noGrp="1"/>
          </p:cNvSpPr>
          <p:nvPr>
            <p:ph type="sldNum" sz="quarter" idx="5"/>
          </p:nvPr>
        </p:nvSpPr>
        <p:spPr/>
        <p:txBody>
          <a:bodyPr/>
          <a:lstStyle/>
          <a:p>
            <a:fld id="{1EBEB604-C9F2-B44F-BBD0-B423C6B3A96A}" type="slidenum">
              <a:rPr lang="nb-NO" smtClean="0"/>
              <a:t>3</a:t>
            </a:fld>
            <a:endParaRPr lang="nb-NO"/>
          </a:p>
        </p:txBody>
      </p:sp>
    </p:spTree>
    <p:extLst>
      <p:ext uri="{BB962C8B-B14F-4D97-AF65-F5344CB8AC3E}">
        <p14:creationId xmlns:p14="http://schemas.microsoft.com/office/powerpoint/2010/main" val="37249783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0" i="0" noProof="0" dirty="0">
                <a:solidFill>
                  <a:srgbClr val="000000"/>
                </a:solidFill>
                <a:effectLst/>
                <a:latin typeface="Segoe UI Web (West European)"/>
              </a:rPr>
              <a:t>Nøkkelen til å styrke studienes relevans for arbeids- og samfunnslivet er å arbeide enda tettere sammen med nøkkelrepresentanter fra </a:t>
            </a:r>
          </a:p>
          <a:p>
            <a:r>
              <a:rPr lang="nb-NO" b="0" i="0" noProof="0" dirty="0">
                <a:solidFill>
                  <a:srgbClr val="000000"/>
                </a:solidFill>
                <a:effectLst/>
                <a:latin typeface="Segoe UI Web (West European)"/>
                <a:cs typeface="Calibri" panose="020F0502020204030204"/>
              </a:rPr>
              <a:t>Møte og utfordre det eksisterende med ny forskning og innsikt i fremtidens behov. </a:t>
            </a:r>
            <a:endParaRPr lang="nb-NO" noProof="0" dirty="0">
              <a:latin typeface="Segoe UI Web (West European)"/>
              <a:cs typeface="Calibri" panose="020F0502020204030204"/>
            </a:endParaRPr>
          </a:p>
          <a:p>
            <a:pPr>
              <a:defRPr/>
            </a:pPr>
            <a:r>
              <a:rPr lang="nb-NO" noProof="0" dirty="0">
                <a:latin typeface="Segoe UI Web (West European)"/>
                <a:cs typeface="Calibri" panose="020F0502020204030204"/>
              </a:rPr>
              <a:t>Å løpende justere studieprogrammene i tråd med de endrede behovene </a:t>
            </a:r>
          </a:p>
          <a:p>
            <a:pPr>
              <a:defRPr/>
            </a:pPr>
            <a:r>
              <a:rPr lang="nb-NO" noProof="0" dirty="0">
                <a:latin typeface="Segoe UI Web (West European)"/>
                <a:cs typeface="Calibri" panose="020F0502020204030204"/>
              </a:rPr>
              <a:t>Både for dere som jobber med å utvikle studieprogramdesignet og for studentene er det viktig å bygge bevissthet om studienes relevans for arbeids- og samfunnslivet. Deretter har vi et ansvar for å oversette relevansen for studentene. </a:t>
            </a:r>
          </a:p>
          <a:p>
            <a:pPr>
              <a:defRPr/>
            </a:pPr>
            <a:endParaRPr lang="en-US" dirty="0">
              <a:latin typeface="Segoe UI Web (West European)"/>
              <a:cs typeface="Calibri" panose="020F0502020204030204"/>
            </a:endParaRP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på campus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defRPr/>
            </a:pPr>
            <a:endParaRPr lang="nb-NO" dirty="0">
              <a:cs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latin typeface="Segoe UI Web (West European)"/>
              <a:ea typeface="Calibri" panose="020F0502020204030204" pitchFamily="34" charset="0"/>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4</a:t>
            </a:fld>
            <a:endParaRPr lang="nb-NO"/>
          </a:p>
        </p:txBody>
      </p:sp>
    </p:spTree>
    <p:extLst>
      <p:ext uri="{BB962C8B-B14F-4D97-AF65-F5344CB8AC3E}">
        <p14:creationId xmlns:p14="http://schemas.microsoft.com/office/powerpoint/2010/main" val="3067078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lnSpc>
                <a:spcPct val="150000"/>
              </a:lnSpc>
              <a:spcBef>
                <a:spcPts val="1000"/>
              </a:spcBef>
            </a:pPr>
            <a:r>
              <a:rPr lang="nb-NO" dirty="0">
                <a:cs typeface="Calibri"/>
              </a:rPr>
              <a:t>Det er viktig å bevege seg ut over den teoretiske boblen, å bygge bro mellom teoretisk kunnskap, hvordan vi bruker det vi vet og refleksjonen over hvordan det som læres er relevant for deg og dine ønsker og ambisjoner for videre jobb og karriere. </a:t>
            </a:r>
          </a:p>
          <a:p>
            <a:pPr>
              <a:lnSpc>
                <a:spcPct val="150000"/>
              </a:lnSpc>
              <a:spcBef>
                <a:spcPts val="1000"/>
              </a:spcBef>
            </a:pPr>
            <a:endParaRPr lang="nb-NO" dirty="0">
              <a:cs typeface="Calibri"/>
            </a:endParaRPr>
          </a:p>
          <a:p>
            <a:pPr>
              <a:lnSpc>
                <a:spcPct val="150000"/>
              </a:lnSpc>
              <a:spcBef>
                <a:spcPts val="1000"/>
              </a:spcBef>
            </a:pPr>
            <a:r>
              <a:rPr lang="nb-NO" dirty="0">
                <a:cs typeface="Calibri"/>
              </a:rPr>
              <a:t>Refleksjonsnivået er avgjørende for å ta ut det fulle potensialet i det relevante innholdet og læringsformene som ligger i studieprogramdesignene våre. </a:t>
            </a:r>
          </a:p>
          <a:p>
            <a:pPr>
              <a:lnSpc>
                <a:spcPct val="150000"/>
              </a:lnSpc>
              <a:spcBef>
                <a:spcPts val="1000"/>
              </a:spcBef>
            </a:pPr>
            <a:r>
              <a:rPr lang="nb-NO" dirty="0">
                <a:cs typeface="Calibri"/>
              </a:rPr>
              <a:t>vi ser av </a:t>
            </a:r>
            <a:r>
              <a:rPr lang="nb-NO" dirty="0" err="1">
                <a:cs typeface="Calibri"/>
              </a:rPr>
              <a:t>studiebarometere</a:t>
            </a:r>
            <a:r>
              <a:rPr lang="nb-NO" dirty="0">
                <a:cs typeface="Calibri"/>
              </a:rPr>
              <a:t> og kandidatundersøkelsen at hele sektoren sliter med å få det siste nivået på plass – å bygge bevisstheten om hvordan kompetansene er overførbare til arbeids og </a:t>
            </a:r>
            <a:r>
              <a:rPr lang="nb-NO" dirty="0" err="1">
                <a:cs typeface="Calibri"/>
              </a:rPr>
              <a:t>samfunnlivet</a:t>
            </a:r>
            <a:r>
              <a:rPr lang="nb-NO" dirty="0">
                <a:cs typeface="Calibri"/>
              </a:rPr>
              <a:t>. </a:t>
            </a:r>
            <a:endParaRPr lang="nb-NO" b="1" i="0" u="none" strike="noStrike" dirty="0">
              <a:solidFill>
                <a:schemeClr val="tx1"/>
              </a:solidFill>
              <a:effectLst/>
              <a:latin typeface="Calibri" panose="020F0502020204030204"/>
              <a:ea typeface="Calibri" panose="020F0502020204030204"/>
              <a:cs typeface="Calibri"/>
            </a:endParaRPr>
          </a:p>
          <a:p>
            <a:pPr>
              <a:lnSpc>
                <a:spcPct val="150000"/>
              </a:lnSpc>
              <a:spcBef>
                <a:spcPts val="1000"/>
              </a:spcBef>
            </a:pPr>
            <a:endParaRPr lang="nb-NO" dirty="0">
              <a:cs typeface="Calibri"/>
            </a:endParaRPr>
          </a:p>
          <a:p>
            <a:pPr>
              <a:lnSpc>
                <a:spcPct val="150000"/>
              </a:lnSpc>
              <a:spcBef>
                <a:spcPts val="1000"/>
              </a:spcBef>
            </a:pPr>
            <a:r>
              <a:rPr lang="nb-NO" b="1" dirty="0">
                <a:cs typeface="Calibri"/>
              </a:rPr>
              <a:t>Kunnskap </a:t>
            </a:r>
            <a:r>
              <a:rPr lang="nb-NO" dirty="0">
                <a:cs typeface="Calibri"/>
              </a:rPr>
              <a:t>– hva vi vet summen av interdisiplinær kunnskap, tradisjonell som matematikk, moderne som entreprenørskap, og innen ulike tema</a:t>
            </a:r>
          </a:p>
          <a:p>
            <a:pPr>
              <a:lnSpc>
                <a:spcPct val="150000"/>
              </a:lnSpc>
              <a:spcBef>
                <a:spcPts val="1000"/>
              </a:spcBef>
            </a:pPr>
            <a:r>
              <a:rPr lang="nb-NO" b="1" dirty="0">
                <a:cs typeface="Calibri"/>
              </a:rPr>
              <a:t>Ferdigheter </a:t>
            </a:r>
            <a:r>
              <a:rPr lang="nb-NO" dirty="0">
                <a:cs typeface="Calibri"/>
              </a:rPr>
              <a:t>– Hvordan vi bruker det vi vet (læringsferdigheter: kreativitet, kritisk tenkning, kommunikasjon, samarbeid)</a:t>
            </a:r>
          </a:p>
          <a:p>
            <a:pPr>
              <a:lnSpc>
                <a:spcPct val="150000"/>
              </a:lnSpc>
              <a:spcBef>
                <a:spcPts val="1000"/>
              </a:spcBef>
            </a:pPr>
            <a:r>
              <a:rPr lang="nb-NO" b="1" dirty="0">
                <a:cs typeface="Calibri"/>
              </a:rPr>
              <a:t>Personlige egenskaper/holdninger/verdier</a:t>
            </a:r>
            <a:r>
              <a:rPr lang="nb-NO" dirty="0">
                <a:cs typeface="Calibri"/>
              </a:rPr>
              <a:t> - Hvordan vi oppfører oss og agerer i verden (</a:t>
            </a:r>
            <a:r>
              <a:rPr lang="nb-NO" b="0" i="0" dirty="0" err="1">
                <a:solidFill>
                  <a:srgbClr val="373737"/>
                </a:solidFill>
                <a:effectLst/>
                <a:latin typeface="inherit"/>
                <a:cs typeface="Calibri"/>
              </a:rPr>
              <a:t>m</a:t>
            </a:r>
            <a:r>
              <a:rPr lang="nb-NO" b="0" i="0" dirty="0" err="1">
                <a:solidFill>
                  <a:srgbClr val="373737"/>
                </a:solidFill>
                <a:effectLst/>
                <a:latin typeface="inherit"/>
              </a:rPr>
              <a:t>indfulness</a:t>
            </a:r>
            <a:r>
              <a:rPr lang="nb-NO" b="0" i="0" dirty="0">
                <a:solidFill>
                  <a:srgbClr val="373737"/>
                </a:solidFill>
                <a:effectLst/>
                <a:latin typeface="inherit"/>
              </a:rPr>
              <a:t>, nysgjerrighet, Mot, </a:t>
            </a:r>
            <a:r>
              <a:rPr lang="nb-NO" b="0" i="0" dirty="0" err="1">
                <a:solidFill>
                  <a:srgbClr val="373737"/>
                </a:solidFill>
                <a:effectLst/>
                <a:latin typeface="inherit"/>
              </a:rPr>
              <a:t>resiliens</a:t>
            </a:r>
            <a:r>
              <a:rPr lang="nb-NO" b="0" i="0" dirty="0">
                <a:solidFill>
                  <a:srgbClr val="373737"/>
                </a:solidFill>
                <a:effectLst/>
                <a:latin typeface="inherit"/>
              </a:rPr>
              <a:t>, etikk og ledelse)</a:t>
            </a:r>
            <a:endParaRPr lang="nb-NO" b="0" dirty="0">
              <a:cs typeface="Calibri"/>
            </a:endParaRPr>
          </a:p>
          <a:p>
            <a:pPr>
              <a:lnSpc>
                <a:spcPct val="150000"/>
              </a:lnSpc>
              <a:spcBef>
                <a:spcPts val="1000"/>
              </a:spcBef>
            </a:pPr>
            <a:r>
              <a:rPr lang="nb-NO" b="1" dirty="0" err="1">
                <a:cs typeface="Calibri"/>
              </a:rPr>
              <a:t>Metalæring</a:t>
            </a:r>
            <a:r>
              <a:rPr lang="nb-NO" b="1" dirty="0">
                <a:cs typeface="Calibri"/>
              </a:rPr>
              <a:t>/metarefleksjon</a:t>
            </a:r>
            <a:r>
              <a:rPr lang="nb-NO" dirty="0">
                <a:cs typeface="Calibri"/>
              </a:rPr>
              <a:t> – Dreier seg om å være bevisst på egen læring og problemløsning.  Det handler om hvordan vi reflekterer over kompetansen vi har og tilpasser oss (Growth </a:t>
            </a:r>
            <a:r>
              <a:rPr lang="nb-NO" dirty="0" err="1">
                <a:cs typeface="Calibri"/>
              </a:rPr>
              <a:t>mindset</a:t>
            </a:r>
            <a:r>
              <a:rPr lang="nb-NO" dirty="0">
                <a:cs typeface="Calibri"/>
              </a:rPr>
              <a:t> og metarefleksjon)</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sz="1800" dirty="0">
                <a:effectLst/>
                <a:latin typeface="Segoe UI"/>
                <a:cs typeface="Segoe UI"/>
              </a:rPr>
              <a:t>På hvilket nivå er forståelsen av kompetansen; vet nivå man har, men kanskje ikke hva det gjør med deg og hva det gir av muligheter. Jobbe med forståelse av kompetanse. Bli tryggere på det. Studenten vet emnene, graden, men hvor mange ringer i vannet har de </a:t>
            </a:r>
            <a:r>
              <a:rPr lang="nb-NO" sz="1800" dirty="0" err="1">
                <a:effectLst/>
                <a:latin typeface="Segoe UI"/>
                <a:cs typeface="Segoe UI"/>
              </a:rPr>
              <a:t>ift</a:t>
            </a:r>
            <a:r>
              <a:rPr lang="nb-NO" sz="1800" dirty="0">
                <a:effectLst/>
                <a:latin typeface="Segoe UI"/>
                <a:cs typeface="Segoe UI"/>
              </a:rPr>
              <a:t> hva de faktisk kan? Hvordan får vi til forståelsesnivået av </a:t>
            </a:r>
            <a:r>
              <a:rPr lang="nb-NO" sz="1800" dirty="0" err="1">
                <a:effectLst/>
                <a:latin typeface="Segoe UI"/>
                <a:cs typeface="Segoe UI"/>
              </a:rPr>
              <a:t>komptansen</a:t>
            </a:r>
            <a:r>
              <a:rPr lang="nb-NO" sz="1800" dirty="0">
                <a:effectLst/>
                <a:latin typeface="Segoe UI"/>
                <a:cs typeface="Segoe UI"/>
              </a:rPr>
              <a:t>. </a:t>
            </a:r>
            <a:r>
              <a:rPr lang="nb-NO" sz="1800" dirty="0" err="1">
                <a:effectLst/>
                <a:latin typeface="Segoe UI"/>
                <a:cs typeface="Segoe UI"/>
              </a:rPr>
              <a:t>Metalæringen</a:t>
            </a:r>
            <a:r>
              <a:rPr lang="nb-NO" sz="1800" dirty="0">
                <a:effectLst/>
                <a:latin typeface="Segoe UI"/>
                <a:cs typeface="Segoe UI"/>
              </a:rPr>
              <a:t> mangler ofte. </a:t>
            </a:r>
            <a:r>
              <a:rPr lang="nb-NO" sz="1800" dirty="0">
                <a:latin typeface="Segoe UI"/>
                <a:cs typeface="Segoe UI"/>
              </a:rPr>
              <a:t> </a:t>
            </a:r>
            <a:endParaRPr lang="nb-NO" b="0" i="0" u="none" strike="noStrike" dirty="0">
              <a:solidFill>
                <a:schemeClr val="tx1"/>
              </a:solidFill>
              <a:effectLst/>
              <a:latin typeface="+mn-lt"/>
              <a:cs typeface="Calibri"/>
            </a:endParaRPr>
          </a:p>
          <a:p>
            <a:pPr algn="l"/>
            <a:endParaRPr lang="nb-NO" b="0" i="0" u="none" strike="noStrike" dirty="0">
              <a:solidFill>
                <a:schemeClr val="tx1"/>
              </a:solidFill>
              <a:effectLst/>
              <a:latin typeface="+mn-lt"/>
              <a:cs typeface="Calibri"/>
            </a:endParaRPr>
          </a:p>
          <a:p>
            <a:r>
              <a:rPr lang="nb-NO" dirty="0">
                <a:cs typeface="Calibri"/>
              </a:rPr>
              <a:t>Kandidatene må forstå hvordan summen av den </a:t>
            </a:r>
            <a:r>
              <a:rPr lang="nb-NO" dirty="0" err="1">
                <a:cs typeface="Calibri"/>
              </a:rPr>
              <a:t>komptansene</a:t>
            </a:r>
            <a:r>
              <a:rPr lang="nb-NO" dirty="0">
                <a:cs typeface="Calibri"/>
              </a:rPr>
              <a:t> de har tilegnet seg gjennom dannelsen og utdannelsen er nyttig i videre jobb og karriere.</a:t>
            </a:r>
          </a:p>
          <a:p>
            <a:endParaRPr lang="nb-NO" dirty="0">
              <a:solidFill>
                <a:srgbClr val="000000"/>
              </a:solidFill>
              <a:latin typeface="Calibri" panose="020F0502020204030204"/>
              <a:ea typeface="Lato"/>
              <a:cs typeface="Calibri"/>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Som en gradvis modningsprosess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Trekke arbeidslivet inn i utvikling av studier</a:t>
            </a:r>
          </a:p>
          <a:p>
            <a:pPr marL="228600" indent="-228600">
              <a:lnSpc>
                <a:spcPct val="90000"/>
              </a:lnSpc>
              <a:spcBef>
                <a:spcPts val="1000"/>
              </a:spcBef>
              <a:buFont typeface="Arial" panose="020B0604020202020204" pitchFamily="34" charset="0"/>
              <a:buChar char="•"/>
              <a:defRPr/>
            </a:pPr>
            <a:endParaRPr lang="nb-NO" sz="2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pitchFamily="2" charset="0"/>
              </a:rPr>
              <a:t>Involvere arbeidslivet i undervisningsopplegg</a:t>
            </a: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00" dirty="0">
                <a:solidFill>
                  <a:schemeClr val="tx1">
                    <a:lumMod val="95000"/>
                    <a:lumOff val="5000"/>
                  </a:schemeClr>
                </a:solidFill>
                <a:latin typeface="Helvetica"/>
                <a:cs typeface="Helvetica"/>
              </a:rPr>
              <a:t>til</a:t>
            </a: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Gradvis trekke studentene ut i arbeidslivet i studietiden</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Bygge opp studentenes kompetanse i bred forstand</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Studentaktiv læring «gjøre og øve for å lære»</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Læringsformer som likner det de møter i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Anvende kompetanse i samarbeid med arbeidslivet</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a:cs typeface="Helvetica"/>
            </a:endParaRPr>
          </a:p>
          <a:p>
            <a:pPr marL="228600" indent="-228600">
              <a:lnSpc>
                <a:spcPct val="90000"/>
              </a:lnSpc>
              <a:spcBef>
                <a:spcPts val="1000"/>
              </a:spcBef>
              <a:buFont typeface="Arial" panose="020B0604020202020204" pitchFamily="34" charset="0"/>
              <a:buChar char="•"/>
              <a:defRPr/>
            </a:pPr>
            <a:r>
              <a:rPr lang="nb-NO" sz="1200" dirty="0">
                <a:solidFill>
                  <a:schemeClr val="tx1">
                    <a:lumMod val="95000"/>
                    <a:lumOff val="5000"/>
                  </a:schemeClr>
                </a:solidFill>
                <a:latin typeface="Helvetica"/>
                <a:cs typeface="Helvetica"/>
              </a:rPr>
              <a:t>Reflektere og forstå hvordan kompetansene kan anvendes</a:t>
            </a:r>
          </a:p>
          <a:p>
            <a:pPr marL="228600" indent="-228600">
              <a:lnSpc>
                <a:spcPct val="90000"/>
              </a:lnSpc>
              <a:spcBef>
                <a:spcPts val="1000"/>
              </a:spcBef>
              <a:buFont typeface="Arial" panose="020B0604020202020204" pitchFamily="34" charset="0"/>
              <a:buChar char="•"/>
              <a:defRPr/>
            </a:pPr>
            <a:endParaRPr lang="nb-NO" sz="100" dirty="0">
              <a:solidFill>
                <a:schemeClr val="tx1">
                  <a:lumMod val="95000"/>
                  <a:lumOff val="5000"/>
                </a:schemeClr>
              </a:solidFill>
              <a:latin typeface="Helvetica" pitchFamily="2" charset="0"/>
            </a:endParaRPr>
          </a:p>
          <a:p>
            <a:pPr marL="228600" marR="0" lvl="0" indent="-228600" fontAlgn="auto">
              <a:lnSpc>
                <a:spcPct val="90000"/>
              </a:lnSpc>
              <a:spcBef>
                <a:spcPts val="1000"/>
              </a:spcBef>
              <a:spcAft>
                <a:spcPts val="0"/>
              </a:spcAft>
              <a:buClrTx/>
              <a:buSzTx/>
              <a:buFont typeface="Arial" panose="020B0604020202020204" pitchFamily="34" charset="0"/>
              <a:buChar char="•"/>
              <a:tabLst/>
              <a:defRPr/>
            </a:pPr>
            <a:r>
              <a:rPr lang="nb-NO" sz="1200" dirty="0">
                <a:solidFill>
                  <a:schemeClr val="tx1">
                    <a:lumMod val="95000"/>
                    <a:lumOff val="5000"/>
                  </a:schemeClr>
                </a:solidFill>
                <a:latin typeface="Helvetica" pitchFamily="2" charset="0"/>
              </a:rPr>
              <a:t>Tilpasning til dagens og fremtidens kompetansebehov </a:t>
            </a:r>
            <a:endParaRPr lang="nb-NO" sz="1200" b="0" i="0" u="none" strike="noStrike" kern="1200" cap="none" spc="0" normalizeH="0" baseline="0" noProof="0" dirty="0">
              <a:ln>
                <a:noFill/>
              </a:ln>
              <a:solidFill>
                <a:schemeClr val="tx1">
                  <a:lumMod val="95000"/>
                  <a:lumOff val="5000"/>
                </a:schemeClr>
              </a:solidFill>
              <a:effectLst/>
              <a:uLnTx/>
              <a:uFillTx/>
              <a:latin typeface="Helvetica" pitchFamily="2" charset="0"/>
              <a:cs typeface="Helvetica" pitchFamily="2" charset="0"/>
            </a:endParaRPr>
          </a:p>
          <a:p>
            <a:pPr>
              <a:lnSpc>
                <a:spcPct val="90000"/>
              </a:lnSpc>
              <a:spcBef>
                <a:spcPts val="1000"/>
              </a:spcBef>
              <a:defRPr/>
            </a:pPr>
            <a:endParaRPr lang="nb-NO" dirty="0">
              <a:solidFill>
                <a:srgbClr val="0D0D0D"/>
              </a:solidFill>
              <a:latin typeface="Calibri" panose="020F0502020204030204"/>
              <a:ea typeface="Calibri"/>
              <a:cs typeface="Calibri"/>
            </a:endParaRPr>
          </a:p>
          <a:p>
            <a:endParaRPr lang="nb-NO" dirty="0"/>
          </a:p>
        </p:txBody>
      </p:sp>
      <p:sp>
        <p:nvSpPr>
          <p:cNvPr id="4" name="Plassholder for lysbildenummer 3"/>
          <p:cNvSpPr>
            <a:spLocks noGrp="1"/>
          </p:cNvSpPr>
          <p:nvPr>
            <p:ph type="sldNum" sz="quarter" idx="5"/>
          </p:nvPr>
        </p:nvSpPr>
        <p:spPr/>
        <p:txBody>
          <a:bodyPr/>
          <a:lstStyle/>
          <a:p>
            <a:fld id="{1EBEB604-C9F2-B44F-BBD0-B423C6B3A96A}" type="slidenum">
              <a:rPr lang="nb-NO" smtClean="0"/>
              <a:t>5</a:t>
            </a:fld>
            <a:endParaRPr lang="nb-NO"/>
          </a:p>
        </p:txBody>
      </p:sp>
    </p:spTree>
    <p:extLst>
      <p:ext uri="{BB962C8B-B14F-4D97-AF65-F5344CB8AC3E}">
        <p14:creationId xmlns:p14="http://schemas.microsoft.com/office/powerpoint/2010/main" val="41136496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3AA3D6-E632-8E0A-5600-041CFC1D80CB}"/>
            </a:ext>
          </a:extLst>
        </p:cNvPr>
        <p:cNvGrpSpPr/>
        <p:nvPr/>
      </p:nvGrpSpPr>
      <p:grpSpPr>
        <a:xfrm>
          <a:off x="0" y="0"/>
          <a:ext cx="0" cy="0"/>
          <a:chOff x="0" y="0"/>
          <a:chExt cx="0" cy="0"/>
        </a:xfrm>
      </p:grpSpPr>
      <p:sp>
        <p:nvSpPr>
          <p:cNvPr id="2" name="Plassholder for lysbilde 1">
            <a:extLst>
              <a:ext uri="{FF2B5EF4-FFF2-40B4-BE49-F238E27FC236}">
                <a16:creationId xmlns:a16="http://schemas.microsoft.com/office/drawing/2014/main" id="{358ABAAA-EC87-F17A-5AE7-934DE35ECD11}"/>
              </a:ext>
            </a:extLst>
          </p:cNvPr>
          <p:cNvSpPr>
            <a:spLocks noGrp="1" noRot="1" noChangeAspect="1"/>
          </p:cNvSpPr>
          <p:nvPr>
            <p:ph type="sldImg"/>
          </p:nvPr>
        </p:nvSpPr>
        <p:spPr/>
      </p:sp>
      <p:sp>
        <p:nvSpPr>
          <p:cNvPr id="3" name="Plassholder for notater 2">
            <a:extLst>
              <a:ext uri="{FF2B5EF4-FFF2-40B4-BE49-F238E27FC236}">
                <a16:creationId xmlns:a16="http://schemas.microsoft.com/office/drawing/2014/main" id="{7122B2A2-DD01-F946-410E-BDD39E6F53B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b-NO" b="0" dirty="0">
                <a:cs typeface="Calibri"/>
              </a:rPr>
              <a:t>Det som gjør begrepet så komplekst er at det varierer fra fagfelt til fagfelt hva som er relevant. Særlig på det fagspesifikke og hvordan våre kompetanser kan supplere og utfylle hverandre i arbeids- og samfunnslivet. </a:t>
            </a:r>
          </a:p>
          <a:p>
            <a:endParaRPr lang="nb-NO" dirty="0">
              <a:ea typeface="Calibri" panose="020F0502020204030204"/>
              <a:cs typeface="Calibri" panose="020F0502020204030204"/>
            </a:endParaRPr>
          </a:p>
          <a:p>
            <a:r>
              <a:rPr lang="nb-NO" dirty="0">
                <a:ea typeface="Calibri" panose="020F0502020204030204"/>
                <a:cs typeface="Calibri" panose="020F0502020204030204"/>
              </a:rPr>
              <a:t>Hva er det som gjør deres kandidater attraktive og relevante for arbeidslivet?</a:t>
            </a:r>
          </a:p>
          <a:p>
            <a:r>
              <a:rPr lang="nb-NO" dirty="0">
                <a:ea typeface="Calibri" panose="020F0502020204030204"/>
                <a:cs typeface="Calibri" panose="020F0502020204030204"/>
              </a:rPr>
              <a:t>Hvilke kompetanser er det de tar med seg fra deres studie, emner og læringsaktiviteter? </a:t>
            </a:r>
          </a:p>
        </p:txBody>
      </p:sp>
      <p:sp>
        <p:nvSpPr>
          <p:cNvPr id="4" name="Plassholder for lysbildenummer 3">
            <a:extLst>
              <a:ext uri="{FF2B5EF4-FFF2-40B4-BE49-F238E27FC236}">
                <a16:creationId xmlns:a16="http://schemas.microsoft.com/office/drawing/2014/main" id="{ED1D9ACD-C5C2-EDB7-6737-50EA8B7A71D3}"/>
              </a:ext>
            </a:extLst>
          </p:cNvPr>
          <p:cNvSpPr>
            <a:spLocks noGrp="1"/>
          </p:cNvSpPr>
          <p:nvPr>
            <p:ph type="sldNum" sz="quarter" idx="5"/>
          </p:nvPr>
        </p:nvSpPr>
        <p:spPr/>
        <p:txBody>
          <a:bodyPr/>
          <a:lstStyle/>
          <a:p>
            <a:fld id="{0D8AF2C2-29A2-40BF-8EC4-E12949530A3D}" type="slidenum">
              <a:rPr lang="nb-NO" smtClean="0"/>
              <a:t>6</a:t>
            </a:fld>
            <a:endParaRPr lang="nb-NO"/>
          </a:p>
        </p:txBody>
      </p:sp>
    </p:spTree>
    <p:extLst>
      <p:ext uri="{BB962C8B-B14F-4D97-AF65-F5344CB8AC3E}">
        <p14:creationId xmlns:p14="http://schemas.microsoft.com/office/powerpoint/2010/main" val="4228475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a:defRPr/>
            </a:pPr>
            <a:r>
              <a:rPr lang="nb-NO" dirty="0"/>
              <a:t>Hva som er relevant vil og må variere mellom de ulike studieprogrammene, profesjonene og over tid. Det er også det som gjør begrepet så komplekst å få grep om. </a:t>
            </a:r>
          </a:p>
          <a:p>
            <a:pPr>
              <a:defRPr/>
            </a:pPr>
            <a:r>
              <a:rPr lang="nb-NO" dirty="0"/>
              <a:t>Med utgangspunkt i en generell definisjon er det nødvendig å spesifisere studienes relevans ned på de ulike studieprogrammene, emnene, relevansen av de ulike læringsaktivitetene som bygges inn i studieprogramdesignene… </a:t>
            </a:r>
          </a:p>
          <a:p>
            <a:pPr>
              <a:defRPr/>
            </a:pPr>
            <a:endParaRPr lang="nb-NO" dirty="0"/>
          </a:p>
          <a:p>
            <a:pPr>
              <a:defRPr/>
            </a:pPr>
            <a:r>
              <a:rPr lang="nb-NO" dirty="0"/>
              <a:t>Reflekter gjerne over deres studiets relevans/</a:t>
            </a:r>
            <a:r>
              <a:rPr lang="nb-NO" dirty="0" err="1"/>
              <a:t>attraktiviet</a:t>
            </a:r>
            <a:r>
              <a:rPr lang="nb-NO" dirty="0"/>
              <a:t> for arbeids- og samfunnsliv. </a:t>
            </a:r>
          </a:p>
          <a:p>
            <a:pPr>
              <a:defRPr/>
            </a:pPr>
            <a:r>
              <a:rPr lang="nb-NO" dirty="0"/>
              <a:t>Også i detalj i studieprogramutviklingen, hva er relevansen av denne læringsaktiviteten mm. </a:t>
            </a:r>
          </a:p>
          <a:p>
            <a:endParaRPr lang="nb-NO" dirty="0"/>
          </a:p>
          <a:p>
            <a:pPr>
              <a:defRPr/>
            </a:pPr>
            <a:endParaRPr lang="en-US" dirty="0">
              <a:ea typeface="Calibri"/>
              <a:cs typeface="Calibri"/>
            </a:endParaRPr>
          </a:p>
          <a:p>
            <a:endParaRPr lang="nb-NO" dirty="0">
              <a:ea typeface="Calibri" panose="020F0502020204030204"/>
              <a:cs typeface="Calibri" panose="020F0502020204030204"/>
            </a:endParaRPr>
          </a:p>
          <a:p>
            <a:endParaRPr lang="nb-NO" dirty="0">
              <a:ea typeface="Calibri" panose="020F0502020204030204"/>
              <a:cs typeface="Calibri" panose="020F0502020204030204"/>
            </a:endParaRPr>
          </a:p>
        </p:txBody>
      </p:sp>
      <p:sp>
        <p:nvSpPr>
          <p:cNvPr id="4" name="Plassholder for lysbildenummer 3"/>
          <p:cNvSpPr>
            <a:spLocks noGrp="1"/>
          </p:cNvSpPr>
          <p:nvPr>
            <p:ph type="sldNum" sz="quarter" idx="5"/>
          </p:nvPr>
        </p:nvSpPr>
        <p:spPr/>
        <p:txBody>
          <a:bodyPr/>
          <a:lstStyle/>
          <a:p>
            <a:fld id="{0D8AF2C2-29A2-40BF-8EC4-E12949530A3D}" type="slidenum">
              <a:rPr lang="nb-NO" smtClean="0"/>
              <a:t>7</a:t>
            </a:fld>
            <a:endParaRPr lang="nb-NO"/>
          </a:p>
        </p:txBody>
      </p:sp>
    </p:spTree>
    <p:extLst>
      <p:ext uri="{BB962C8B-B14F-4D97-AF65-F5344CB8AC3E}">
        <p14:creationId xmlns:p14="http://schemas.microsoft.com/office/powerpoint/2010/main" val="28832403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b="1" dirty="0"/>
              <a:t>Oppvarmingsøvelse 5 minutter for eksempel i </a:t>
            </a:r>
            <a:r>
              <a:rPr lang="nb-NO" b="1" dirty="0" err="1"/>
              <a:t>Menti</a:t>
            </a:r>
            <a:endParaRPr lang="nb-NO" b="1" dirty="0"/>
          </a:p>
          <a:p>
            <a:r>
              <a:rPr lang="nb-NO" b="1" dirty="0"/>
              <a:t>https://www.mentimeter.com/</a:t>
            </a:r>
          </a:p>
          <a:p>
            <a:endParaRPr lang="nb-NO" b="1" dirty="0"/>
          </a:p>
          <a:p>
            <a:r>
              <a:rPr lang="nb-NO" b="1" dirty="0"/>
              <a:t>Forekseksempel:</a:t>
            </a:r>
          </a:p>
          <a:p>
            <a:r>
              <a:rPr lang="nb-NO" b="1" dirty="0"/>
              <a:t>Hva er dette studiets relevans/attraktivitet for arbeids og samfunnslivet? </a:t>
            </a:r>
          </a:p>
          <a:p>
            <a:endParaRPr lang="nb-NO" b="1" dirty="0"/>
          </a:p>
          <a:p>
            <a:r>
              <a:rPr lang="nb-NO" b="1" dirty="0"/>
              <a:t>Den generelle definisjonen på studiets arbeids og samfunnsrelevans </a:t>
            </a:r>
          </a:p>
        </p:txBody>
      </p:sp>
      <p:sp>
        <p:nvSpPr>
          <p:cNvPr id="4" name="Plassholder for lysbildenummer 3"/>
          <p:cNvSpPr>
            <a:spLocks noGrp="1"/>
          </p:cNvSpPr>
          <p:nvPr>
            <p:ph type="sldNum" sz="quarter" idx="5"/>
          </p:nvPr>
        </p:nvSpPr>
        <p:spPr/>
        <p:txBody>
          <a:bodyPr/>
          <a:lstStyle/>
          <a:p>
            <a:fld id="{1EBEB604-C9F2-B44F-BBD0-B423C6B3A96A}" type="slidenum">
              <a:rPr lang="nb-NO" smtClean="0"/>
              <a:t>8</a:t>
            </a:fld>
            <a:endParaRPr lang="nb-NO"/>
          </a:p>
        </p:txBody>
      </p:sp>
    </p:spTree>
    <p:extLst>
      <p:ext uri="{BB962C8B-B14F-4D97-AF65-F5344CB8AC3E}">
        <p14:creationId xmlns:p14="http://schemas.microsoft.com/office/powerpoint/2010/main" val="3803749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b="1" dirty="0">
              <a:ea typeface="Calibri"/>
              <a:cs typeface="Calibri"/>
            </a:endParaRPr>
          </a:p>
        </p:txBody>
      </p:sp>
      <p:sp>
        <p:nvSpPr>
          <p:cNvPr id="4" name="Plassholder for lysbildenummer 3"/>
          <p:cNvSpPr>
            <a:spLocks noGrp="1"/>
          </p:cNvSpPr>
          <p:nvPr>
            <p:ph type="sldNum" sz="quarter" idx="5"/>
          </p:nvPr>
        </p:nvSpPr>
        <p:spPr/>
        <p:txBody>
          <a:bodyPr/>
          <a:lstStyle/>
          <a:p>
            <a:fld id="{1EBEB604-C9F2-B44F-BBD0-B423C6B3A96A}" type="slidenum">
              <a:rPr lang="nb-NO" smtClean="0"/>
              <a:t>9</a:t>
            </a:fld>
            <a:endParaRPr lang="nb-NO"/>
          </a:p>
        </p:txBody>
      </p:sp>
    </p:spTree>
    <p:extLst>
      <p:ext uri="{BB962C8B-B14F-4D97-AF65-F5344CB8AC3E}">
        <p14:creationId xmlns:p14="http://schemas.microsoft.com/office/powerpoint/2010/main" val="249886501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jpe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Rød logo">
    <p:spTree>
      <p:nvGrpSpPr>
        <p:cNvPr id="1" name=""/>
        <p:cNvGrpSpPr/>
        <p:nvPr/>
      </p:nvGrpSpPr>
      <p:grpSpPr>
        <a:xfrm>
          <a:off x="0" y="0"/>
          <a:ext cx="0" cy="0"/>
          <a:chOff x="0" y="0"/>
          <a:chExt cx="0" cy="0"/>
        </a:xfrm>
      </p:grpSpPr>
      <p:pic>
        <p:nvPicPr>
          <p:cNvPr id="6" name="Bilde 5" descr="Et bilde som inneholder objekt&#10;&#10;&#10;&#10;Automatisk generert beskrivelse">
            <a:extLst>
              <a:ext uri="{FF2B5EF4-FFF2-40B4-BE49-F238E27FC236}">
                <a16:creationId xmlns:a16="http://schemas.microsoft.com/office/drawing/2014/main" id="{F28135A9-7864-EA42-BC35-11CA46B6CBC0}"/>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5133287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Logo på rød bakgrunn">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350256941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Logo på rød bakgrunn">
    <p:bg>
      <p:bgPr>
        <a:solidFill>
          <a:srgbClr val="D2002B"/>
        </a:solidFill>
        <a:effectLst/>
      </p:bgPr>
    </p:bg>
    <p:spTree>
      <p:nvGrpSpPr>
        <p:cNvPr id="1" name=""/>
        <p:cNvGrpSpPr/>
        <p:nvPr/>
      </p:nvGrpSpPr>
      <p:grpSpPr>
        <a:xfrm>
          <a:off x="0" y="0"/>
          <a:ext cx="0" cy="0"/>
          <a:chOff x="0" y="0"/>
          <a:chExt cx="0" cy="0"/>
        </a:xfrm>
      </p:grpSpPr>
      <p:pic>
        <p:nvPicPr>
          <p:cNvPr id="4" name="Bilde 3" descr="Et bilde som inneholder tegning&#10;&#10;Automatisk generert beskrivelse">
            <a:extLst>
              <a:ext uri="{FF2B5EF4-FFF2-40B4-BE49-F238E27FC236}">
                <a16:creationId xmlns:a16="http://schemas.microsoft.com/office/drawing/2014/main" id="{2553CEAE-3B2B-EC4C-A4D3-CC85C555EFA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652084" y="2949993"/>
            <a:ext cx="4887832" cy="958015"/>
          </a:xfrm>
          <a:prstGeom prst="rect">
            <a:avLst/>
          </a:prstGeom>
        </p:spPr>
      </p:pic>
    </p:spTree>
    <p:extLst>
      <p:ext uri="{BB962C8B-B14F-4D97-AF65-F5344CB8AC3E}">
        <p14:creationId xmlns:p14="http://schemas.microsoft.com/office/powerpoint/2010/main" val="317460845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Red logo">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C3D1DC64-24A8-7C45-B7B6-71B1E06786B8}"/>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1267202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Logo on red background">
    <p:bg>
      <p:bgPr>
        <a:solidFill>
          <a:srgbClr val="D2002B"/>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6700523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35601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9978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798247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6300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151704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47169563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776303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1649111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206576"/>
            <a:ext cx="703607" cy="294108"/>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Bare tittel">
    <p:spTree>
      <p:nvGrpSpPr>
        <p:cNvPr id="1" name=""/>
        <p:cNvGrpSpPr/>
        <p:nvPr/>
      </p:nvGrpSpPr>
      <p:grpSpPr>
        <a:xfrm>
          <a:off x="0" y="0"/>
          <a:ext cx="0" cy="0"/>
          <a:chOff x="0" y="0"/>
          <a:chExt cx="0" cy="0"/>
        </a:xfrm>
      </p:grpSpPr>
    </p:spTree>
    <p:extLst>
      <p:ext uri="{BB962C8B-B14F-4D97-AF65-F5344CB8AC3E}">
        <p14:creationId xmlns:p14="http://schemas.microsoft.com/office/powerpoint/2010/main" val="134005363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089122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ekst venstre og bilde høyre">
    <p:spTree>
      <p:nvGrpSpPr>
        <p:cNvPr id="1" name=""/>
        <p:cNvGrpSpPr/>
        <p:nvPr/>
      </p:nvGrpSpPr>
      <p:grpSpPr>
        <a:xfrm>
          <a:off x="0" y="0"/>
          <a:ext cx="0" cy="0"/>
          <a:chOff x="0" y="0"/>
          <a:chExt cx="0" cy="0"/>
        </a:xfrm>
      </p:grpSpPr>
      <p:pic>
        <p:nvPicPr>
          <p:cNvPr id="15" name="Bilde 14" descr="Et bilde som inneholder tekst, bygning, utendørs, murstein&#10;&#10;Automatisk generert beskrivelse">
            <a:extLst>
              <a:ext uri="{FF2B5EF4-FFF2-40B4-BE49-F238E27FC236}">
                <a16:creationId xmlns:a16="http://schemas.microsoft.com/office/drawing/2014/main" id="{6569B78A-AD6D-E141-982F-D8320B49F9CA}"/>
              </a:ext>
            </a:extLst>
          </p:cNvPr>
          <p:cNvPicPr>
            <a:picLocks noChangeAspect="1"/>
          </p:cNvPicPr>
          <p:nvPr userDrawn="1"/>
        </p:nvPicPr>
        <p:blipFill rotWithShape="1">
          <a:blip r:embed="rId2"/>
          <a:srcRect l="8102" r="24284"/>
          <a:stretch/>
        </p:blipFill>
        <p:spPr>
          <a:xfrm>
            <a:off x="6281738" y="0"/>
            <a:ext cx="5910262" cy="6858000"/>
          </a:xfrm>
          <a:prstGeom prst="rect">
            <a:avLst/>
          </a:prstGeom>
        </p:spPr>
      </p:pic>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hasCustomPrompt="1"/>
          </p:nvPr>
        </p:nvSpPr>
        <p:spPr>
          <a:xfrm>
            <a:off x="721056" y="1883228"/>
            <a:ext cx="4933122" cy="3970601"/>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10" name="Plassholder for bilde 9">
            <a:extLst>
              <a:ext uri="{FF2B5EF4-FFF2-40B4-BE49-F238E27FC236}">
                <a16:creationId xmlns:a16="http://schemas.microsoft.com/office/drawing/2014/main" id="{F92D8C84-8DFB-5945-96ED-1AF02FB556CF}"/>
              </a:ext>
            </a:extLst>
          </p:cNvPr>
          <p:cNvSpPr>
            <a:spLocks noGrp="1"/>
          </p:cNvSpPr>
          <p:nvPr>
            <p:ph type="pic" sz="quarter" idx="12" hasCustomPrompt="1"/>
          </p:nvPr>
        </p:nvSpPr>
        <p:spPr>
          <a:xfrm>
            <a:off x="6281738" y="0"/>
            <a:ext cx="5910262" cy="6858000"/>
          </a:xfrm>
        </p:spPr>
        <p:txBody>
          <a:bodyPr/>
          <a:lstStyle/>
          <a:p>
            <a:r>
              <a:rPr lang="nb-NO"/>
              <a:t>Legg bilde rett inn her</a:t>
            </a:r>
          </a:p>
        </p:txBody>
      </p:sp>
      <p:sp>
        <p:nvSpPr>
          <p:cNvPr id="9" name="Plassholder for tekst 6">
            <a:extLst>
              <a:ext uri="{FF2B5EF4-FFF2-40B4-BE49-F238E27FC236}">
                <a16:creationId xmlns:a16="http://schemas.microsoft.com/office/drawing/2014/main" id="{6A4B12A5-698B-1545-A4BE-5CAA787AE44F}"/>
              </a:ext>
            </a:extLst>
          </p:cNvPr>
          <p:cNvSpPr>
            <a:spLocks noGrp="1"/>
          </p:cNvSpPr>
          <p:nvPr>
            <p:ph type="body" sz="quarter" idx="13" hasCustomPrompt="1"/>
          </p:nvPr>
        </p:nvSpPr>
        <p:spPr>
          <a:xfrm>
            <a:off x="1661533" y="6370638"/>
            <a:ext cx="3992646"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11" name="Tittel 1">
            <a:extLst>
              <a:ext uri="{FF2B5EF4-FFF2-40B4-BE49-F238E27FC236}">
                <a16:creationId xmlns:a16="http://schemas.microsoft.com/office/drawing/2014/main" id="{9D10BF8D-2AAF-6043-8F14-05A25EBDDC54}"/>
              </a:ext>
            </a:extLst>
          </p:cNvPr>
          <p:cNvSpPr>
            <a:spLocks noGrp="1"/>
          </p:cNvSpPr>
          <p:nvPr>
            <p:ph type="title" hasCustomPrompt="1"/>
          </p:nvPr>
        </p:nvSpPr>
        <p:spPr>
          <a:xfrm>
            <a:off x="721056" y="707572"/>
            <a:ext cx="4933121" cy="1065472"/>
          </a:xfrm>
        </p:spPr>
        <p:txBody>
          <a:bodyPr anchor="b">
            <a:normAutofit/>
          </a:bodyPr>
          <a:lstStyle>
            <a:lvl1pPr>
              <a:defRPr sz="2800">
                <a:solidFill>
                  <a:srgbClr val="D2002B"/>
                </a:solidFill>
              </a:defRPr>
            </a:lvl1pPr>
          </a:lstStyle>
          <a:p>
            <a:r>
              <a:rPr lang="nb-NO"/>
              <a:t>Her kan du fylle inn en tittel til din slide</a:t>
            </a:r>
          </a:p>
        </p:txBody>
      </p:sp>
    </p:spTree>
    <p:extLst>
      <p:ext uri="{BB962C8B-B14F-4D97-AF65-F5344CB8AC3E}">
        <p14:creationId xmlns:p14="http://schemas.microsoft.com/office/powerpoint/2010/main" val="287225002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132474159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cSld name="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E99362F-002F-4044-8417-B4F3AD8AF2F1}"/>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6E82086D-128E-C345-97F0-F621139B578E}"/>
              </a:ext>
            </a:extLst>
          </p:cNvPr>
          <p:cNvSpPr>
            <a:spLocks noGrp="1"/>
          </p:cNvSpPr>
          <p:nvPr>
            <p:ph type="dt" sz="half" idx="10"/>
          </p:nvPr>
        </p:nvSpPr>
        <p:spPr/>
        <p:txBody>
          <a:bodyPr/>
          <a:lstStyle/>
          <a:p>
            <a:fld id="{21E7E540-12E0-0142-B3A1-922307C80419}" type="datetimeFigureOut">
              <a:rPr lang="nb-NO" smtClean="0"/>
              <a:t>03.06.2025</a:t>
            </a:fld>
            <a:endParaRPr lang="nb-NO"/>
          </a:p>
        </p:txBody>
      </p:sp>
      <p:sp>
        <p:nvSpPr>
          <p:cNvPr id="4" name="Plassholder for bunntekst 3">
            <a:extLst>
              <a:ext uri="{FF2B5EF4-FFF2-40B4-BE49-F238E27FC236}">
                <a16:creationId xmlns:a16="http://schemas.microsoft.com/office/drawing/2014/main" id="{0BF79E26-1808-094D-8700-11314EB6C009}"/>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104FD677-934E-8F49-92C5-4EE3966ACE09}"/>
              </a:ext>
            </a:extLst>
          </p:cNvPr>
          <p:cNvSpPr>
            <a:spLocks noGrp="1"/>
          </p:cNvSpPr>
          <p:nvPr>
            <p:ph type="sldNum" sz="quarter" idx="12"/>
          </p:nvPr>
        </p:nvSpPr>
        <p:spPr/>
        <p:txBody>
          <a:bodyPr/>
          <a:lstStyle/>
          <a:p>
            <a:fld id="{2ABD85B3-03DE-2B44-836E-765862E3C638}" type="slidenum">
              <a:rPr lang="nb-NO" smtClean="0"/>
              <a:t>‹#›</a:t>
            </a:fld>
            <a:endParaRPr lang="nb-NO"/>
          </a:p>
        </p:txBody>
      </p:sp>
    </p:spTree>
    <p:extLst>
      <p:ext uri="{BB962C8B-B14F-4D97-AF65-F5344CB8AC3E}">
        <p14:creationId xmlns:p14="http://schemas.microsoft.com/office/powerpoint/2010/main" val="18767732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pPr lvl="0"/>
            <a:r>
              <a:rPr lang="nb-NO"/>
              <a:t>Klikk for å redigere tekststiler i malen</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9815968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86EAD960-F254-E848-958E-CE9D03C75C5C}"/>
              </a:ext>
            </a:extLst>
          </p:cNvPr>
          <p:cNvSpPr>
            <a:spLocks noGrp="1"/>
          </p:cNvSpPr>
          <p:nvPr>
            <p:ph type="sldNum" sz="quarter" idx="10"/>
          </p:nvPr>
        </p:nvSpPr>
        <p:spPr/>
        <p:txBody>
          <a:bodyPr anchor="t"/>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6A2E85A2-AFDE-384E-9A43-858ABB726F86}"/>
              </a:ext>
            </a:extLst>
          </p:cNvPr>
          <p:cNvSpPr>
            <a:spLocks noGrp="1"/>
          </p:cNvSpPr>
          <p:nvPr>
            <p:ph type="body" sz="quarter" idx="11" hasCustomPrompt="1"/>
          </p:nvPr>
        </p:nvSpPr>
        <p:spPr>
          <a:xfrm>
            <a:off x="7459663" y="6370638"/>
            <a:ext cx="3208337" cy="365125"/>
          </a:xfrm>
        </p:spPr>
        <p:txBody>
          <a:bodyPr/>
          <a:lstStyle>
            <a:lvl1pPr algn="r">
              <a:buNone/>
              <a:defRPr lang="nb-NO"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310239907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hasCustomPrompt="1"/>
          </p:nvPr>
        </p:nvSpPr>
        <p:spPr>
          <a:xfrm>
            <a:off x="732692" y="455476"/>
            <a:ext cx="10392508" cy="905377"/>
          </a:xfrm>
        </p:spPr>
        <p:txBody>
          <a:bodyPr>
            <a:normAutofit/>
          </a:bodyPr>
          <a:lstStyle>
            <a:lvl1pPr>
              <a:defRPr sz="2800">
                <a:solidFill>
                  <a:srgbClr val="D2002B"/>
                </a:solidFill>
              </a:defRPr>
            </a:lvl1pPr>
          </a:lstStyle>
          <a:p>
            <a:r>
              <a:rPr lang="nb-NO"/>
              <a:t>Punktliste uten animasjon</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732692" y="1601999"/>
            <a:ext cx="10392507"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
        <p:nvSpPr>
          <p:cNvPr id="4" name="Plassholder for lysbildenummer 3">
            <a:extLst>
              <a:ext uri="{FF2B5EF4-FFF2-40B4-BE49-F238E27FC236}">
                <a16:creationId xmlns:a16="http://schemas.microsoft.com/office/drawing/2014/main" id="{C34E9C3C-3124-E74A-AABE-04EE1B778C8A}"/>
              </a:ext>
            </a:extLst>
          </p:cNvPr>
          <p:cNvSpPr>
            <a:spLocks noGrp="1"/>
          </p:cNvSpPr>
          <p:nvPr>
            <p:ph type="sldNum" sz="quarter" idx="12"/>
          </p:nvPr>
        </p:nvSpPr>
        <p:spPr/>
        <p:txBody>
          <a:bodyPr/>
          <a:lstStyle/>
          <a:p>
            <a:fld id="{CB34E9FF-35ED-4746-A218-B58892FE7A5D}" type="slidenum">
              <a:rPr lang="nb-NO" smtClean="0"/>
              <a:t>‹#›</a:t>
            </a:fld>
            <a:endParaRPr lang="nb-NO"/>
          </a:p>
        </p:txBody>
      </p:sp>
      <p:sp>
        <p:nvSpPr>
          <p:cNvPr id="7" name="Plassholder for tekst 6">
            <a:extLst>
              <a:ext uri="{FF2B5EF4-FFF2-40B4-BE49-F238E27FC236}">
                <a16:creationId xmlns:a16="http://schemas.microsoft.com/office/drawing/2014/main" id="{1D40E79D-FD5F-6F42-801F-B0F803FCA219}"/>
              </a:ext>
            </a:extLst>
          </p:cNvPr>
          <p:cNvSpPr>
            <a:spLocks noGrp="1"/>
          </p:cNvSpPr>
          <p:nvPr>
            <p:ph type="body" sz="quarter" idx="11" hasCustomPrompt="1"/>
          </p:nvPr>
        </p:nvSpPr>
        <p:spPr>
          <a:xfrm>
            <a:off x="7459663"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56822840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
        <p:nvSpPr>
          <p:cNvPr id="3" name="Plassholder for lysbildenummer 2">
            <a:extLst>
              <a:ext uri="{FF2B5EF4-FFF2-40B4-BE49-F238E27FC236}">
                <a16:creationId xmlns:a16="http://schemas.microsoft.com/office/drawing/2014/main" id="{E354BE82-BAF1-EF49-ACA0-51690D3C1AD0}"/>
              </a:ext>
            </a:extLst>
          </p:cNvPr>
          <p:cNvSpPr>
            <a:spLocks noGrp="1"/>
          </p:cNvSpPr>
          <p:nvPr>
            <p:ph type="sldNum" sz="quarter" idx="11"/>
          </p:nvPr>
        </p:nvSpPr>
        <p:spPr>
          <a:xfrm>
            <a:off x="10951782" y="6356350"/>
            <a:ext cx="1026485" cy="365125"/>
          </a:xfrm>
          <a:prstGeom prst="rect">
            <a:avLst/>
          </a:prstGeom>
        </p:spPr>
        <p:txBody>
          <a:bodyPr/>
          <a:lstStyle/>
          <a:p>
            <a:fld id="{03E5516A-35F4-3245-A018-AAFE14771060}" type="slidenum">
              <a:rPr lang="nb-NO" smtClean="0"/>
              <a:t>‹#›</a:t>
            </a:fld>
            <a:endParaRPr lang="nb-NO"/>
          </a:p>
        </p:txBody>
      </p:sp>
      <p:pic>
        <p:nvPicPr>
          <p:cNvPr id="6" name="Bilde 5" descr="Et bilde som inneholder utklipp&#10;&#10;&#10;&#10;Automatisk generert beskrivelse">
            <a:extLst>
              <a:ext uri="{FF2B5EF4-FFF2-40B4-BE49-F238E27FC236}">
                <a16:creationId xmlns:a16="http://schemas.microsoft.com/office/drawing/2014/main" id="{47A48BDB-0C3B-BF45-AD0F-76281DCE79E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39259" y="6072842"/>
            <a:ext cx="1026485" cy="429073"/>
          </a:xfrm>
          <a:prstGeom prst="rect">
            <a:avLst/>
          </a:prstGeom>
        </p:spPr>
      </p:pic>
      <p:sp>
        <p:nvSpPr>
          <p:cNvPr id="8" name="Plassholder for tekst 6">
            <a:extLst>
              <a:ext uri="{FF2B5EF4-FFF2-40B4-BE49-F238E27FC236}">
                <a16:creationId xmlns:a16="http://schemas.microsoft.com/office/drawing/2014/main" id="{8804E78C-DEB7-AE41-A26C-098F3AD92E03}"/>
              </a:ext>
            </a:extLst>
          </p:cNvPr>
          <p:cNvSpPr>
            <a:spLocks noGrp="1"/>
          </p:cNvSpPr>
          <p:nvPr>
            <p:ph type="body" sz="quarter" idx="13" hasCustomPrompt="1"/>
          </p:nvPr>
        </p:nvSpPr>
        <p:spPr>
          <a:xfrm>
            <a:off x="7459663" y="6370638"/>
            <a:ext cx="3208337" cy="365125"/>
          </a:xfrm>
        </p:spPr>
        <p:txBody>
          <a:bodyPr/>
          <a:lstStyle>
            <a:lvl1pPr algn="r">
              <a:buNone/>
              <a:defRPr lang="nb-NO" b="0" i="0" smtClean="0">
                <a:solidFill>
                  <a:schemeClr val="bg1"/>
                </a:solidFill>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Tree>
    <p:extLst>
      <p:ext uri="{BB962C8B-B14F-4D97-AF65-F5344CB8AC3E}">
        <p14:creationId xmlns:p14="http://schemas.microsoft.com/office/powerpoint/2010/main" val="879759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82273041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57867648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36300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169583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6118666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3684874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171734559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365913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26797848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 preserve="1">
  <p:cSld name="1_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rgbClr val="D2002B"/>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chemeClr val="tx1">
                    <a:lumMod val="95000"/>
                    <a:lumOff val="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a:extLst>
              <a:ext uri="{FF2B5EF4-FFF2-40B4-BE49-F238E27FC236}">
                <a16:creationId xmlns:a16="http://schemas.microsoft.com/office/drawing/2014/main" id="{911BBE4A-C00E-5649-91D8-9C0E408B4ED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02976206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6D576525-A9DD-134A-B8A4-C33D341D6275}"/>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08876054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Smart 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6356350"/>
            <a:ext cx="7315200" cy="365125"/>
          </a:xfrm>
          <a:prstGeom prst="rect">
            <a:avLst/>
          </a:prstGeom>
        </p:spPr>
        <p:txBody>
          <a:bodyPr/>
          <a:lstStyle/>
          <a:p>
            <a:r>
              <a:rPr lang="nb-NO"/>
              <a:t>Kildehenvisning</a:t>
            </a:r>
          </a:p>
        </p:txBody>
      </p:sp>
      <p:pic>
        <p:nvPicPr>
          <p:cNvPr id="8" name="Bilde 7">
            <a:extLst>
              <a:ext uri="{FF2B5EF4-FFF2-40B4-BE49-F238E27FC236}">
                <a16:creationId xmlns:a16="http://schemas.microsoft.com/office/drawing/2014/main" id="{A8F34021-95FB-D242-9C05-021599F2B012}"/>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4246049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C1C1C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subTnLst>
                    <p:animClr clrSpc="rgb" dir="cw">
                      <p:cBhvr override="childStyle">
                        <p:cTn dur="1" fill="hold" display="0" masterRel="nextClick" afterEffect="1"/>
                        <p:tgtEl>
                          <p:spTgt spid="3"/>
                        </p:tgtEl>
                        <p:attrNameLst>
                          <p:attrName>ppt_c</p:attrName>
                        </p:attrNameLst>
                      </p:cBhvr>
                      <p:to>
                        <a:srgbClr val="C1C1C1"/>
                      </p:to>
                    </p:animClr>
                  </p:subTnLst>
                </p:cTn>
              </p:par>
            </p:tnLst>
          </p:tmpl>
        </p:tmplLst>
      </p:bldP>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226070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26143980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tx1">
                    <a:lumMod val="95000"/>
                    <a:lumOff val="5000"/>
                  </a:schemeClr>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p>
            <a:r>
              <a:rPr lang="nb-NO"/>
              <a:t>Kildehenvisning</a:t>
            </a:r>
          </a:p>
        </p:txBody>
      </p:sp>
      <p:pic>
        <p:nvPicPr>
          <p:cNvPr id="7" name="Bilde 6">
            <a:extLst>
              <a:ext uri="{FF2B5EF4-FFF2-40B4-BE49-F238E27FC236}">
                <a16:creationId xmlns:a16="http://schemas.microsoft.com/office/drawing/2014/main" id="{2E32101C-9D0A-874D-B2A1-659D9078999F}"/>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6053623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1008405" y="1917700"/>
            <a:ext cx="6486258" cy="2070100"/>
          </a:xfrm>
        </p:spPr>
        <p:txBody>
          <a:bodyPr anchor="b">
            <a:normAutofit/>
          </a:bodyPr>
          <a:lstStyle>
            <a:lvl1pPr marL="0" indent="0">
              <a:buNone/>
              <a:defRPr sz="3600">
                <a:solidFill>
                  <a:schemeClr val="tx1">
                    <a:lumMod val="95000"/>
                    <a:lumOff val="5000"/>
                  </a:schemeClr>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1008405" y="4203700"/>
            <a:ext cx="6486258" cy="482600"/>
          </a:xfrm>
        </p:spPr>
        <p:txBody>
          <a:bodyPr/>
          <a:lstStyle>
            <a:lvl1pPr marL="0" indent="0">
              <a:buNone/>
              <a:defRPr b="1">
                <a:solidFill>
                  <a:srgbClr val="C00000"/>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1008405" y="4686300"/>
            <a:ext cx="6486258" cy="482600"/>
          </a:xfrm>
        </p:spPr>
        <p:txBody>
          <a:bodyPr>
            <a:normAutofit/>
          </a:bodyPr>
          <a:lstStyle>
            <a:lvl1pPr marL="0" indent="0">
              <a:buNone/>
              <a:defRPr sz="2000">
                <a:solidFill>
                  <a:schemeClr val="tx1">
                    <a:lumMod val="95000"/>
                    <a:lumOff val="5000"/>
                  </a:schemeClr>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72699" y="1404938"/>
            <a:ext cx="3810000" cy="4302125"/>
          </a:xfrm>
        </p:spPr>
        <p:txBody>
          <a:bodyPr/>
          <a:lstStyle/>
          <a:p>
            <a:r>
              <a:rPr lang="nb-NO"/>
              <a:t>Bilde av person</a:t>
            </a:r>
          </a:p>
        </p:txBody>
      </p:sp>
      <p:pic>
        <p:nvPicPr>
          <p:cNvPr id="9" name="Bilde 8">
            <a:extLst>
              <a:ext uri="{FF2B5EF4-FFF2-40B4-BE49-F238E27FC236}">
                <a16:creationId xmlns:a16="http://schemas.microsoft.com/office/drawing/2014/main" id="{919A7B9F-5930-C948-A4DE-88F9CF947A64}"/>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85221911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1_Sammenligning">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tx1">
                    <a:lumMod val="95000"/>
                    <a:lumOff val="5000"/>
                  </a:schemeClr>
                </a:solidFill>
              </a:defRPr>
            </a:lvl1pPr>
          </a:lstStyle>
          <a:p>
            <a:r>
              <a:rPr lang="nb-NO"/>
              <a:t>Rediger tekststiler i malen
Andre nivå
Tredje nivå
Fjerde nivå
Femte nivå</a:t>
            </a:r>
          </a:p>
        </p:txBody>
      </p:sp>
      <p:pic>
        <p:nvPicPr>
          <p:cNvPr id="7" name="Bilde 6">
            <a:extLst>
              <a:ext uri="{FF2B5EF4-FFF2-40B4-BE49-F238E27FC236}">
                <a16:creationId xmlns:a16="http://schemas.microsoft.com/office/drawing/2014/main" id="{D197341D-3588-5C46-8574-6F5019C0FF1D}"/>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89021062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360718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1929630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chemeClr val="tx1">
                    <a:alpha val="74000"/>
                  </a:scheme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rgbClr val="D2002B"/>
                </a:solidFill>
              </a:defRPr>
            </a:lvl1pPr>
          </a:lstStyle>
          <a:p>
            <a:r>
              <a:rPr lang="nb-NO"/>
              <a:t>Klikk for å redigere tittelstil</a:t>
            </a:r>
          </a:p>
        </p:txBody>
      </p:sp>
      <p:pic>
        <p:nvPicPr>
          <p:cNvPr id="6" name="Bilde 5">
            <a:extLst>
              <a:ext uri="{FF2B5EF4-FFF2-40B4-BE49-F238E27FC236}">
                <a16:creationId xmlns:a16="http://schemas.microsoft.com/office/drawing/2014/main" id="{DDDD14DF-A6E8-464B-9DFA-D66A7CDBFF3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3705819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Person">
    <p:bg>
      <p:bgPr>
        <a:solidFill>
          <a:schemeClr val="bg1"/>
        </a:solidFill>
        <a:effectLst/>
      </p:bgPr>
    </p:bg>
    <p:spTree>
      <p:nvGrpSpPr>
        <p:cNvPr id="1" name=""/>
        <p:cNvGrpSpPr/>
        <p:nvPr/>
      </p:nvGrpSpPr>
      <p:grpSpPr>
        <a:xfrm>
          <a:off x="0" y="0"/>
          <a:ext cx="0" cy="0"/>
          <a:chOff x="0" y="0"/>
          <a:chExt cx="0" cy="0"/>
        </a:xfrm>
      </p:grpSpPr>
      <p:sp>
        <p:nvSpPr>
          <p:cNvPr id="3" name="Rektangel 2"/>
          <p:cNvSpPr/>
          <p:nvPr userDrawn="1"/>
        </p:nvSpPr>
        <p:spPr>
          <a:xfrm>
            <a:off x="0" y="1"/>
            <a:ext cx="12192000" cy="2805695"/>
          </a:xfrm>
          <a:prstGeom prst="rect">
            <a:avLst/>
          </a:prstGeom>
          <a:solidFill>
            <a:srgbClr val="F2F3F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2400"/>
          </a:p>
        </p:txBody>
      </p:sp>
      <p:pic>
        <p:nvPicPr>
          <p:cNvPr id="14" name="Bilde 1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102237" y="1000124"/>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000" b="1">
                <a:solidFill>
                  <a:srgbClr val="D2002B"/>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0" baseline="0">
                <a:solidFill>
                  <a:schemeClr val="tx1">
                    <a:lumMod val="95000"/>
                    <a:lumOff val="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2800">
                <a:solidFill>
                  <a:srgbClr val="141E28"/>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rgbClr val="141E28"/>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12" name="Bilde 11">
            <a:extLst>
              <a:ext uri="{FF2B5EF4-FFF2-40B4-BE49-F238E27FC236}">
                <a16:creationId xmlns:a16="http://schemas.microsoft.com/office/drawing/2014/main" id="{602F63FA-675E-D540-9D05-CFDFF921A597}"/>
              </a:ext>
            </a:extLst>
          </p:cNvPr>
          <p:cNvPicPr>
            <a:picLocks noChangeAspect="1"/>
          </p:cNvPicPr>
          <p:nvPr userDrawn="1"/>
        </p:nvPicPr>
        <p:blipFill>
          <a:blip r:embed="rId3"/>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27987749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blank" preserve="1">
  <p:cSld name="1_Tomt">
    <p:spTree>
      <p:nvGrpSpPr>
        <p:cNvPr id="1" name=""/>
        <p:cNvGrpSpPr/>
        <p:nvPr/>
      </p:nvGrpSpPr>
      <p:grpSpPr>
        <a:xfrm>
          <a:off x="0" y="0"/>
          <a:ext cx="0" cy="0"/>
          <a:chOff x="0" y="0"/>
          <a:chExt cx="0" cy="0"/>
        </a:xfrm>
      </p:grpSpPr>
      <p:pic>
        <p:nvPicPr>
          <p:cNvPr id="2" name="Bilde 1">
            <a:extLst>
              <a:ext uri="{FF2B5EF4-FFF2-40B4-BE49-F238E27FC236}">
                <a16:creationId xmlns:a16="http://schemas.microsoft.com/office/drawing/2014/main" id="{BEC76104-09FF-124D-96F5-7E24E2687FE7}"/>
              </a:ext>
            </a:extLst>
          </p:cNvPr>
          <p:cNvPicPr>
            <a:picLocks noChangeAspect="1"/>
          </p:cNvPicPr>
          <p:nvPr userDrawn="1"/>
        </p:nvPicPr>
        <p:blipFill>
          <a:blip r:embed="rId2"/>
          <a:stretch>
            <a:fillRect/>
          </a:stretch>
        </p:blipFill>
        <p:spPr>
          <a:xfrm>
            <a:off x="342768" y="6073079"/>
            <a:ext cx="1022976" cy="427605"/>
          </a:xfrm>
          <a:prstGeom prst="rect">
            <a:avLst/>
          </a:prstGeom>
        </p:spPr>
      </p:pic>
    </p:spTree>
    <p:extLst>
      <p:ext uri="{BB962C8B-B14F-4D97-AF65-F5344CB8AC3E}">
        <p14:creationId xmlns:p14="http://schemas.microsoft.com/office/powerpoint/2010/main" val="40158410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cSld name="1_Bare t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3F45EB75-AF7B-6F0F-31BF-D6F0CA0CAEB3}"/>
              </a:ext>
            </a:extLst>
          </p:cNvPr>
          <p:cNvSpPr>
            <a:spLocks noGrp="1"/>
          </p:cNvSpPr>
          <p:nvPr>
            <p:ph type="title"/>
          </p:nvPr>
        </p:nvSpPr>
        <p:spPr/>
        <p:txBody>
          <a:bodyPr/>
          <a:lstStyle/>
          <a:p>
            <a:r>
              <a:rPr lang="nb-NO"/>
              <a:t>Klikk for å redigere tittelstil</a:t>
            </a:r>
          </a:p>
        </p:txBody>
      </p:sp>
      <p:sp>
        <p:nvSpPr>
          <p:cNvPr id="3" name="Plassholder for dato 2">
            <a:extLst>
              <a:ext uri="{FF2B5EF4-FFF2-40B4-BE49-F238E27FC236}">
                <a16:creationId xmlns:a16="http://schemas.microsoft.com/office/drawing/2014/main" id="{70A1C2FB-271D-80D7-D230-F08B06D5A780}"/>
              </a:ext>
            </a:extLst>
          </p:cNvPr>
          <p:cNvSpPr>
            <a:spLocks noGrp="1"/>
          </p:cNvSpPr>
          <p:nvPr>
            <p:ph type="dt" sz="half" idx="10"/>
          </p:nvPr>
        </p:nvSpPr>
        <p:spPr/>
        <p:txBody>
          <a:bodyPr/>
          <a:lstStyle/>
          <a:p>
            <a:fld id="{6AEBEA10-92DB-4742-AC8A-6929850C2656}" type="datetimeFigureOut">
              <a:rPr lang="nb-NO" smtClean="0"/>
              <a:t>03.06.2025</a:t>
            </a:fld>
            <a:endParaRPr lang="nb-NO"/>
          </a:p>
        </p:txBody>
      </p:sp>
      <p:sp>
        <p:nvSpPr>
          <p:cNvPr id="4" name="Plassholder for bunntekst 3">
            <a:extLst>
              <a:ext uri="{FF2B5EF4-FFF2-40B4-BE49-F238E27FC236}">
                <a16:creationId xmlns:a16="http://schemas.microsoft.com/office/drawing/2014/main" id="{79F448BC-DD65-2BA6-C4F6-19212D888C6D}"/>
              </a:ext>
            </a:extLst>
          </p:cNvPr>
          <p:cNvSpPr>
            <a:spLocks noGrp="1"/>
          </p:cNvSpPr>
          <p:nvPr>
            <p:ph type="ftr" sz="quarter" idx="11"/>
          </p:nvPr>
        </p:nvSpPr>
        <p:spPr/>
        <p:txBody>
          <a:bodyPr/>
          <a:lstStyle/>
          <a:p>
            <a:endParaRPr lang="nb-NO"/>
          </a:p>
        </p:txBody>
      </p:sp>
      <p:sp>
        <p:nvSpPr>
          <p:cNvPr id="5" name="Plassholder for lysbildenummer 4">
            <a:extLst>
              <a:ext uri="{FF2B5EF4-FFF2-40B4-BE49-F238E27FC236}">
                <a16:creationId xmlns:a16="http://schemas.microsoft.com/office/drawing/2014/main" id="{613A87B4-DF4E-0C8C-3016-E9F7D4542ACC}"/>
              </a:ext>
            </a:extLst>
          </p:cNvPr>
          <p:cNvSpPr>
            <a:spLocks noGrp="1"/>
          </p:cNvSpPr>
          <p:nvPr>
            <p:ph type="sldNum" sz="quarter" idx="12"/>
          </p:nvPr>
        </p:nvSpPr>
        <p:spPr/>
        <p:txBody>
          <a:bodyPr/>
          <a:lstStyle/>
          <a:p>
            <a:fld id="{27B3DF36-BFE2-4508-8CE6-673D976771CC}" type="slidenum">
              <a:rPr lang="nb-NO" smtClean="0"/>
              <a:t>‹#›</a:t>
            </a:fld>
            <a:endParaRPr lang="nb-NO"/>
          </a:p>
        </p:txBody>
      </p:sp>
    </p:spTree>
    <p:extLst>
      <p:ext uri="{BB962C8B-B14F-4D97-AF65-F5344CB8AC3E}">
        <p14:creationId xmlns:p14="http://schemas.microsoft.com/office/powerpoint/2010/main" val="17578677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2_Tomt">
    <p:spTree>
      <p:nvGrpSpPr>
        <p:cNvPr id="1" name=""/>
        <p:cNvGrpSpPr/>
        <p:nvPr/>
      </p:nvGrpSpPr>
      <p:grpSpPr>
        <a:xfrm>
          <a:off x="0" y="0"/>
          <a:ext cx="0" cy="0"/>
          <a:chOff x="0" y="0"/>
          <a:chExt cx="0" cy="0"/>
        </a:xfrm>
      </p:grpSpPr>
      <p:sp>
        <p:nvSpPr>
          <p:cNvPr id="2" name="Tittel 3">
            <a:extLst>
              <a:ext uri="{FF2B5EF4-FFF2-40B4-BE49-F238E27FC236}">
                <a16:creationId xmlns:a16="http://schemas.microsoft.com/office/drawing/2014/main" id="{3FCA11E2-7DB7-0FD8-4683-69C04D4B8A11}"/>
              </a:ext>
            </a:extLst>
          </p:cNvPr>
          <p:cNvSpPr>
            <a:spLocks noGrp="1"/>
          </p:cNvSpPr>
          <p:nvPr>
            <p:ph type="title" hasCustomPrompt="1"/>
          </p:nvPr>
        </p:nvSpPr>
        <p:spPr>
          <a:xfrm>
            <a:off x="579400" y="-540883"/>
            <a:ext cx="11033200" cy="540883"/>
          </a:xfrm>
        </p:spPr>
        <p:txBody>
          <a:bodyPr/>
          <a:lstStyle/>
          <a:p>
            <a:r>
              <a:rPr lang="nb-NO"/>
              <a:t>Klikk her for å legge til en skjult tittel</a:t>
            </a:r>
          </a:p>
        </p:txBody>
      </p:sp>
      <p:sp>
        <p:nvSpPr>
          <p:cNvPr id="4" name="Kildehenvisning">
            <a:extLst>
              <a:ext uri="{FF2B5EF4-FFF2-40B4-BE49-F238E27FC236}">
                <a16:creationId xmlns:a16="http://schemas.microsoft.com/office/drawing/2014/main" id="{F30C16E2-E34E-2A48-AC14-D8904ACA100F}"/>
              </a:ext>
            </a:extLst>
          </p:cNvPr>
          <p:cNvSpPr>
            <a:spLocks noGrp="1"/>
          </p:cNvSpPr>
          <p:nvPr>
            <p:ph type="body" sz="quarter" idx="13" hasCustomPrompt="1"/>
          </p:nvPr>
        </p:nvSpPr>
        <p:spPr>
          <a:xfrm>
            <a:off x="7357730" y="6370638"/>
            <a:ext cx="3208337" cy="365125"/>
          </a:xfrm>
        </p:spPr>
        <p:txBody>
          <a:bodyPr>
            <a:normAutofit/>
          </a:bodyPr>
          <a:lstStyle>
            <a:lvl1pPr algn="r">
              <a:buNone/>
              <a:defRPr lang="nb-NO" sz="1100" b="0" i="0" smtClean="0">
                <a:effectLst/>
                <a:latin typeface="Helvetica" pitchFamily="2" charset="0"/>
              </a:defRPr>
            </a:lvl1pPr>
            <a:lvl2pPr>
              <a:defRPr sz="900"/>
            </a:lvl2pPr>
            <a:lvl3pPr>
              <a:defRPr sz="900"/>
            </a:lvl3pPr>
            <a:lvl4pPr>
              <a:defRPr sz="900"/>
            </a:lvl4pPr>
            <a:lvl5pPr>
              <a:defRPr sz="900"/>
            </a:lvl5pPr>
          </a:lstStyle>
          <a:p>
            <a:pPr lvl="0"/>
            <a:r>
              <a:rPr lang="nb-NO" b="0" i="0">
                <a:solidFill>
                  <a:srgbClr val="202124"/>
                </a:solidFill>
                <a:effectLst/>
                <a:latin typeface="arial" panose="020B0604020202020204" pitchFamily="34" charset="0"/>
              </a:rPr>
              <a:t>© </a:t>
            </a:r>
            <a:r>
              <a:rPr lang="nb-NO"/>
              <a:t>Copyright / kildehenvisning</a:t>
            </a:r>
          </a:p>
        </p:txBody>
      </p:sp>
      <p:sp>
        <p:nvSpPr>
          <p:cNvPr id="3" name="Sidetall">
            <a:extLst>
              <a:ext uri="{FF2B5EF4-FFF2-40B4-BE49-F238E27FC236}">
                <a16:creationId xmlns:a16="http://schemas.microsoft.com/office/drawing/2014/main" id="{EFD2D005-8FCC-944C-B77E-2FA0D6BA1B4A}"/>
              </a:ext>
            </a:extLst>
          </p:cNvPr>
          <p:cNvSpPr>
            <a:spLocks noGrp="1"/>
          </p:cNvSpPr>
          <p:nvPr>
            <p:ph type="sldNum" sz="quarter" idx="10"/>
          </p:nvPr>
        </p:nvSpPr>
        <p:spPr/>
        <p:txBody>
          <a:bodyPr/>
          <a:lstStyle/>
          <a:p>
            <a:fld id="{CB34E9FF-35ED-4746-A218-B58892FE7A5D}" type="slidenum">
              <a:rPr lang="nb-NO" smtClean="0"/>
              <a:t>‹#›</a:t>
            </a:fld>
            <a:endParaRPr lang="nb-NO"/>
          </a:p>
        </p:txBody>
      </p:sp>
    </p:spTree>
    <p:extLst>
      <p:ext uri="{BB962C8B-B14F-4D97-AF65-F5344CB8AC3E}">
        <p14:creationId xmlns:p14="http://schemas.microsoft.com/office/powerpoint/2010/main" val="307300216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Logo på mørk bakgrunn">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14C717CD-C564-444B-9B54-49514DB5E238}"/>
              </a:ext>
            </a:extLst>
          </p:cNvPr>
          <p:cNvPicPr>
            <a:picLocks noChangeAspect="1"/>
          </p:cNvPicPr>
          <p:nvPr userDrawn="1"/>
        </p:nvPicPr>
        <p:blipFill>
          <a:blip r:embed="rId2"/>
          <a:stretch>
            <a:fillRect/>
          </a:stretch>
        </p:blipFill>
        <p:spPr>
          <a:xfrm>
            <a:off x="3765550" y="2901950"/>
            <a:ext cx="4660900" cy="1054100"/>
          </a:xfrm>
          <a:prstGeom prst="rect">
            <a:avLst/>
          </a:prstGeom>
        </p:spPr>
      </p:pic>
    </p:spTree>
    <p:extLst>
      <p:ext uri="{BB962C8B-B14F-4D97-AF65-F5344CB8AC3E}">
        <p14:creationId xmlns:p14="http://schemas.microsoft.com/office/powerpoint/2010/main" val="231524022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Logo on dark background">
    <p:bg>
      <p:bgPr>
        <a:solidFill>
          <a:srgbClr val="141E28"/>
        </a:solidFill>
        <a:effectLst/>
      </p:bgPr>
    </p:bg>
    <p:spTree>
      <p:nvGrpSpPr>
        <p:cNvPr id="1" name=""/>
        <p:cNvGrpSpPr/>
        <p:nvPr/>
      </p:nvGrpSpPr>
      <p:grpSpPr>
        <a:xfrm>
          <a:off x="0" y="0"/>
          <a:ext cx="0" cy="0"/>
          <a:chOff x="0" y="0"/>
          <a:chExt cx="0" cy="0"/>
        </a:xfrm>
      </p:grpSpPr>
      <p:pic>
        <p:nvPicPr>
          <p:cNvPr id="3" name="Bilde 2">
            <a:extLst>
              <a:ext uri="{FF2B5EF4-FFF2-40B4-BE49-F238E27FC236}">
                <a16:creationId xmlns:a16="http://schemas.microsoft.com/office/drawing/2014/main" id="{2E5B0986-EDA4-E645-A2CC-7235DFEBFA32}"/>
              </a:ext>
            </a:extLst>
          </p:cNvPr>
          <p:cNvPicPr>
            <a:picLocks noChangeAspect="1"/>
          </p:cNvPicPr>
          <p:nvPr userDrawn="1"/>
        </p:nvPicPr>
        <p:blipFill>
          <a:blip r:embed="rId2"/>
          <a:stretch>
            <a:fillRect/>
          </a:stretch>
        </p:blipFill>
        <p:spPr>
          <a:xfrm>
            <a:off x="3771900" y="2997200"/>
            <a:ext cx="4648200" cy="863600"/>
          </a:xfrm>
          <a:prstGeom prst="rect">
            <a:avLst/>
          </a:prstGeom>
        </p:spPr>
      </p:pic>
    </p:spTree>
    <p:extLst>
      <p:ext uri="{BB962C8B-B14F-4D97-AF65-F5344CB8AC3E}">
        <p14:creationId xmlns:p14="http://schemas.microsoft.com/office/powerpoint/2010/main" val="256132729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 preserve="1">
  <p:cSld name="Kapittel">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122363"/>
            <a:ext cx="9144000" cy="2387600"/>
          </a:xfrm>
        </p:spPr>
        <p:txBody>
          <a:bodyPr anchor="b"/>
          <a:lstStyle>
            <a:lvl1pPr algn="ctr">
              <a:defRPr sz="6000">
                <a:solidFill>
                  <a:schemeClr val="bg1"/>
                </a:solidFill>
              </a:defRPr>
            </a:lvl1pPr>
          </a:lstStyle>
          <a:p>
            <a:r>
              <a:rPr lang="nb-NO"/>
              <a:t>Klikk for å redigere tittelstil</a:t>
            </a:r>
          </a:p>
        </p:txBody>
      </p:sp>
      <p:sp>
        <p:nvSpPr>
          <p:cNvPr id="3" name="Undertittel 2">
            <a:extLst>
              <a:ext uri="{FF2B5EF4-FFF2-40B4-BE49-F238E27FC236}">
                <a16:creationId xmlns:a16="http://schemas.microsoft.com/office/drawing/2014/main" id="{DC16EDBB-B8D9-674E-B664-6D4E9C1BB607}"/>
              </a:ext>
            </a:extLst>
          </p:cNvPr>
          <p:cNvSpPr>
            <a:spLocks noGrp="1"/>
          </p:cNvSpPr>
          <p:nvPr>
            <p:ph type="subTitle" idx="1"/>
          </p:nvPr>
        </p:nvSpPr>
        <p:spPr>
          <a:xfrm>
            <a:off x="1524000" y="3602038"/>
            <a:ext cx="9144000" cy="1655762"/>
          </a:xfrm>
        </p:spPr>
        <p:txBody>
          <a:bodyPr/>
          <a:lstStyle>
            <a:lvl1pPr marL="0" indent="0" algn="ctr">
              <a:buNone/>
              <a:defRPr sz="2400">
                <a:solidFill>
                  <a:srgbClr val="D2002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p>
        </p:txBody>
      </p:sp>
      <p:pic>
        <p:nvPicPr>
          <p:cNvPr id="5" name="Bilde 4" descr="Et bilde som inneholder utklipp&#10;&#10;&#10;&#10;Automatisk generert beskrivelse">
            <a:extLst>
              <a:ext uri="{FF2B5EF4-FFF2-40B4-BE49-F238E27FC236}">
                <a16:creationId xmlns:a16="http://schemas.microsoft.com/office/drawing/2014/main" id="{40AC5F36-DAB0-5C45-90DF-CC55D8411D9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1121259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Kapittel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000B2ABB-797D-6D4E-8B9C-7322AB6B5428}"/>
              </a:ext>
            </a:extLst>
          </p:cNvPr>
          <p:cNvSpPr>
            <a:spLocks noGrp="1"/>
          </p:cNvSpPr>
          <p:nvPr>
            <p:ph type="ctrTitle"/>
          </p:nvPr>
        </p:nvSpPr>
        <p:spPr>
          <a:xfrm>
            <a:off x="1524000" y="1765829"/>
            <a:ext cx="9144000" cy="2387600"/>
          </a:xfrm>
        </p:spPr>
        <p:txBody>
          <a:bodyPr anchor="b"/>
          <a:lstStyle>
            <a:lvl1pPr algn="ct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40396325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995F348C-0220-AA4D-B66A-C9C1EFC2B28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54979095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obj" preserve="1">
  <p:cSld name="Punktliste uten logo">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Tree>
    <p:extLst>
      <p:ext uri="{BB962C8B-B14F-4D97-AF65-F5344CB8AC3E}">
        <p14:creationId xmlns:p14="http://schemas.microsoft.com/office/powerpoint/2010/main" val="404926176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2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hasCustomPrompt="1"/>
          </p:nvPr>
        </p:nvSpPr>
        <p:spPr>
          <a:xfrm>
            <a:off x="961292" y="1825625"/>
            <a:ext cx="10392507" cy="3932080"/>
          </a:xfrm>
        </p:spPr>
        <p:txBody>
          <a:bodyPr>
            <a:normAutofit/>
          </a:bodyPr>
          <a:lstStyle>
            <a:lvl1pPr>
              <a:defRPr sz="2000" b="0" baseline="0">
                <a:solidFill>
                  <a:schemeClr val="bg1"/>
                </a:solidFill>
              </a:defRPr>
            </a:lvl1pPr>
            <a:lvl2pPr>
              <a:defRPr sz="1800">
                <a:solidFill>
                  <a:schemeClr val="bg1"/>
                </a:solidFill>
                <a:latin typeface="Helvetica" pitchFamily="2" charset="0"/>
              </a:defRPr>
            </a:lvl2pPr>
          </a:lstStyle>
          <a:p>
            <a:r>
              <a:rPr lang="nb-NO"/>
              <a:t>Rediger tekststiler i malen
Andre nivå
Tredje nivå
Fjerde nivå
Femte nivå</a:t>
            </a:r>
          </a:p>
          <a:p>
            <a:pPr lvl="1"/>
            <a:r>
              <a:rPr lang="nb-NO"/>
              <a:t>Punkt under punktet</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892642"/>
            <a:ext cx="7315200" cy="365125"/>
          </a:xfrm>
          <a:prstGeom prst="rect">
            <a:avLst/>
          </a:prstGeom>
        </p:spPr>
        <p:txBody>
          <a:bodyPr/>
          <a:lstStyle>
            <a:lvl1pPr algn="r">
              <a:defRPr>
                <a:solidFill>
                  <a:srgbClr val="F2F3F6"/>
                </a:solidFill>
              </a:defRPr>
            </a:lvl1pPr>
          </a:lstStyle>
          <a:p>
            <a:r>
              <a:rPr lang="nb-NO"/>
              <a:t>Kildehenvisning</a:t>
            </a:r>
          </a:p>
        </p:txBody>
      </p:sp>
      <p:pic>
        <p:nvPicPr>
          <p:cNvPr id="8" name="Bilde 7" descr="Et bilde som inneholder utklipp&#10;&#10;&#10;&#10;Automatisk generert beskrivelse">
            <a:extLst>
              <a:ext uri="{FF2B5EF4-FFF2-40B4-BE49-F238E27FC236}">
                <a16:creationId xmlns:a16="http://schemas.microsoft.com/office/drawing/2014/main" id="{F6E08E09-E264-9443-98AB-C8A6486B981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028875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0" end="0"/>
                                            </p:txEl>
                                          </p:spTgt>
                                        </p:tgtEl>
                                        <p:attrNameLst>
                                          <p:attrName>ppt_c</p:attrName>
                                        </p:attrNameLst>
                                      </p:cBhvr>
                                      <p:to>
                                        <a:srgbClr val="797979"/>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3">
                                            <p:txEl>
                                              <p:pRg st="1" end="1"/>
                                            </p:txEl>
                                          </p:spTgt>
                                        </p:tgtEl>
                                        <p:attrNameLst>
                                          <p:attrName>ppt_c</p:attrName>
                                        </p:attrNameLst>
                                      </p:cBhvr>
                                      <p:to>
                                        <a:srgbClr val="797979"/>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ekstinnho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2" y="949569"/>
            <a:ext cx="10392507" cy="4655100"/>
          </a:xfrm>
        </p:spPr>
        <p:txBody>
          <a:bodyPr>
            <a:normAutofit/>
          </a:bodyPr>
          <a:lstStyle>
            <a:lvl1pPr marL="0" indent="0">
              <a:buNone/>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08431"/>
            <a:ext cx="7315200" cy="365125"/>
          </a:xfrm>
          <a:prstGeom prst="rect">
            <a:avLst/>
          </a:prstGeom>
        </p:spPr>
        <p:txBody>
          <a:bodyPr/>
          <a:lstStyle>
            <a:lvl1pPr algn="r">
              <a:defRPr>
                <a:solidFill>
                  <a:srgbClr val="F2F3F6"/>
                </a:solidFill>
              </a:defRPr>
            </a:lvl1pPr>
          </a:lstStyle>
          <a:p>
            <a:r>
              <a:rPr lang="nb-NO"/>
              <a:t>Kildehenvisning</a:t>
            </a:r>
          </a:p>
        </p:txBody>
      </p:sp>
      <p:pic>
        <p:nvPicPr>
          <p:cNvPr id="7" name="Bilde 6" descr="Et bilde som inneholder utklipp&#10;&#10;&#10;&#10;Automatisk generert beskrivelse">
            <a:extLst>
              <a:ext uri="{FF2B5EF4-FFF2-40B4-BE49-F238E27FC236}">
                <a16:creationId xmlns:a16="http://schemas.microsoft.com/office/drawing/2014/main" id="{6F05C61F-03A8-3342-A838-91F73842B5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3243781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1_Punktliste">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2C68AED-3A99-704D-8F97-DB2A70EDEE29}"/>
              </a:ext>
            </a:extLst>
          </p:cNvPr>
          <p:cNvSpPr>
            <a:spLocks noGrp="1"/>
          </p:cNvSpPr>
          <p:nvPr>
            <p:ph type="title"/>
          </p:nvPr>
        </p:nvSpPr>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FE4A1D1D-C8A3-914A-83EF-30FC6150C8FB}"/>
              </a:ext>
            </a:extLst>
          </p:cNvPr>
          <p:cNvSpPr>
            <a:spLocks noGrp="1"/>
          </p:cNvSpPr>
          <p:nvPr>
            <p:ph idx="1"/>
          </p:nvPr>
        </p:nvSpPr>
        <p:spPr>
          <a:xfrm>
            <a:off x="961293" y="1825625"/>
            <a:ext cx="4994030" cy="3895237"/>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5" name="Plassholder for bunntekst 4">
            <a:extLst>
              <a:ext uri="{FF2B5EF4-FFF2-40B4-BE49-F238E27FC236}">
                <a16:creationId xmlns:a16="http://schemas.microsoft.com/office/drawing/2014/main" id="{76F18708-A87B-1B46-B96E-29C6E8ABB95D}"/>
              </a:ext>
            </a:extLst>
          </p:cNvPr>
          <p:cNvSpPr>
            <a:spLocks noGrp="1"/>
          </p:cNvSpPr>
          <p:nvPr>
            <p:ph type="ftr" sz="quarter" idx="11"/>
          </p:nvPr>
        </p:nvSpPr>
        <p:spPr>
          <a:xfrm>
            <a:off x="4038600" y="5914414"/>
            <a:ext cx="7315200" cy="365125"/>
          </a:xfrm>
          <a:prstGeom prst="rect">
            <a:avLst/>
          </a:prstGeom>
        </p:spPr>
        <p:txBody>
          <a:bodyPr/>
          <a:lstStyle>
            <a:lvl1pPr algn="r">
              <a:defRPr/>
            </a:lvl1pPr>
          </a:lstStyle>
          <a:p>
            <a:r>
              <a:rPr lang="nb-NO"/>
              <a:t>Kildehenvisning</a:t>
            </a:r>
          </a:p>
        </p:txBody>
      </p:sp>
      <p:sp>
        <p:nvSpPr>
          <p:cNvPr id="6" name="Plassholder for bilde 5">
            <a:extLst>
              <a:ext uri="{FF2B5EF4-FFF2-40B4-BE49-F238E27FC236}">
                <a16:creationId xmlns:a16="http://schemas.microsoft.com/office/drawing/2014/main" id="{1EFC5E8F-8FFF-D146-B8A0-A4B8D30BECCB}"/>
              </a:ext>
            </a:extLst>
          </p:cNvPr>
          <p:cNvSpPr>
            <a:spLocks noGrp="1"/>
          </p:cNvSpPr>
          <p:nvPr>
            <p:ph type="pic" sz="quarter" idx="12"/>
          </p:nvPr>
        </p:nvSpPr>
        <p:spPr>
          <a:xfrm>
            <a:off x="6096000" y="1825625"/>
            <a:ext cx="5257800" cy="3895237"/>
          </a:xfrm>
        </p:spPr>
        <p:txBody>
          <a:bodyPr/>
          <a:lstStyle/>
          <a:p>
            <a:endParaRPr lang="nb-NO"/>
          </a:p>
        </p:txBody>
      </p:sp>
      <p:pic>
        <p:nvPicPr>
          <p:cNvPr id="9" name="Bilde 8" descr="Et bilde som inneholder utklipp&#10;&#10;&#10;&#10;Automatisk generert beskrivelse">
            <a:extLst>
              <a:ext uri="{FF2B5EF4-FFF2-40B4-BE49-F238E27FC236}">
                <a16:creationId xmlns:a16="http://schemas.microsoft.com/office/drawing/2014/main" id="{39096D7A-923D-4341-8EFF-A714749BE0F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3092316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tmplLst>
          <p:tmpl lvl="1">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Sitat">
    <p:spTree>
      <p:nvGrpSpPr>
        <p:cNvPr id="1" name=""/>
        <p:cNvGrpSpPr/>
        <p:nvPr/>
      </p:nvGrpSpPr>
      <p:grpSpPr>
        <a:xfrm>
          <a:off x="0" y="0"/>
          <a:ext cx="0" cy="0"/>
          <a:chOff x="0" y="0"/>
          <a:chExt cx="0" cy="0"/>
        </a:xfrm>
      </p:grpSpPr>
      <p:sp>
        <p:nvSpPr>
          <p:cNvPr id="8" name="Plassholder for tekst 7">
            <a:extLst>
              <a:ext uri="{FF2B5EF4-FFF2-40B4-BE49-F238E27FC236}">
                <a16:creationId xmlns:a16="http://schemas.microsoft.com/office/drawing/2014/main" id="{313A3025-CD08-FD43-8BF8-D83B80F2D372}"/>
              </a:ext>
            </a:extLst>
          </p:cNvPr>
          <p:cNvSpPr>
            <a:spLocks noGrp="1"/>
          </p:cNvSpPr>
          <p:nvPr>
            <p:ph type="body" sz="quarter" idx="13" hasCustomPrompt="1"/>
          </p:nvPr>
        </p:nvSpPr>
        <p:spPr>
          <a:xfrm>
            <a:off x="991312" y="1917700"/>
            <a:ext cx="6486258" cy="2070100"/>
          </a:xfrm>
        </p:spPr>
        <p:txBody>
          <a:bodyPr anchor="b">
            <a:normAutofit/>
          </a:bodyPr>
          <a:lstStyle>
            <a:lvl1pPr marL="0" indent="0">
              <a:buNone/>
              <a:defRPr sz="3600">
                <a:solidFill>
                  <a:schemeClr val="bg1"/>
                </a:solidFill>
              </a:defRPr>
            </a:lvl1pPr>
          </a:lstStyle>
          <a:p>
            <a:r>
              <a:rPr lang="nb-NO"/>
              <a:t>Sitat fra kjent person</a:t>
            </a:r>
          </a:p>
        </p:txBody>
      </p:sp>
      <p:sp>
        <p:nvSpPr>
          <p:cNvPr id="12" name="Plassholder for tekst 11">
            <a:extLst>
              <a:ext uri="{FF2B5EF4-FFF2-40B4-BE49-F238E27FC236}">
                <a16:creationId xmlns:a16="http://schemas.microsoft.com/office/drawing/2014/main" id="{AD0A5E21-6A22-7D43-B2F4-6F47285A42E8}"/>
              </a:ext>
            </a:extLst>
          </p:cNvPr>
          <p:cNvSpPr>
            <a:spLocks noGrp="1"/>
          </p:cNvSpPr>
          <p:nvPr>
            <p:ph type="body" sz="quarter" idx="14" hasCustomPrompt="1"/>
          </p:nvPr>
        </p:nvSpPr>
        <p:spPr>
          <a:xfrm>
            <a:off x="991312" y="4203700"/>
            <a:ext cx="6486258" cy="482600"/>
          </a:xfrm>
        </p:spPr>
        <p:txBody>
          <a:bodyPr/>
          <a:lstStyle>
            <a:lvl1pPr marL="0" indent="0">
              <a:buNone/>
              <a:defRPr b="1">
                <a:solidFill>
                  <a:schemeClr val="bg1"/>
                </a:solidFill>
              </a:defRPr>
            </a:lvl1pPr>
          </a:lstStyle>
          <a:p>
            <a:r>
              <a:rPr lang="nb-NO"/>
              <a:t>Navn på person</a:t>
            </a:r>
          </a:p>
        </p:txBody>
      </p:sp>
      <p:sp>
        <p:nvSpPr>
          <p:cNvPr id="14" name="Plassholder for tekst 13">
            <a:extLst>
              <a:ext uri="{FF2B5EF4-FFF2-40B4-BE49-F238E27FC236}">
                <a16:creationId xmlns:a16="http://schemas.microsoft.com/office/drawing/2014/main" id="{C06D30DD-C9AA-A74E-8236-A55A61266FB6}"/>
              </a:ext>
            </a:extLst>
          </p:cNvPr>
          <p:cNvSpPr>
            <a:spLocks noGrp="1"/>
          </p:cNvSpPr>
          <p:nvPr>
            <p:ph type="body" sz="quarter" idx="15" hasCustomPrompt="1"/>
          </p:nvPr>
        </p:nvSpPr>
        <p:spPr>
          <a:xfrm>
            <a:off x="991312" y="4686300"/>
            <a:ext cx="6486258" cy="482600"/>
          </a:xfrm>
        </p:spPr>
        <p:txBody>
          <a:bodyPr>
            <a:normAutofit/>
          </a:bodyPr>
          <a:lstStyle>
            <a:lvl1pPr marL="0" indent="0">
              <a:buNone/>
              <a:defRPr sz="2000">
                <a:solidFill>
                  <a:schemeClr val="bg1"/>
                </a:solidFill>
              </a:defRPr>
            </a:lvl1pPr>
          </a:lstStyle>
          <a:p>
            <a:r>
              <a:rPr lang="nb-NO"/>
              <a:t>Tittel på person</a:t>
            </a:r>
          </a:p>
        </p:txBody>
      </p:sp>
      <p:sp>
        <p:nvSpPr>
          <p:cNvPr id="16" name="Plassholder for bilde 15">
            <a:extLst>
              <a:ext uri="{FF2B5EF4-FFF2-40B4-BE49-F238E27FC236}">
                <a16:creationId xmlns:a16="http://schemas.microsoft.com/office/drawing/2014/main" id="{C642F17B-7F49-F045-B8A0-848CC25C0D7F}"/>
              </a:ext>
            </a:extLst>
          </p:cNvPr>
          <p:cNvSpPr>
            <a:spLocks noGrp="1"/>
          </p:cNvSpPr>
          <p:nvPr>
            <p:ph type="pic" sz="quarter" idx="16" hasCustomPrompt="1"/>
          </p:nvPr>
        </p:nvSpPr>
        <p:spPr>
          <a:xfrm>
            <a:off x="7689791" y="1404938"/>
            <a:ext cx="3810000" cy="4302125"/>
          </a:xfrm>
        </p:spPr>
        <p:txBody>
          <a:bodyPr/>
          <a:lstStyle/>
          <a:p>
            <a:r>
              <a:rPr lang="nb-NO"/>
              <a:t>Bilde av person</a:t>
            </a:r>
          </a:p>
        </p:txBody>
      </p:sp>
      <p:pic>
        <p:nvPicPr>
          <p:cNvPr id="9" name="Bilde 8" descr="Et bilde som inneholder utklipp&#10;&#10;&#10;&#10;Automatisk generert beskrivelse">
            <a:extLst>
              <a:ext uri="{FF2B5EF4-FFF2-40B4-BE49-F238E27FC236}">
                <a16:creationId xmlns:a16="http://schemas.microsoft.com/office/drawing/2014/main" id="{63870086-9647-2149-9887-60DB2D78A6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51294621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Punktliste i to deler">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1ACA2F30-5B48-0D4B-A64D-C11205F3E28A}"/>
              </a:ext>
            </a:extLst>
          </p:cNvPr>
          <p:cNvSpPr>
            <a:spLocks noGrp="1"/>
          </p:cNvSpPr>
          <p:nvPr>
            <p:ph type="title"/>
          </p:nvPr>
        </p:nvSpPr>
        <p:spPr>
          <a:xfrm>
            <a:off x="1086678" y="365125"/>
            <a:ext cx="10267122" cy="1325563"/>
          </a:xfrm>
        </p:spPr>
        <p:txBody>
          <a:bodyPr/>
          <a:lstStyle>
            <a:lvl1pPr>
              <a:defRPr>
                <a:solidFill>
                  <a:srgbClr val="D2002B"/>
                </a:solidFill>
              </a:defRPr>
            </a:lvl1pPr>
          </a:lstStyle>
          <a:p>
            <a:r>
              <a:rPr lang="nb-NO"/>
              <a:t>Klikk for å redigere tittelstil</a:t>
            </a:r>
          </a:p>
        </p:txBody>
      </p:sp>
      <p:sp>
        <p:nvSpPr>
          <p:cNvPr id="3" name="Plassholder for innhold 2">
            <a:extLst>
              <a:ext uri="{FF2B5EF4-FFF2-40B4-BE49-F238E27FC236}">
                <a16:creationId xmlns:a16="http://schemas.microsoft.com/office/drawing/2014/main" id="{80FB60E4-9D32-0846-B8BB-D8ACEE6ED189}"/>
              </a:ext>
            </a:extLst>
          </p:cNvPr>
          <p:cNvSpPr>
            <a:spLocks noGrp="1"/>
          </p:cNvSpPr>
          <p:nvPr>
            <p:ph sz="half" idx="1"/>
          </p:nvPr>
        </p:nvSpPr>
        <p:spPr>
          <a:xfrm>
            <a:off x="1086678" y="1825625"/>
            <a:ext cx="4933122"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sp>
        <p:nvSpPr>
          <p:cNvPr id="4" name="Plassholder for innhold 3">
            <a:extLst>
              <a:ext uri="{FF2B5EF4-FFF2-40B4-BE49-F238E27FC236}">
                <a16:creationId xmlns:a16="http://schemas.microsoft.com/office/drawing/2014/main" id="{4A7ACAD7-72B5-0D48-840B-452B3A1E131C}"/>
              </a:ext>
            </a:extLst>
          </p:cNvPr>
          <p:cNvSpPr>
            <a:spLocks noGrp="1"/>
          </p:cNvSpPr>
          <p:nvPr>
            <p:ph sz="half" idx="2"/>
          </p:nvPr>
        </p:nvSpPr>
        <p:spPr>
          <a:xfrm>
            <a:off x="6420676" y="1825625"/>
            <a:ext cx="4933123" cy="4351338"/>
          </a:xfrm>
        </p:spPr>
        <p:txBody>
          <a:bodyPr>
            <a:normAutofit/>
          </a:bodyPr>
          <a:lstStyle>
            <a:lvl1pPr>
              <a:defRPr sz="2000" b="0">
                <a:solidFill>
                  <a:schemeClr val="bg1"/>
                </a:solidFill>
              </a:defRPr>
            </a:lvl1pPr>
          </a:lstStyle>
          <a:p>
            <a:r>
              <a:rPr lang="nb-NO"/>
              <a:t>Rediger tekststiler i malen
Andre nivå
Tredje nivå
Fjerde nivå
Femte nivå</a:t>
            </a:r>
          </a:p>
        </p:txBody>
      </p:sp>
      <p:pic>
        <p:nvPicPr>
          <p:cNvPr id="8" name="Bilde 7" descr="Et bilde som inneholder utklipp&#10;&#10;&#10;&#10;Automatisk generert beskrivelse">
            <a:extLst>
              <a:ext uri="{FF2B5EF4-FFF2-40B4-BE49-F238E27FC236}">
                <a16:creationId xmlns:a16="http://schemas.microsoft.com/office/drawing/2014/main" id="{0A6FD52D-BF42-7B4D-842D-BD6F562A4B5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167528058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pic>
        <p:nvPicPr>
          <p:cNvPr id="8" name="Bilde 7" descr="Et bilde som inneholder utklipp&#10;&#10;&#10;&#10;Automatisk generert beskrivelse">
            <a:extLst>
              <a:ext uri="{FF2B5EF4-FFF2-40B4-BE49-F238E27FC236}">
                <a16:creationId xmlns:a16="http://schemas.microsoft.com/office/drawing/2014/main" id="{8817D405-DD02-1A4E-A048-5ADA2D195EF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215786280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1_Fullskjermbilde">
    <p:spTree>
      <p:nvGrpSpPr>
        <p:cNvPr id="1" name=""/>
        <p:cNvGrpSpPr/>
        <p:nvPr/>
      </p:nvGrpSpPr>
      <p:grpSpPr>
        <a:xfrm>
          <a:off x="0" y="0"/>
          <a:ext cx="0" cy="0"/>
          <a:chOff x="0" y="0"/>
          <a:chExt cx="0" cy="0"/>
        </a:xfrm>
      </p:grpSpPr>
      <p:sp>
        <p:nvSpPr>
          <p:cNvPr id="7" name="Plassholder for bilde 6">
            <a:extLst>
              <a:ext uri="{FF2B5EF4-FFF2-40B4-BE49-F238E27FC236}">
                <a16:creationId xmlns:a16="http://schemas.microsoft.com/office/drawing/2014/main" id="{6650CA9E-144D-2B4B-8399-F29546F1AF91}"/>
              </a:ext>
            </a:extLst>
          </p:cNvPr>
          <p:cNvSpPr>
            <a:spLocks noGrp="1"/>
          </p:cNvSpPr>
          <p:nvPr>
            <p:ph type="pic" sz="quarter" idx="10" hasCustomPrompt="1"/>
          </p:nvPr>
        </p:nvSpPr>
        <p:spPr>
          <a:xfrm>
            <a:off x="0" y="0"/>
            <a:ext cx="12192000" cy="6858000"/>
          </a:xfrm>
        </p:spPr>
        <p:txBody>
          <a:bodyPr/>
          <a:lstStyle>
            <a:lvl1pPr>
              <a:defRPr>
                <a:solidFill>
                  <a:srgbClr val="F2F3F6">
                    <a:alpha val="74000"/>
                  </a:srgbClr>
                </a:solidFill>
              </a:defRPr>
            </a:lvl1pPr>
          </a:lstStyle>
          <a:p>
            <a:r>
              <a:rPr lang="nb-NO"/>
              <a:t>Slipp et bilde her</a:t>
            </a:r>
          </a:p>
        </p:txBody>
      </p:sp>
      <p:sp>
        <p:nvSpPr>
          <p:cNvPr id="2" name="Tittel 1">
            <a:extLst>
              <a:ext uri="{FF2B5EF4-FFF2-40B4-BE49-F238E27FC236}">
                <a16:creationId xmlns:a16="http://schemas.microsoft.com/office/drawing/2014/main" id="{B155B4C0-4369-4842-A92C-0BEF7F141946}"/>
              </a:ext>
            </a:extLst>
          </p:cNvPr>
          <p:cNvSpPr>
            <a:spLocks noGrp="1"/>
          </p:cNvSpPr>
          <p:nvPr>
            <p:ph type="title"/>
          </p:nvPr>
        </p:nvSpPr>
        <p:spPr>
          <a:xfrm>
            <a:off x="838200" y="1330325"/>
            <a:ext cx="10515600" cy="1325563"/>
          </a:xfrm>
        </p:spPr>
        <p:txBody>
          <a:bodyPr>
            <a:normAutofit/>
          </a:bodyPr>
          <a:lstStyle>
            <a:lvl1pPr>
              <a:defRPr sz="6000">
                <a:solidFill>
                  <a:schemeClr val="bg1"/>
                </a:solidFill>
              </a:defRPr>
            </a:lvl1pPr>
          </a:lstStyle>
          <a:p>
            <a:r>
              <a:rPr lang="nb-NO"/>
              <a:t>Klikk for å redigere tittelstil</a:t>
            </a:r>
          </a:p>
        </p:txBody>
      </p:sp>
    </p:spTree>
    <p:extLst>
      <p:ext uri="{BB962C8B-B14F-4D97-AF65-F5344CB8AC3E}">
        <p14:creationId xmlns:p14="http://schemas.microsoft.com/office/powerpoint/2010/main" val="3799083031"/>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Person">
    <p:bg>
      <p:bgPr>
        <a:solidFill>
          <a:srgbClr val="141E28"/>
        </a:solidFill>
        <a:effectLst/>
      </p:bgPr>
    </p:bg>
    <p:spTree>
      <p:nvGrpSpPr>
        <p:cNvPr id="1" name=""/>
        <p:cNvGrpSpPr/>
        <p:nvPr/>
      </p:nvGrpSpPr>
      <p:grpSpPr>
        <a:xfrm>
          <a:off x="0" y="0"/>
          <a:ext cx="0" cy="0"/>
          <a:chOff x="0" y="0"/>
          <a:chExt cx="0" cy="0"/>
        </a:xfrm>
      </p:grpSpPr>
      <p:pic>
        <p:nvPicPr>
          <p:cNvPr id="14" name="Bilde 13"/>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02237" y="607410"/>
            <a:ext cx="2440153" cy="3050191"/>
          </a:xfrm>
          <a:prstGeom prst="rect">
            <a:avLst/>
          </a:prstGeom>
        </p:spPr>
      </p:pic>
      <p:sp>
        <p:nvSpPr>
          <p:cNvPr id="2" name="Title 1"/>
          <p:cNvSpPr>
            <a:spLocks noGrp="1"/>
          </p:cNvSpPr>
          <p:nvPr>
            <p:ph type="title" hasCustomPrompt="1"/>
          </p:nvPr>
        </p:nvSpPr>
        <p:spPr>
          <a:xfrm>
            <a:off x="3972124" y="1499784"/>
            <a:ext cx="7983499" cy="1143000"/>
          </a:xfrm>
          <a:noFill/>
          <a:ln>
            <a:noFill/>
          </a:ln>
        </p:spPr>
        <p:txBody>
          <a:bodyPr>
            <a:normAutofit/>
          </a:bodyPr>
          <a:lstStyle>
            <a:lvl1pPr algn="l">
              <a:defRPr sz="4267" b="1">
                <a:solidFill>
                  <a:schemeClr val="bg1"/>
                </a:solidFill>
              </a:defRPr>
            </a:lvl1pPr>
          </a:lstStyle>
          <a:p>
            <a:r>
              <a:rPr lang="nb-NO"/>
              <a:t>Navn navn</a:t>
            </a:r>
            <a:endParaRPr lang="en-US"/>
          </a:p>
        </p:txBody>
      </p:sp>
      <p:sp>
        <p:nvSpPr>
          <p:cNvPr id="15" name="Plassholder for tekst 14"/>
          <p:cNvSpPr>
            <a:spLocks noGrp="1"/>
          </p:cNvSpPr>
          <p:nvPr>
            <p:ph type="body" sz="quarter" idx="10" hasCustomPrompt="1"/>
          </p:nvPr>
        </p:nvSpPr>
        <p:spPr>
          <a:xfrm>
            <a:off x="3971562" y="1000125"/>
            <a:ext cx="7975879" cy="469055"/>
          </a:xfrm>
        </p:spPr>
        <p:txBody>
          <a:bodyPr>
            <a:noAutofit/>
          </a:bodyPr>
          <a:lstStyle>
            <a:lvl1pPr marL="0" indent="0" algn="l">
              <a:buNone/>
              <a:defRPr sz="2667" b="1" baseline="0">
                <a:solidFill>
                  <a:schemeClr val="bg1">
                    <a:lumMod val="75000"/>
                  </a:schemeClr>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Fakultet</a:t>
            </a:r>
          </a:p>
        </p:txBody>
      </p:sp>
      <p:sp>
        <p:nvSpPr>
          <p:cNvPr id="5" name="Plassholder for bilde 4"/>
          <p:cNvSpPr>
            <a:spLocks noGrp="1"/>
          </p:cNvSpPr>
          <p:nvPr>
            <p:ph type="pic" sz="quarter" idx="11" hasCustomPrompt="1"/>
          </p:nvPr>
        </p:nvSpPr>
        <p:spPr>
          <a:xfrm>
            <a:off x="1099928" y="1000125"/>
            <a:ext cx="2442461" cy="3050191"/>
          </a:xfrm>
        </p:spPr>
        <p:txBody>
          <a:bodyPr/>
          <a:lstStyle>
            <a:lvl1pPr>
              <a:defRPr baseline="0"/>
            </a:lvl1pPr>
          </a:lstStyle>
          <a:p>
            <a:r>
              <a:rPr lang="nb-NO"/>
              <a:t>Dra inn bilde</a:t>
            </a:r>
          </a:p>
        </p:txBody>
      </p:sp>
      <p:sp>
        <p:nvSpPr>
          <p:cNvPr id="19" name="Plassholder for tekst 18"/>
          <p:cNvSpPr>
            <a:spLocks noGrp="1"/>
          </p:cNvSpPr>
          <p:nvPr>
            <p:ph type="body" sz="quarter" idx="12" hasCustomPrompt="1"/>
          </p:nvPr>
        </p:nvSpPr>
        <p:spPr>
          <a:xfrm>
            <a:off x="3975651" y="3552172"/>
            <a:ext cx="7975879" cy="2578213"/>
          </a:xfrm>
        </p:spPr>
        <p:txBody>
          <a:bodyPr>
            <a:normAutofit/>
          </a:bodyPr>
          <a:lstStyle>
            <a:lvl1pPr marL="0" indent="0">
              <a:buNone/>
              <a:defRPr sz="3200">
                <a:solidFill>
                  <a:schemeClr val="bg1"/>
                </a:solidFill>
              </a:defRPr>
            </a:lvl1pPr>
          </a:lstStyle>
          <a:p>
            <a:pPr lvl="0"/>
            <a:r>
              <a:rPr lang="nb-NO"/>
              <a:t>Beskrivelse</a:t>
            </a:r>
          </a:p>
        </p:txBody>
      </p:sp>
      <p:sp>
        <p:nvSpPr>
          <p:cNvPr id="20" name="Plassholder for tekst 14"/>
          <p:cNvSpPr>
            <a:spLocks noGrp="1"/>
          </p:cNvSpPr>
          <p:nvPr>
            <p:ph type="body" sz="quarter" idx="13" hasCustomPrompt="1"/>
          </p:nvPr>
        </p:nvSpPr>
        <p:spPr>
          <a:xfrm>
            <a:off x="3971561" y="2994120"/>
            <a:ext cx="7975880" cy="418984"/>
          </a:xfrm>
        </p:spPr>
        <p:txBody>
          <a:bodyPr>
            <a:noAutofit/>
          </a:bodyPr>
          <a:lstStyle>
            <a:lvl1pPr marL="0" indent="0" algn="l">
              <a:buNone/>
              <a:defRPr sz="2400" b="0" baseline="0">
                <a:solidFill>
                  <a:schemeClr val="bg1"/>
                </a:solidFill>
              </a:defRPr>
            </a:lvl1pPr>
            <a:lvl2pPr marL="609585" indent="0">
              <a:buNone/>
              <a:defRPr sz="2667"/>
            </a:lvl2pPr>
            <a:lvl3pPr marL="1219170" indent="0">
              <a:buNone/>
              <a:defRPr sz="2667"/>
            </a:lvl3pPr>
            <a:lvl4pPr marL="1828754" indent="0">
              <a:buNone/>
              <a:defRPr sz="2667"/>
            </a:lvl4pPr>
            <a:lvl5pPr marL="2438339" indent="0">
              <a:buNone/>
              <a:defRPr sz="2667"/>
            </a:lvl5pPr>
          </a:lstStyle>
          <a:p>
            <a:pPr lvl="0"/>
            <a:r>
              <a:rPr lang="nb-NO"/>
              <a:t>Dato</a:t>
            </a:r>
          </a:p>
        </p:txBody>
      </p:sp>
      <p:pic>
        <p:nvPicPr>
          <p:cNvPr id="9" name="Bilde 8" descr="Et bilde som inneholder utklipp&#10;&#10;&#10;&#10;Automatisk generert beskrivelse">
            <a:extLst>
              <a:ext uri="{FF2B5EF4-FFF2-40B4-BE49-F238E27FC236}">
                <a16:creationId xmlns:a16="http://schemas.microsoft.com/office/drawing/2014/main" id="{98E18A76-A0BB-614A-9106-5C1E47C0C81B}"/>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680658" y="5951218"/>
            <a:ext cx="845435" cy="353393"/>
          </a:xfrm>
          <a:prstGeom prst="rect">
            <a:avLst/>
          </a:prstGeom>
        </p:spPr>
      </p:pic>
    </p:spTree>
    <p:extLst>
      <p:ext uri="{BB962C8B-B14F-4D97-AF65-F5344CB8AC3E}">
        <p14:creationId xmlns:p14="http://schemas.microsoft.com/office/powerpoint/2010/main" val="302785373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pic>
        <p:nvPicPr>
          <p:cNvPr id="4" name="Bilde 3" descr="Et bilde som inneholder utklipp&#10;&#10;&#10;&#10;Automatisk generert beskrivelse">
            <a:extLst>
              <a:ext uri="{FF2B5EF4-FFF2-40B4-BE49-F238E27FC236}">
                <a16:creationId xmlns:a16="http://schemas.microsoft.com/office/drawing/2014/main" id="{61FD7C88-6343-784C-AA84-28EE43BEC36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295715" y="6177608"/>
            <a:ext cx="845435" cy="353393"/>
          </a:xfrm>
          <a:prstGeom prst="rect">
            <a:avLst/>
          </a:prstGeom>
        </p:spPr>
      </p:pic>
    </p:spTree>
    <p:extLst>
      <p:ext uri="{BB962C8B-B14F-4D97-AF65-F5344CB8AC3E}">
        <p14:creationId xmlns:p14="http://schemas.microsoft.com/office/powerpoint/2010/main" val="82086184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theme" Target="../theme/theme1.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5.xml"/><Relationship Id="rId13" Type="http://schemas.openxmlformats.org/officeDocument/2006/relationships/slideLayout" Target="../slideLayouts/slideLayout60.xml"/><Relationship Id="rId3" Type="http://schemas.openxmlformats.org/officeDocument/2006/relationships/slideLayout" Target="../slideLayouts/slideLayout50.xml"/><Relationship Id="rId7" Type="http://schemas.openxmlformats.org/officeDocument/2006/relationships/slideLayout" Target="../slideLayouts/slideLayout54.xml"/><Relationship Id="rId12" Type="http://schemas.openxmlformats.org/officeDocument/2006/relationships/slideLayout" Target="../slideLayouts/slideLayout59.xml"/><Relationship Id="rId2" Type="http://schemas.openxmlformats.org/officeDocument/2006/relationships/slideLayout" Target="../slideLayouts/slideLayout49.xml"/><Relationship Id="rId16" Type="http://schemas.openxmlformats.org/officeDocument/2006/relationships/theme" Target="../theme/theme2.xml"/><Relationship Id="rId1" Type="http://schemas.openxmlformats.org/officeDocument/2006/relationships/slideLayout" Target="../slideLayouts/slideLayout48.xml"/><Relationship Id="rId6" Type="http://schemas.openxmlformats.org/officeDocument/2006/relationships/slideLayout" Target="../slideLayouts/slideLayout53.xml"/><Relationship Id="rId11" Type="http://schemas.openxmlformats.org/officeDocument/2006/relationships/slideLayout" Target="../slideLayouts/slideLayout58.xml"/><Relationship Id="rId5" Type="http://schemas.openxmlformats.org/officeDocument/2006/relationships/slideLayout" Target="../slideLayouts/slideLayout52.xml"/><Relationship Id="rId15" Type="http://schemas.openxmlformats.org/officeDocument/2006/relationships/slideLayout" Target="../slideLayouts/slideLayout62.xml"/><Relationship Id="rId10" Type="http://schemas.openxmlformats.org/officeDocument/2006/relationships/slideLayout" Target="../slideLayouts/slideLayout57.xml"/><Relationship Id="rId4" Type="http://schemas.openxmlformats.org/officeDocument/2006/relationships/slideLayout" Target="../slideLayouts/slideLayout51.xml"/><Relationship Id="rId9" Type="http://schemas.openxmlformats.org/officeDocument/2006/relationships/slideLayout" Target="../slideLayouts/slideLayout56.xml"/><Relationship Id="rId14" Type="http://schemas.openxmlformats.org/officeDocument/2006/relationships/slideLayout" Target="../slideLayouts/slideLayout6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0000" tIns="45720" rIns="91440" bIns="45720" rtlCol="0">
            <a:normAutofit/>
          </a:bodyPr>
          <a:lstStyle/>
          <a:p>
            <a:r>
              <a:rPr lang="nb-NO"/>
              <a:t>Rediger tekststiler i malen
Andre nivå
Tredje nivå
Fjerde nivå
Femte nivå</a:t>
            </a:r>
          </a:p>
          <a:p>
            <a:pPr lvl="1"/>
            <a:r>
              <a:rPr lang="nb-NO"/>
              <a:t>Punkt under punktet	</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25947034"/>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87" r:id="rId3"/>
    <p:sldLayoutId id="2147483657" r:id="rId4"/>
    <p:sldLayoutId id="2147483661" r:id="rId5"/>
    <p:sldLayoutId id="2147483649" r:id="rId6"/>
    <p:sldLayoutId id="2147483650" r:id="rId7"/>
    <p:sldLayoutId id="2147483681" r:id="rId8"/>
    <p:sldLayoutId id="2147483659" r:id="rId9"/>
    <p:sldLayoutId id="2147483651" r:id="rId10"/>
    <p:sldLayoutId id="2147483652" r:id="rId11"/>
    <p:sldLayoutId id="2147483654" r:id="rId12"/>
    <p:sldLayoutId id="2147483662" r:id="rId13"/>
    <p:sldLayoutId id="2147483719" r:id="rId14"/>
    <p:sldLayoutId id="2147483815" r:id="rId15"/>
    <p:sldLayoutId id="2147483655" r:id="rId16"/>
    <p:sldLayoutId id="2147483718" r:id="rId17"/>
    <p:sldLayoutId id="2147483689" r:id="rId18"/>
    <p:sldLayoutId id="2147483694" r:id="rId19"/>
    <p:sldLayoutId id="2147483691" r:id="rId20"/>
    <p:sldLayoutId id="2147483692" r:id="rId21"/>
    <p:sldLayoutId id="2147483688" r:id="rId22"/>
    <p:sldLayoutId id="2147483720" r:id="rId23"/>
    <p:sldLayoutId id="2147483799" r:id="rId24"/>
    <p:sldLayoutId id="2147483800" r:id="rId25"/>
    <p:sldLayoutId id="2147483801" r:id="rId26"/>
    <p:sldLayoutId id="2147483802" r:id="rId27"/>
    <p:sldLayoutId id="2147483803" r:id="rId28"/>
    <p:sldLayoutId id="2147483804" r:id="rId29"/>
    <p:sldLayoutId id="2147483805" r:id="rId30"/>
    <p:sldLayoutId id="2147483710" r:id="rId31"/>
    <p:sldLayoutId id="2147483807" r:id="rId32"/>
    <p:sldLayoutId id="2147483808" r:id="rId33"/>
    <p:sldLayoutId id="2147483809" r:id="rId34"/>
    <p:sldLayoutId id="2147483810" r:id="rId35"/>
    <p:sldLayoutId id="2147483669" r:id="rId36"/>
    <p:sldLayoutId id="2147483670" r:id="rId37"/>
    <p:sldLayoutId id="2147483811" r:id="rId38"/>
    <p:sldLayoutId id="2147483812" r:id="rId39"/>
    <p:sldLayoutId id="2147483717" r:id="rId40"/>
    <p:sldLayoutId id="2147483672" r:id="rId41"/>
    <p:sldLayoutId id="2147483673" r:id="rId42"/>
    <p:sldLayoutId id="2147483792" r:id="rId43"/>
    <p:sldLayoutId id="2147483790" r:id="rId44"/>
    <p:sldLayoutId id="2147483795" r:id="rId45"/>
    <p:sldLayoutId id="2147483721" r:id="rId46"/>
    <p:sldLayoutId id="2147483816" r:id="rId47"/>
  </p:sldLayoutIdLst>
  <p:txStyles>
    <p:title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b="0" i="0" kern="1200">
          <a:solidFill>
            <a:schemeClr val="tx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Helvetica"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141E28"/>
        </a:solidFill>
        <a:effectLst/>
      </p:bgPr>
    </p:bg>
    <p:spTree>
      <p:nvGrpSpPr>
        <p:cNvPr id="1" name=""/>
        <p:cNvGrpSpPr/>
        <p:nvPr/>
      </p:nvGrpSpPr>
      <p:grpSpPr>
        <a:xfrm>
          <a:off x="0" y="0"/>
          <a:ext cx="0" cy="0"/>
          <a:chOff x="0" y="0"/>
          <a:chExt cx="0" cy="0"/>
        </a:xfrm>
      </p:grpSpPr>
      <p:sp>
        <p:nvSpPr>
          <p:cNvPr id="2" name="Plassholder for tittel 1">
            <a:extLst>
              <a:ext uri="{FF2B5EF4-FFF2-40B4-BE49-F238E27FC236}">
                <a16:creationId xmlns:a16="http://schemas.microsoft.com/office/drawing/2014/main" id="{C1BAEA73-34F4-FC4E-A04E-D8CD13CC07AA}"/>
              </a:ext>
            </a:extLst>
          </p:cNvPr>
          <p:cNvSpPr>
            <a:spLocks noGrp="1"/>
          </p:cNvSpPr>
          <p:nvPr>
            <p:ph type="title"/>
          </p:nvPr>
        </p:nvSpPr>
        <p:spPr>
          <a:xfrm>
            <a:off x="961292" y="365125"/>
            <a:ext cx="10392508" cy="1325563"/>
          </a:xfrm>
          <a:prstGeom prst="rect">
            <a:avLst/>
          </a:prstGeom>
        </p:spPr>
        <p:txBody>
          <a:bodyPr vert="horz" lIns="91440" tIns="45720" rIns="91440" bIns="45720" rtlCol="0" anchor="ctr">
            <a:normAutofit/>
          </a:bodyPr>
          <a:lstStyle/>
          <a:p>
            <a:r>
              <a:rPr lang="nb-NO"/>
              <a:t>Klikk for å redigere tittelstil</a:t>
            </a:r>
          </a:p>
        </p:txBody>
      </p:sp>
      <p:sp>
        <p:nvSpPr>
          <p:cNvPr id="3" name="Plassholder for tekst 2">
            <a:extLst>
              <a:ext uri="{FF2B5EF4-FFF2-40B4-BE49-F238E27FC236}">
                <a16:creationId xmlns:a16="http://schemas.microsoft.com/office/drawing/2014/main" id="{21B6CA0A-85B8-2046-B593-F7CCB636AA74}"/>
              </a:ext>
            </a:extLst>
          </p:cNvPr>
          <p:cNvSpPr>
            <a:spLocks noGrp="1"/>
          </p:cNvSpPr>
          <p:nvPr>
            <p:ph type="body" idx="1"/>
          </p:nvPr>
        </p:nvSpPr>
        <p:spPr>
          <a:xfrm>
            <a:off x="961292" y="1825625"/>
            <a:ext cx="10392507" cy="4351338"/>
          </a:xfrm>
          <a:prstGeom prst="rect">
            <a:avLst/>
          </a:prstGeom>
        </p:spPr>
        <p:txBody>
          <a:bodyPr vert="horz" lIns="91440" tIns="45720" rIns="91440" bIns="45720" rtlCol="0">
            <a:normAutofit/>
          </a:bodyPr>
          <a:lstStyle/>
          <a:p>
            <a:r>
              <a:rPr lang="nb-NO"/>
              <a:t>Rediger tekststiler i malen
Andre nivå
Tredje nivå
Fjerde nivå
Femte nivå</a:t>
            </a:r>
          </a:p>
        </p:txBody>
      </p:sp>
      <p:sp>
        <p:nvSpPr>
          <p:cNvPr id="9" name="TekstSylinder 8">
            <a:extLst>
              <a:ext uri="{FF2B5EF4-FFF2-40B4-BE49-F238E27FC236}">
                <a16:creationId xmlns:a16="http://schemas.microsoft.com/office/drawing/2014/main" id="{1F616952-0E30-D94F-8510-46719335E800}"/>
              </a:ext>
            </a:extLst>
          </p:cNvPr>
          <p:cNvSpPr txBox="1"/>
          <p:nvPr userDrawn="1"/>
        </p:nvSpPr>
        <p:spPr>
          <a:xfrm>
            <a:off x="10007600" y="6553200"/>
            <a:ext cx="184731" cy="369332"/>
          </a:xfrm>
          <a:prstGeom prst="rect">
            <a:avLst/>
          </a:prstGeom>
          <a:noFill/>
        </p:spPr>
        <p:txBody>
          <a:bodyPr wrap="none" rtlCol="0">
            <a:spAutoFit/>
          </a:bodyPr>
          <a:lstStyle/>
          <a:p>
            <a:endParaRPr lang="nb-NO"/>
          </a:p>
        </p:txBody>
      </p:sp>
    </p:spTree>
    <p:extLst>
      <p:ext uri="{BB962C8B-B14F-4D97-AF65-F5344CB8AC3E}">
        <p14:creationId xmlns:p14="http://schemas.microsoft.com/office/powerpoint/2010/main" val="1085371089"/>
      </p:ext>
    </p:extLst>
  </p:cSld>
  <p:clrMap bg1="lt1" tx1="dk1" bg2="lt2" tx2="dk2" accent1="accent1" accent2="accent2" accent3="accent3" accent4="accent4" accent5="accent5" accent6="accent6" hlink="hlink" folHlink="folHlink"/>
  <p:sldLayoutIdLst>
    <p:sldLayoutId id="2147483668" r:id="rId1"/>
    <p:sldLayoutId id="2147483671" r:id="rId2"/>
    <p:sldLayoutId id="2147483797" r:id="rId3"/>
    <p:sldLayoutId id="2147483814" r:id="rId4"/>
    <p:sldLayoutId id="2147483798" r:id="rId5"/>
    <p:sldLayoutId id="2147483813" r:id="rId6"/>
    <p:sldLayoutId id="2147483682" r:id="rId7"/>
    <p:sldLayoutId id="2147483674" r:id="rId8"/>
    <p:sldLayoutId id="2147483675" r:id="rId9"/>
    <p:sldLayoutId id="2147483676" r:id="rId10"/>
    <p:sldLayoutId id="2147483677" r:id="rId11"/>
    <p:sldLayoutId id="2147483678" r:id="rId12"/>
    <p:sldLayoutId id="2147483806" r:id="rId13"/>
    <p:sldLayoutId id="2147483679" r:id="rId14"/>
    <p:sldLayoutId id="2147483680" r:id="rId15"/>
  </p:sldLayoutIdLst>
  <p:txStyles>
    <p:titleStyle>
      <a:lvl1pPr algn="l" defTabSz="914400" rtl="0" eaLnBrk="1" latinLnBrk="0" hangingPunct="1">
        <a:lnSpc>
          <a:spcPct val="90000"/>
        </a:lnSpc>
        <a:spcBef>
          <a:spcPct val="0"/>
        </a:spcBef>
        <a:buNone/>
        <a:defRPr sz="2400" b="1" i="0" kern="1200">
          <a:solidFill>
            <a:schemeClr val="bg1"/>
          </a:solidFill>
          <a:latin typeface="Helvetica"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3.xml.rels><?xml version="1.0" encoding="UTF-8" standalone="yes"?>
<Relationships xmlns="http://schemas.openxmlformats.org/package/2006/relationships"><Relationship Id="rId3" Type="http://schemas.openxmlformats.org/officeDocument/2006/relationships/image" Target="../media/image17.emf"/><Relationship Id="rId7" Type="http://schemas.openxmlformats.org/officeDocument/2006/relationships/image" Target="../media/image16.jpg"/><Relationship Id="rId2" Type="http://schemas.openxmlformats.org/officeDocument/2006/relationships/notesSlide" Target="../notesSlides/notesSlide3.xml"/><Relationship Id="rId1" Type="http://schemas.openxmlformats.org/officeDocument/2006/relationships/slideLayout" Target="../slideLayouts/slideLayout47.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image" Target="../media/image18.emf"/></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5.xml"/><Relationship Id="rId1" Type="http://schemas.openxmlformats.org/officeDocument/2006/relationships/slideLayout" Target="../slideLayouts/slideLayout47.xml"/><Relationship Id="rId6" Type="http://schemas.openxmlformats.org/officeDocument/2006/relationships/image" Target="../media/image20.png"/><Relationship Id="rId5" Type="http://schemas.openxmlformats.org/officeDocument/2006/relationships/image" Target="../media/image19.emf"/><Relationship Id="rId4" Type="http://schemas.openxmlformats.org/officeDocument/2006/relationships/image" Target="../media/image18.emf"/></Relationships>
</file>

<file path=ppt/slides/_rels/slide6.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12"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19.xml"/><Relationship Id="rId6" Type="http://schemas.openxmlformats.org/officeDocument/2006/relationships/image" Target="../media/image24.svg"/><Relationship Id="rId11" Type="http://schemas.openxmlformats.org/officeDocument/2006/relationships/image" Target="../media/image29.svg"/><Relationship Id="rId5" Type="http://schemas.openxmlformats.org/officeDocument/2006/relationships/image" Target="../media/image23.png"/><Relationship Id="rId10" Type="http://schemas.openxmlformats.org/officeDocument/2006/relationships/image" Target="../media/image28.png"/><Relationship Id="rId4" Type="http://schemas.openxmlformats.org/officeDocument/2006/relationships/image" Target="../media/image22.png"/><Relationship Id="rId9" Type="http://schemas.openxmlformats.org/officeDocument/2006/relationships/image" Target="../media/image27.svg"/></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46.xml"/><Relationship Id="rId6" Type="http://schemas.openxmlformats.org/officeDocument/2006/relationships/image" Target="../media/image29.svg"/><Relationship Id="rId5" Type="http://schemas.openxmlformats.org/officeDocument/2006/relationships/image" Target="../media/image28.png"/><Relationship Id="rId4" Type="http://schemas.openxmlformats.org/officeDocument/2006/relationships/image" Target="../media/image25.png"/></Relationships>
</file>

<file path=ppt/slides/_rels/slide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microsoft.com/office/2007/relationships/hdphoto" Target="../media/hdphoto1.wdp"/></Relationships>
</file>

<file path=ppt/slides/_rels/slide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9.xml"/><Relationship Id="rId1" Type="http://schemas.openxmlformats.org/officeDocument/2006/relationships/slideLayout" Target="../slideLayouts/slideLayout11.xml"/><Relationship Id="rId4" Type="http://schemas.openxmlformats.org/officeDocument/2006/relationships/image" Target="../media/image1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1FFA57-C00C-B2DA-2C2C-10BECDEACBAE}"/>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0286AE1E-5819-1D03-8D8F-73BD24BDF607}"/>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69D14459-112A-9511-57C4-F72BE88E744A}"/>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FB13071B-2EDE-0B28-106A-27F03C51397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19EA8EE4-2325-171E-5A75-CC31C33A3018}"/>
              </a:ext>
            </a:extLst>
          </p:cNvPr>
          <p:cNvSpPr txBox="1">
            <a:spLocks/>
          </p:cNvSpPr>
          <p:nvPr/>
        </p:nvSpPr>
        <p:spPr>
          <a:xfrm>
            <a:off x="1524000" y="1302187"/>
            <a:ext cx="9144000" cy="23876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2400" b="1" i="0" kern="1200">
                <a:solidFill>
                  <a:srgbClr val="D2002B"/>
                </a:solidFill>
                <a:latin typeface="Helvetica" pitchFamily="2" charset="0"/>
                <a:ea typeface="+mj-ea"/>
                <a:cs typeface="+mj-cs"/>
              </a:defRPr>
            </a:lvl1pPr>
          </a:lstStyle>
          <a:p>
            <a:pPr algn="ctr"/>
            <a:endParaRPr lang="nb-NO" sz="6000" dirty="0">
              <a:latin typeface="Helvetica"/>
              <a:cs typeface="Helvetica"/>
            </a:endParaRPr>
          </a:p>
          <a:p>
            <a:pPr algn="ctr"/>
            <a:r>
              <a:rPr lang="nb-NO" sz="6000" dirty="0">
                <a:latin typeface="Helvetica"/>
                <a:cs typeface="Helvetica"/>
              </a:rPr>
              <a:t>Studienes arbeidslivsrelevans</a:t>
            </a:r>
          </a:p>
          <a:p>
            <a:pPr algn="ctr"/>
            <a:endParaRPr lang="nb-NO" sz="4000" dirty="0">
              <a:cs typeface="Helvetica"/>
            </a:endParaRPr>
          </a:p>
        </p:txBody>
      </p:sp>
    </p:spTree>
    <p:extLst>
      <p:ext uri="{BB962C8B-B14F-4D97-AF65-F5344CB8AC3E}">
        <p14:creationId xmlns:p14="http://schemas.microsoft.com/office/powerpoint/2010/main" val="3160440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4637C9-4E8B-27B6-E468-25C24FDD5E2F}"/>
            </a:ext>
          </a:extLst>
        </p:cNvPr>
        <p:cNvGrpSpPr/>
        <p:nvPr/>
      </p:nvGrpSpPr>
      <p:grpSpPr>
        <a:xfrm>
          <a:off x="0" y="0"/>
          <a:ext cx="0" cy="0"/>
          <a:chOff x="0" y="0"/>
          <a:chExt cx="0" cy="0"/>
        </a:xfrm>
      </p:grpSpPr>
      <p:pic>
        <p:nvPicPr>
          <p:cNvPr id="5" name="Bilde 4" descr="Forretningspersoner som tar hverandre i hånden">
            <a:extLst>
              <a:ext uri="{FF2B5EF4-FFF2-40B4-BE49-F238E27FC236}">
                <a16:creationId xmlns:a16="http://schemas.microsoft.com/office/drawing/2014/main" id="{0C657C4F-0B5A-F7B8-6A98-7E056AC34324}"/>
              </a:ext>
            </a:extLst>
          </p:cNvPr>
          <p:cNvPicPr>
            <a:picLocks noChangeAspect="1"/>
          </p:cNvPicPr>
          <p:nvPr/>
        </p:nvPicPr>
        <p:blipFill>
          <a:blip r:embed="rId3">
            <a:duotone>
              <a:schemeClr val="bg2">
                <a:shade val="45000"/>
                <a:satMod val="135000"/>
              </a:schemeClr>
              <a:prstClr val="white"/>
            </a:duotone>
          </a:blip>
          <a:srcRect/>
          <a:stretch/>
        </p:blipFill>
        <p:spPr>
          <a:xfrm>
            <a:off x="0" y="0"/>
            <a:ext cx="12191999" cy="6858000"/>
          </a:xfrm>
          <a:prstGeom prst="rect">
            <a:avLst/>
          </a:prstGeom>
          <a:effectLst>
            <a:outerShdw dist="50800" dir="5400000" algn="ctr" rotWithShape="0">
              <a:srgbClr val="000000">
                <a:alpha val="43137"/>
              </a:srgbClr>
            </a:outerShdw>
          </a:effectLst>
        </p:spPr>
      </p:pic>
      <p:pic>
        <p:nvPicPr>
          <p:cNvPr id="1028" name="Picture 4" descr="Logo - Universitetet i Agder">
            <a:extLst>
              <a:ext uri="{FF2B5EF4-FFF2-40B4-BE49-F238E27FC236}">
                <a16:creationId xmlns:a16="http://schemas.microsoft.com/office/drawing/2014/main" id="{4ACAC1DE-5BAF-9D45-316A-F536127D16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15644" y="5385223"/>
            <a:ext cx="2876356" cy="1818478"/>
          </a:xfrm>
          <a:prstGeom prst="rect">
            <a:avLst/>
          </a:prstGeom>
          <a:noFill/>
          <a:extLst>
            <a:ext uri="{909E8E84-426E-40DD-AFC4-6F175D3DCCD1}">
              <a14:hiddenFill xmlns:a14="http://schemas.microsoft.com/office/drawing/2010/main">
                <a:solidFill>
                  <a:srgbClr val="FFFFFF"/>
                </a:solidFill>
              </a14:hiddenFill>
            </a:ext>
          </a:extLst>
        </p:spPr>
      </p:pic>
      <p:sp>
        <p:nvSpPr>
          <p:cNvPr id="3" name="Tittel 1">
            <a:extLst>
              <a:ext uri="{FF2B5EF4-FFF2-40B4-BE49-F238E27FC236}">
                <a16:creationId xmlns:a16="http://schemas.microsoft.com/office/drawing/2014/main" id="{FAA94BD7-F887-170F-9A13-772B2167026D}"/>
              </a:ext>
            </a:extLst>
          </p:cNvPr>
          <p:cNvSpPr txBox="1">
            <a:spLocks/>
          </p:cNvSpPr>
          <p:nvPr/>
        </p:nvSpPr>
        <p:spPr>
          <a:xfrm>
            <a:off x="1960" y="-3322"/>
            <a:ext cx="12519984" cy="54907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6000" b="1" i="0" kern="1200">
                <a:solidFill>
                  <a:schemeClr val="bg1"/>
                </a:solidFill>
                <a:latin typeface="Helvetica" pitchFamily="2" charset="0"/>
                <a:ea typeface="+mj-ea"/>
                <a:cs typeface="+mj-cs"/>
              </a:defRPr>
            </a:lvl1pPr>
          </a:lstStyle>
          <a:p>
            <a:pPr algn="ctr"/>
            <a:endParaRPr lang="en-US" sz="4800" noProof="0" dirty="0">
              <a:solidFill>
                <a:srgbClr val="C00000"/>
              </a:solidFill>
              <a:latin typeface="Helvetica"/>
              <a:cs typeface="Helvetica"/>
            </a:endParaRPr>
          </a:p>
          <a:p>
            <a:pPr algn="ctr"/>
            <a:r>
              <a:rPr lang="en-US" sz="4800" noProof="0" dirty="0">
                <a:solidFill>
                  <a:srgbClr val="C00000"/>
                </a:solidFill>
                <a:latin typeface="Helvetica"/>
                <a:cs typeface="Helvetica"/>
              </a:rPr>
              <a:t> </a:t>
            </a:r>
          </a:p>
          <a:p>
            <a:pPr algn="ctr"/>
            <a:r>
              <a:rPr lang="nb-NO" sz="3200" dirty="0">
                <a:solidFill>
                  <a:srgbClr val="C00000"/>
                </a:solidFill>
                <a:latin typeface="Helvetica"/>
                <a:cs typeface="Helvetica"/>
              </a:rPr>
              <a:t>Formålet vårt: </a:t>
            </a:r>
            <a:endParaRPr lang="nb-NO" sz="3200">
              <a:solidFill>
                <a:srgbClr val="C00000"/>
              </a:solidFill>
              <a:cs typeface="Helvetica"/>
            </a:endParaRPr>
          </a:p>
          <a:p>
            <a:pPr algn="ctr"/>
            <a:r>
              <a:rPr lang="nb-NO" sz="3200" dirty="0">
                <a:solidFill>
                  <a:srgbClr val="C00000"/>
                </a:solidFill>
                <a:latin typeface="Helvetica"/>
                <a:cs typeface="Helvetica"/>
              </a:rPr>
              <a:t>Å danne og utdanne kandidater som er attraktive for fremtiden</a:t>
            </a:r>
            <a:r>
              <a:rPr lang="nb-NO" sz="4800" noProof="0" dirty="0">
                <a:solidFill>
                  <a:srgbClr val="C00000"/>
                </a:solidFill>
                <a:latin typeface="Helvetica"/>
                <a:cs typeface="Helvetica"/>
              </a:rPr>
              <a:t> </a:t>
            </a:r>
            <a:endParaRPr lang="nb-NO" sz="4800" noProof="0" dirty="0">
              <a:solidFill>
                <a:srgbClr val="C00000"/>
              </a:solidFill>
              <a:cs typeface="Helvetica"/>
            </a:endParaRPr>
          </a:p>
        </p:txBody>
      </p:sp>
    </p:spTree>
    <p:extLst>
      <p:ext uri="{BB962C8B-B14F-4D97-AF65-F5344CB8AC3E}">
        <p14:creationId xmlns:p14="http://schemas.microsoft.com/office/powerpoint/2010/main" val="8977382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2" end="2"/>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4B5A24-AB7F-29C5-B99D-F1FC766EDE6C}"/>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2C3450CC-93CC-3553-4355-CDA9A529B86A}"/>
              </a:ext>
            </a:extLst>
          </p:cNvPr>
          <p:cNvPicPr>
            <a:picLocks noChangeAspect="1"/>
          </p:cNvPicPr>
          <p:nvPr/>
        </p:nvPicPr>
        <p:blipFill>
          <a:blip r:embed="rId3"/>
          <a:stretch>
            <a:fillRect/>
          </a:stretch>
        </p:blipFill>
        <p:spPr>
          <a:xfrm>
            <a:off x="10423258" y="3750169"/>
            <a:ext cx="578452" cy="629793"/>
          </a:xfrm>
          <a:prstGeom prst="rect">
            <a:avLst/>
          </a:prstGeom>
        </p:spPr>
      </p:pic>
      <p:pic>
        <p:nvPicPr>
          <p:cNvPr id="16" name="Picture 15">
            <a:extLst>
              <a:ext uri="{FF2B5EF4-FFF2-40B4-BE49-F238E27FC236}">
                <a16:creationId xmlns:a16="http://schemas.microsoft.com/office/drawing/2014/main" id="{7B18B14C-5289-5C89-FCF1-CB7D2BA76892}"/>
              </a:ext>
            </a:extLst>
          </p:cNvPr>
          <p:cNvPicPr>
            <a:picLocks noChangeAspect="1"/>
          </p:cNvPicPr>
          <p:nvPr/>
        </p:nvPicPr>
        <p:blipFill>
          <a:blip r:embed="rId4"/>
          <a:stretch>
            <a:fillRect/>
          </a:stretch>
        </p:blipFill>
        <p:spPr>
          <a:xfrm>
            <a:off x="8641250" y="1175157"/>
            <a:ext cx="616035" cy="574724"/>
          </a:xfrm>
          <a:prstGeom prst="rect">
            <a:avLst/>
          </a:prstGeom>
        </p:spPr>
      </p:pic>
      <p:pic>
        <p:nvPicPr>
          <p:cNvPr id="19" name="Picture 18">
            <a:extLst>
              <a:ext uri="{FF2B5EF4-FFF2-40B4-BE49-F238E27FC236}">
                <a16:creationId xmlns:a16="http://schemas.microsoft.com/office/drawing/2014/main" id="{E8CE2A8A-1E85-5A20-E5DF-5D4FAEBF5B77}"/>
              </a:ext>
            </a:extLst>
          </p:cNvPr>
          <p:cNvPicPr>
            <a:picLocks noChangeAspect="1"/>
          </p:cNvPicPr>
          <p:nvPr/>
        </p:nvPicPr>
        <p:blipFill>
          <a:blip r:embed="rId5"/>
          <a:stretch>
            <a:fillRect/>
          </a:stretch>
        </p:blipFill>
        <p:spPr>
          <a:xfrm>
            <a:off x="7136921" y="2711105"/>
            <a:ext cx="599234" cy="782879"/>
          </a:xfrm>
          <a:prstGeom prst="rect">
            <a:avLst/>
          </a:prstGeom>
        </p:spPr>
      </p:pic>
      <p:sp>
        <p:nvSpPr>
          <p:cNvPr id="11" name="TextBox 10">
            <a:extLst>
              <a:ext uri="{FF2B5EF4-FFF2-40B4-BE49-F238E27FC236}">
                <a16:creationId xmlns:a16="http://schemas.microsoft.com/office/drawing/2014/main" id="{D07DB1A4-F1F0-D44D-B005-3DD33ED8F593}"/>
              </a:ext>
            </a:extLst>
          </p:cNvPr>
          <p:cNvSpPr txBox="1"/>
          <p:nvPr/>
        </p:nvSpPr>
        <p:spPr>
          <a:xfrm>
            <a:off x="8117364" y="5145694"/>
            <a:ext cx="1645185" cy="1292662"/>
          </a:xfrm>
          <a:prstGeom prst="rect">
            <a:avLst/>
          </a:prstGeom>
          <a:noFill/>
        </p:spPr>
        <p:txBody>
          <a:bodyPr wrap="square" lIns="91440" tIns="45720" rIns="91440" bIns="45720" rtlCol="0" anchor="t">
            <a:spAutoFit/>
          </a:bodyPr>
          <a:lstStyle/>
          <a:p>
            <a:pPr algn="ctr"/>
            <a:r>
              <a:rPr lang="nb-NO" b="1" noProof="1">
                <a:solidFill>
                  <a:schemeClr val="bg1"/>
                </a:solidFill>
                <a:latin typeface="Arial"/>
                <a:cs typeface="Arial"/>
              </a:rPr>
              <a:t>Refleksjon</a:t>
            </a:r>
          </a:p>
          <a:p>
            <a:pPr algn="ctr"/>
            <a:r>
              <a:rPr lang="nb-NO" sz="1200" noProof="1">
                <a:solidFill>
                  <a:schemeClr val="bg1"/>
                </a:solidFill>
                <a:latin typeface="Arial"/>
                <a:cs typeface="Arial"/>
              </a:rPr>
              <a:t>Forstå bredden av egen kompetanse og tilpasse den til samfunn og arbeidslivsbehov</a:t>
            </a:r>
          </a:p>
        </p:txBody>
      </p:sp>
      <p:pic>
        <p:nvPicPr>
          <p:cNvPr id="1026" name="Picture 2">
            <a:extLst>
              <a:ext uri="{FF2B5EF4-FFF2-40B4-BE49-F238E27FC236}">
                <a16:creationId xmlns:a16="http://schemas.microsoft.com/office/drawing/2014/main" id="{D2446E87-5D7D-9328-0F88-01A875A3F7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127144" y="2796447"/>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C2828860-4EAD-5F00-92DF-EDDBA0DE4B84}"/>
              </a:ext>
            </a:extLst>
          </p:cNvPr>
          <p:cNvSpPr txBox="1"/>
          <p:nvPr/>
        </p:nvSpPr>
        <p:spPr>
          <a:xfrm>
            <a:off x="8688751" y="4465028"/>
            <a:ext cx="401739" cy="769441"/>
          </a:xfrm>
          <a:prstGeom prst="rect">
            <a:avLst/>
          </a:prstGeom>
          <a:noFill/>
        </p:spPr>
        <p:txBody>
          <a:bodyPr wrap="square" rtlCol="0">
            <a:spAutoFit/>
          </a:bodyPr>
          <a:lstStyle/>
          <a:p>
            <a:r>
              <a:rPr lang="nb-NO" sz="4400" dirty="0">
                <a:solidFill>
                  <a:schemeClr val="bg1"/>
                </a:solidFill>
              </a:rPr>
              <a:t>+</a:t>
            </a:r>
          </a:p>
        </p:txBody>
      </p:sp>
      <p:sp>
        <p:nvSpPr>
          <p:cNvPr id="26" name="Tittel 1">
            <a:extLst>
              <a:ext uri="{FF2B5EF4-FFF2-40B4-BE49-F238E27FC236}">
                <a16:creationId xmlns:a16="http://schemas.microsoft.com/office/drawing/2014/main" id="{0D7BE319-C25F-7596-30E8-01D4D9FED278}"/>
              </a:ext>
            </a:extLst>
          </p:cNvPr>
          <p:cNvSpPr>
            <a:spLocks noGrp="1"/>
          </p:cNvSpPr>
          <p:nvPr>
            <p:ph type="title"/>
          </p:nvPr>
        </p:nvSpPr>
        <p:spPr>
          <a:xfrm>
            <a:off x="-1336" y="-1922"/>
            <a:ext cx="12193336" cy="869897"/>
          </a:xfrm>
        </p:spPr>
        <p:txBody>
          <a:bodyPr>
            <a:normAutofit/>
          </a:bodyPr>
          <a:lstStyle/>
          <a:p>
            <a:pPr algn="ctr"/>
            <a:r>
              <a:rPr lang="nb-NO" sz="3200" dirty="0">
                <a:solidFill>
                  <a:srgbClr val="C00000"/>
                </a:solidFill>
                <a:latin typeface="Helvetica"/>
                <a:cs typeface="Helvetica"/>
              </a:rPr>
              <a:t>Hva er studienes arbeidslivsrelevans? En generell definisjon :</a:t>
            </a:r>
          </a:p>
        </p:txBody>
      </p:sp>
      <p:sp>
        <p:nvSpPr>
          <p:cNvPr id="2" name="TekstSylinder 1">
            <a:extLst>
              <a:ext uri="{FF2B5EF4-FFF2-40B4-BE49-F238E27FC236}">
                <a16:creationId xmlns:a16="http://schemas.microsoft.com/office/drawing/2014/main" id="{7540BD0C-1693-04C1-3008-8184D6F39763}"/>
              </a:ext>
            </a:extLst>
          </p:cNvPr>
          <p:cNvSpPr txBox="1"/>
          <p:nvPr/>
        </p:nvSpPr>
        <p:spPr>
          <a:xfrm>
            <a:off x="368771" y="2146769"/>
            <a:ext cx="5339642" cy="25603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nSpc>
                <a:spcPts val="3225"/>
              </a:lnSpc>
            </a:pPr>
            <a:r>
              <a:rPr lang="nb-NO" sz="3200" b="1" i="1" dirty="0">
                <a:ea typeface="+mn-lt"/>
                <a:cs typeface="Segoe UI"/>
              </a:rPr>
              <a:t>"Den </a:t>
            </a:r>
            <a:r>
              <a:rPr lang="nb-NO" sz="3200" b="1" i="1" dirty="0">
                <a:cs typeface="Segoe UI"/>
              </a:rPr>
              <a:t>totale kompetansen</a:t>
            </a:r>
            <a:endParaRPr lang="nb-NO" i="1" dirty="0">
              <a:ea typeface="Calibri"/>
              <a:cs typeface="Calibri"/>
            </a:endParaRPr>
          </a:p>
          <a:p>
            <a:pPr>
              <a:lnSpc>
                <a:spcPts val="3225"/>
              </a:lnSpc>
            </a:pPr>
            <a:r>
              <a:rPr lang="nb-NO" sz="3200" b="1" i="1" dirty="0">
                <a:cs typeface="Segoe UI"/>
              </a:rPr>
              <a:t>våre studenter tilegner seg basert på hva og hvordan </a:t>
            </a:r>
            <a:r>
              <a:rPr lang="en-US" sz="3200" i="1" dirty="0">
                <a:cs typeface="Segoe UI"/>
              </a:rPr>
              <a:t>​</a:t>
            </a:r>
            <a:r>
              <a:rPr lang="nb-NO" sz="3200" b="1" i="1" dirty="0">
                <a:cs typeface="Segoe UI"/>
              </a:rPr>
              <a:t>de lærer </a:t>
            </a:r>
            <a:r>
              <a:rPr lang="en-US" sz="3200" i="1" dirty="0">
                <a:cs typeface="Segoe UI"/>
              </a:rPr>
              <a:t>​</a:t>
            </a:r>
            <a:r>
              <a:rPr lang="nb-NO" sz="3200" b="1" i="1" dirty="0">
                <a:cs typeface="Segoe UI"/>
              </a:rPr>
              <a:t>gjennom studietiden, </a:t>
            </a:r>
            <a:r>
              <a:rPr lang="en-US" sz="3200" i="1" dirty="0">
                <a:cs typeface="Segoe UI"/>
              </a:rPr>
              <a:t>​</a:t>
            </a:r>
            <a:endParaRPr lang="en-US" i="1" dirty="0">
              <a:ea typeface="Calibri"/>
              <a:cs typeface="Calibri"/>
            </a:endParaRPr>
          </a:p>
          <a:p>
            <a:pPr>
              <a:lnSpc>
                <a:spcPts val="3225"/>
              </a:lnSpc>
            </a:pPr>
            <a:r>
              <a:rPr lang="nb-NO" sz="3200" b="1" i="1" dirty="0">
                <a:cs typeface="Segoe UI"/>
              </a:rPr>
              <a:t>og hvordan det er overførbart </a:t>
            </a:r>
            <a:endParaRPr lang="en-US" sz="3200" i="1" dirty="0">
              <a:cs typeface="Segoe UI"/>
            </a:endParaRPr>
          </a:p>
          <a:p>
            <a:pPr>
              <a:lnSpc>
                <a:spcPts val="3225"/>
              </a:lnSpc>
            </a:pPr>
            <a:r>
              <a:rPr lang="nb-NO" sz="3200" b="1" i="1" dirty="0">
                <a:cs typeface="Segoe UI"/>
              </a:rPr>
              <a:t>til </a:t>
            </a:r>
            <a:r>
              <a:rPr lang="en-US" sz="3200" i="1" dirty="0">
                <a:cs typeface="Segoe UI"/>
              </a:rPr>
              <a:t>​</a:t>
            </a:r>
            <a:r>
              <a:rPr lang="nb-NO" sz="3200" b="1" i="1" dirty="0">
                <a:cs typeface="Segoe UI"/>
              </a:rPr>
              <a:t>arbeids- og </a:t>
            </a:r>
            <a:r>
              <a:rPr lang="en-US" sz="3200" i="1" dirty="0">
                <a:cs typeface="Segoe UI"/>
              </a:rPr>
              <a:t>​</a:t>
            </a:r>
            <a:r>
              <a:rPr lang="nb-NO" sz="3200" b="1" i="1" dirty="0">
                <a:cs typeface="Segoe UI"/>
              </a:rPr>
              <a:t>samfunnslivet"</a:t>
            </a:r>
            <a:endParaRPr lang="nb-NO" sz="3200" b="1" i="1" dirty="0">
              <a:ea typeface="Calibri"/>
              <a:cs typeface="Segoe UI"/>
            </a:endParaRPr>
          </a:p>
        </p:txBody>
      </p:sp>
      <p:pic>
        <p:nvPicPr>
          <p:cNvPr id="3" name="Bilde 2" descr="Forretningspersoner som tar hverandre i hånden">
            <a:extLst>
              <a:ext uri="{FF2B5EF4-FFF2-40B4-BE49-F238E27FC236}">
                <a16:creationId xmlns:a16="http://schemas.microsoft.com/office/drawing/2014/main" id="{38E891A7-D625-06E0-56C7-161825782FF3}"/>
              </a:ext>
            </a:extLst>
          </p:cNvPr>
          <p:cNvPicPr>
            <a:picLocks noChangeAspect="1"/>
          </p:cNvPicPr>
          <p:nvPr/>
        </p:nvPicPr>
        <p:blipFill>
          <a:blip r:embed="rId7">
            <a:duotone>
              <a:schemeClr val="bg2">
                <a:shade val="45000"/>
                <a:satMod val="135000"/>
              </a:schemeClr>
              <a:prstClr val="white"/>
            </a:duotone>
          </a:blip>
          <a:srcRect/>
          <a:stretch/>
        </p:blipFill>
        <p:spPr>
          <a:xfrm>
            <a:off x="6603744" y="1893872"/>
            <a:ext cx="5525032" cy="3107831"/>
          </a:xfrm>
          <a:prstGeom prst="rect">
            <a:avLst/>
          </a:prstGeom>
          <a:effectLst>
            <a:outerShdw dist="50800" dir="5400000" algn="ctr" rotWithShape="0">
              <a:srgbClr val="000000">
                <a:alpha val="43137"/>
              </a:srgbClr>
            </a:outerShdw>
          </a:effectLst>
        </p:spPr>
      </p:pic>
      <p:sp>
        <p:nvSpPr>
          <p:cNvPr id="4" name="Rektangel 3">
            <a:extLst>
              <a:ext uri="{FF2B5EF4-FFF2-40B4-BE49-F238E27FC236}">
                <a16:creationId xmlns:a16="http://schemas.microsoft.com/office/drawing/2014/main" id="{486A47B8-8D7F-3C2A-2291-29A4C384070F}"/>
              </a:ext>
            </a:extLst>
          </p:cNvPr>
          <p:cNvSpPr/>
          <p:nvPr/>
        </p:nvSpPr>
        <p:spPr>
          <a:xfrm>
            <a:off x="0" y="1893872"/>
            <a:ext cx="12128776" cy="3107831"/>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b-NO"/>
          </a:p>
        </p:txBody>
      </p:sp>
      <p:sp>
        <p:nvSpPr>
          <p:cNvPr id="6" name="Tittel 1">
            <a:extLst>
              <a:ext uri="{FF2B5EF4-FFF2-40B4-BE49-F238E27FC236}">
                <a16:creationId xmlns:a16="http://schemas.microsoft.com/office/drawing/2014/main" id="{3BE71D92-AE17-CC66-59FD-A79888DE65FC}"/>
              </a:ext>
            </a:extLst>
          </p:cNvPr>
          <p:cNvSpPr txBox="1">
            <a:spLocks/>
          </p:cNvSpPr>
          <p:nvPr/>
        </p:nvSpPr>
        <p:spPr>
          <a:xfrm>
            <a:off x="192325" y="5795946"/>
            <a:ext cx="12283906" cy="410288"/>
          </a:xfrm>
          <a:prstGeom prst="rect">
            <a:avLst/>
          </a:prstGeom>
        </p:spPr>
        <p:txBody>
          <a:bodyPr vert="horz" lIns="91440" tIns="45720" rIns="91440" bIns="45720" rtlCol="0" anchor="ctr">
            <a:normAutofit fontScale="90000"/>
          </a:bodyPr>
          <a:lstStyle>
            <a:lvl1pPr algn="l" defTabSz="914400" rtl="0" eaLnBrk="1" latinLnBrk="0" hangingPunct="1">
              <a:lnSpc>
                <a:spcPct val="90000"/>
              </a:lnSpc>
              <a:spcBef>
                <a:spcPct val="0"/>
              </a:spcBef>
              <a:buNone/>
              <a:defRPr sz="2400" b="1" i="0" kern="1200">
                <a:solidFill>
                  <a:schemeClr val="tx1"/>
                </a:solidFill>
                <a:latin typeface="Helvetica" pitchFamily="2" charset="0"/>
                <a:ea typeface="+mj-ea"/>
                <a:cs typeface="+mj-cs"/>
              </a:defRPr>
            </a:lvl1pPr>
          </a:lstStyle>
          <a:p>
            <a:pPr algn="ctr"/>
            <a:r>
              <a:rPr lang="nb-NO" sz="3200" dirty="0">
                <a:solidFill>
                  <a:srgbClr val="C00000"/>
                </a:solidFill>
                <a:latin typeface="Helvetica"/>
                <a:cs typeface="Helvetica"/>
              </a:rPr>
              <a:t>Og samtidig, hva som er arbeidslivsrelevant </a:t>
            </a:r>
            <a:br>
              <a:rPr lang="nb-NO" sz="3200" dirty="0">
                <a:solidFill>
                  <a:srgbClr val="C00000"/>
                </a:solidFill>
                <a:latin typeface="Helvetica"/>
                <a:cs typeface="Helvetica"/>
              </a:rPr>
            </a:br>
            <a:r>
              <a:rPr lang="nb-NO" sz="3200" dirty="0">
                <a:solidFill>
                  <a:srgbClr val="C00000"/>
                </a:solidFill>
                <a:latin typeface="Helvetica"/>
                <a:cs typeface="Helvetica"/>
              </a:rPr>
              <a:t>varierer mellom fagfelt til fagfelt og over tid….</a:t>
            </a:r>
          </a:p>
        </p:txBody>
      </p:sp>
    </p:spTree>
    <p:extLst>
      <p:ext uri="{BB962C8B-B14F-4D97-AF65-F5344CB8AC3E}">
        <p14:creationId xmlns:p14="http://schemas.microsoft.com/office/powerpoint/2010/main" val="71921198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tel 4">
            <a:extLst>
              <a:ext uri="{FF2B5EF4-FFF2-40B4-BE49-F238E27FC236}">
                <a16:creationId xmlns:a16="http://schemas.microsoft.com/office/drawing/2014/main" id="{C33FA246-FF3F-7BDF-C2DF-7B7B34349C73}"/>
              </a:ext>
            </a:extLst>
          </p:cNvPr>
          <p:cNvSpPr>
            <a:spLocks noGrp="1"/>
          </p:cNvSpPr>
          <p:nvPr>
            <p:ph type="title"/>
          </p:nvPr>
        </p:nvSpPr>
        <p:spPr>
          <a:xfrm>
            <a:off x="721056" y="471435"/>
            <a:ext cx="5189207" cy="1065472"/>
          </a:xfrm>
        </p:spPr>
        <p:txBody>
          <a:bodyPr>
            <a:normAutofit fontScale="90000"/>
          </a:bodyPr>
          <a:lstStyle/>
          <a:p>
            <a:r>
              <a:rPr lang="nb-NO" sz="3600" noProof="0" dirty="0">
                <a:latin typeface="Helvetica"/>
                <a:cs typeface="Helvetica"/>
              </a:rPr>
              <a:t>Hvordan styrke studienes arbeidslivsrelevans?</a:t>
            </a:r>
            <a:br>
              <a:rPr lang="en-US" b="1" i="0" kern="1200" noProof="0" dirty="0">
                <a:latin typeface="Helvetica"/>
                <a:cs typeface="Helvetica"/>
              </a:rPr>
            </a:br>
            <a:endParaRPr lang="en-US" noProof="0" dirty="0"/>
          </a:p>
        </p:txBody>
      </p:sp>
      <p:sp>
        <p:nvSpPr>
          <p:cNvPr id="6" name="Content Placeholder 2">
            <a:extLst>
              <a:ext uri="{FF2B5EF4-FFF2-40B4-BE49-F238E27FC236}">
                <a16:creationId xmlns:a16="http://schemas.microsoft.com/office/drawing/2014/main" id="{F8961950-D9C3-772C-CC6C-00DED8436D32}"/>
              </a:ext>
            </a:extLst>
          </p:cNvPr>
          <p:cNvSpPr>
            <a:spLocks noGrp="1"/>
          </p:cNvSpPr>
          <p:nvPr>
            <p:ph sz="half" idx="1"/>
          </p:nvPr>
        </p:nvSpPr>
        <p:spPr>
          <a:xfrm>
            <a:off x="848683" y="1803262"/>
            <a:ext cx="5189207" cy="4800738"/>
          </a:xfrm>
        </p:spPr>
        <p:txBody>
          <a:bodyPr vert="horz" lIns="90000" tIns="45720" rIns="91440" bIns="45720" rtlCol="0" anchor="t">
            <a:normAutofit fontScale="92500" lnSpcReduction="20000"/>
          </a:bodyPr>
          <a:lstStyle/>
          <a:p>
            <a:r>
              <a:rPr lang="nb-NO" noProof="0" dirty="0">
                <a:latin typeface="Helvetica"/>
                <a:cs typeface="Helvetica"/>
              </a:rPr>
              <a:t>Møte og utfordre de eksisterende behovene i arbeids – og samfunnslivet</a:t>
            </a:r>
            <a:endParaRPr lang="nb-NO" dirty="0">
              <a:latin typeface="Helvetica"/>
              <a:cs typeface="Helvetica"/>
            </a:endParaRPr>
          </a:p>
          <a:p>
            <a:endParaRPr lang="nb-NO" noProof="0" dirty="0">
              <a:latin typeface="Helvetica"/>
              <a:cs typeface="Helvetica"/>
            </a:endParaRPr>
          </a:p>
          <a:p>
            <a:r>
              <a:rPr lang="nb-NO" dirty="0">
                <a:latin typeface="Helvetica"/>
                <a:cs typeface="Helvetica"/>
              </a:rPr>
              <a:t>T</a:t>
            </a:r>
            <a:r>
              <a:rPr lang="nb-NO" noProof="0" dirty="0">
                <a:latin typeface="Helvetica"/>
                <a:cs typeface="Helvetica"/>
              </a:rPr>
              <a:t>ett samarbeid med arbeids</a:t>
            </a:r>
            <a:r>
              <a:rPr lang="nb-NO" dirty="0">
                <a:latin typeface="Helvetica"/>
                <a:cs typeface="Helvetica"/>
              </a:rPr>
              <a:t>- og samfunnslivet fra forberedelse til evaluering av studieprogrammene.</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Balanse fagspesifikk kunnskap og generiske ferdigheter</a:t>
            </a:r>
          </a:p>
          <a:p>
            <a:endParaRPr lang="nb-NO" noProof="0" dirty="0">
              <a:latin typeface="Helvetica"/>
              <a:cs typeface="Helvetica"/>
            </a:endParaRPr>
          </a:p>
          <a:p>
            <a:r>
              <a:rPr lang="nb-NO" dirty="0">
                <a:latin typeface="Helvetica"/>
                <a:cs typeface="Helvetica"/>
              </a:rPr>
              <a:t>Studentene får øve på å bruke kompetansen i samarbeid med arbeidslivet</a:t>
            </a:r>
            <a:endParaRPr lang="nb-NO" noProof="0" dirty="0">
              <a:latin typeface="Helvetica"/>
              <a:cs typeface="Helvetica"/>
            </a:endParaRPr>
          </a:p>
          <a:p>
            <a:endParaRPr lang="nb-NO" noProof="0" dirty="0">
              <a:latin typeface="Helvetica"/>
              <a:cs typeface="Helvetica"/>
            </a:endParaRPr>
          </a:p>
          <a:p>
            <a:r>
              <a:rPr lang="nb-NO" noProof="0" dirty="0">
                <a:latin typeface="Helvetica"/>
                <a:cs typeface="Helvetica"/>
              </a:rPr>
              <a:t>Bevissthet </a:t>
            </a:r>
            <a:r>
              <a:rPr lang="nb-NO" dirty="0">
                <a:latin typeface="Helvetica"/>
                <a:cs typeface="Helvetica"/>
              </a:rPr>
              <a:t>på hvordan kompetansene som utvikles er attraktive i arbeids- og samfunnslivet</a:t>
            </a:r>
            <a:endParaRPr lang="nb-NO" b="1" noProof="0" dirty="0">
              <a:latin typeface="Helvetica"/>
              <a:cs typeface="Helvetica"/>
            </a:endParaRPr>
          </a:p>
          <a:p>
            <a:endParaRPr lang="en-US" noProof="0" dirty="0">
              <a:cs typeface="Helvetica"/>
            </a:endParaRPr>
          </a:p>
        </p:txBody>
      </p:sp>
    </p:spTree>
    <p:extLst>
      <p:ext uri="{BB962C8B-B14F-4D97-AF65-F5344CB8AC3E}">
        <p14:creationId xmlns:p14="http://schemas.microsoft.com/office/powerpoint/2010/main" val="2530571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6641F989-77A6-6294-A069-640799D9DDE5}"/>
              </a:ext>
            </a:extLst>
          </p:cNvPr>
          <p:cNvPicPr>
            <a:picLocks noChangeAspect="1"/>
          </p:cNvPicPr>
          <p:nvPr/>
        </p:nvPicPr>
        <p:blipFill>
          <a:blip r:embed="rId3"/>
          <a:stretch>
            <a:fillRect/>
          </a:stretch>
        </p:blipFill>
        <p:spPr>
          <a:xfrm>
            <a:off x="7422295" y="3790333"/>
            <a:ext cx="578452" cy="629793"/>
          </a:xfrm>
          <a:prstGeom prst="rect">
            <a:avLst/>
          </a:prstGeom>
        </p:spPr>
      </p:pic>
      <p:sp>
        <p:nvSpPr>
          <p:cNvPr id="10" name="Ellipse 9">
            <a:extLst>
              <a:ext uri="{FF2B5EF4-FFF2-40B4-BE49-F238E27FC236}">
                <a16:creationId xmlns:a16="http://schemas.microsoft.com/office/drawing/2014/main" id="{94E37CB8-34E6-ADB1-4F33-ADC89F88B0DB}"/>
              </a:ext>
            </a:extLst>
          </p:cNvPr>
          <p:cNvSpPr/>
          <p:nvPr/>
        </p:nvSpPr>
        <p:spPr>
          <a:xfrm>
            <a:off x="2712398" y="690122"/>
            <a:ext cx="6406452" cy="6178074"/>
          </a:xfrm>
          <a:prstGeom prst="ellipse">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Oval 5">
            <a:extLst>
              <a:ext uri="{FF2B5EF4-FFF2-40B4-BE49-F238E27FC236}">
                <a16:creationId xmlns:a16="http://schemas.microsoft.com/office/drawing/2014/main" id="{8E52F34C-5283-6536-6F0F-BC8CCC09DF3C}"/>
              </a:ext>
            </a:extLst>
          </p:cNvPr>
          <p:cNvSpPr/>
          <p:nvPr/>
        </p:nvSpPr>
        <p:spPr>
          <a:xfrm>
            <a:off x="4630391" y="742452"/>
            <a:ext cx="2583277" cy="2553594"/>
          </a:xfrm>
          <a:prstGeom prst="ellipse">
            <a:avLst/>
          </a:prstGeom>
          <a:solidFill>
            <a:srgbClr val="FEBEB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6" name="Picture 15">
            <a:extLst>
              <a:ext uri="{FF2B5EF4-FFF2-40B4-BE49-F238E27FC236}">
                <a16:creationId xmlns:a16="http://schemas.microsoft.com/office/drawing/2014/main" id="{621511AF-E75B-DF67-EC8B-4607349F9A65}"/>
              </a:ext>
            </a:extLst>
          </p:cNvPr>
          <p:cNvPicPr>
            <a:picLocks noChangeAspect="1"/>
          </p:cNvPicPr>
          <p:nvPr/>
        </p:nvPicPr>
        <p:blipFill>
          <a:blip r:embed="rId4"/>
          <a:stretch>
            <a:fillRect/>
          </a:stretch>
        </p:blipFill>
        <p:spPr>
          <a:xfrm>
            <a:off x="5640287" y="1215321"/>
            <a:ext cx="616035" cy="574724"/>
          </a:xfrm>
          <a:prstGeom prst="rect">
            <a:avLst/>
          </a:prstGeom>
        </p:spPr>
      </p:pic>
      <p:sp>
        <p:nvSpPr>
          <p:cNvPr id="13" name="TextBox 12">
            <a:extLst>
              <a:ext uri="{FF2B5EF4-FFF2-40B4-BE49-F238E27FC236}">
                <a16:creationId xmlns:a16="http://schemas.microsoft.com/office/drawing/2014/main" id="{CAAEB100-0BC8-C916-62C4-58E6A7E910CF}"/>
              </a:ext>
            </a:extLst>
          </p:cNvPr>
          <p:cNvSpPr txBox="1"/>
          <p:nvPr/>
        </p:nvSpPr>
        <p:spPr>
          <a:xfrm>
            <a:off x="4788646" y="1945793"/>
            <a:ext cx="2319006" cy="553998"/>
          </a:xfrm>
          <a:prstGeom prst="rect">
            <a:avLst/>
          </a:prstGeom>
          <a:noFill/>
        </p:spPr>
        <p:txBody>
          <a:bodyPr wrap="square" rtlCol="0">
            <a:spAutoFit/>
          </a:bodyPr>
          <a:lstStyle/>
          <a:p>
            <a:pPr algn="ctr"/>
            <a:r>
              <a:rPr lang="nb-NO" b="1" noProof="0" dirty="0">
                <a:solidFill>
                  <a:srgbClr val="131E29"/>
                </a:solidFill>
                <a:latin typeface="Arial" panose="020B0604020202020204" pitchFamily="34" charset="0"/>
                <a:cs typeface="Arial" panose="020B0604020202020204" pitchFamily="34" charset="0"/>
              </a:rPr>
              <a:t>Kunnskap</a:t>
            </a:r>
          </a:p>
          <a:p>
            <a:pPr algn="ctr"/>
            <a:r>
              <a:rPr lang="nb-NO" sz="1200" noProof="0" dirty="0">
                <a:solidFill>
                  <a:srgbClr val="131E29"/>
                </a:solidFill>
                <a:latin typeface="Arial" panose="020B0604020202020204" pitchFamily="34" charset="0"/>
                <a:cs typeface="Arial" panose="020B0604020202020204" pitchFamily="34" charset="0"/>
              </a:rPr>
              <a:t>Hva vi vet </a:t>
            </a:r>
          </a:p>
        </p:txBody>
      </p:sp>
      <p:sp>
        <p:nvSpPr>
          <p:cNvPr id="7" name="Oval 6">
            <a:extLst>
              <a:ext uri="{FF2B5EF4-FFF2-40B4-BE49-F238E27FC236}">
                <a16:creationId xmlns:a16="http://schemas.microsoft.com/office/drawing/2014/main" id="{DFF3D97F-C1CC-1613-CEAC-056C95D50277}"/>
              </a:ext>
            </a:extLst>
          </p:cNvPr>
          <p:cNvSpPr/>
          <p:nvPr/>
        </p:nvSpPr>
        <p:spPr>
          <a:xfrm>
            <a:off x="3142011" y="2496865"/>
            <a:ext cx="2583277" cy="2553594"/>
          </a:xfrm>
          <a:prstGeom prst="ellipse">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0" name="Oval 6">
            <a:extLst>
              <a:ext uri="{FF2B5EF4-FFF2-40B4-BE49-F238E27FC236}">
                <a16:creationId xmlns:a16="http://schemas.microsoft.com/office/drawing/2014/main" id="{0AB5032C-EA60-167A-DEEB-7E67B6D6A2AC}"/>
              </a:ext>
            </a:extLst>
          </p:cNvPr>
          <p:cNvSpPr/>
          <p:nvPr/>
        </p:nvSpPr>
        <p:spPr>
          <a:xfrm>
            <a:off x="6200120" y="2509413"/>
            <a:ext cx="2583277" cy="2553594"/>
          </a:xfrm>
          <a:prstGeom prst="ellipse">
            <a:avLst/>
          </a:prstGeom>
          <a:solidFill>
            <a:schemeClr val="bg1">
              <a:lumMod val="8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9" name="Picture 18">
            <a:extLst>
              <a:ext uri="{FF2B5EF4-FFF2-40B4-BE49-F238E27FC236}">
                <a16:creationId xmlns:a16="http://schemas.microsoft.com/office/drawing/2014/main" id="{FE1834C0-4440-0FB6-CF94-88BF702D291C}"/>
              </a:ext>
            </a:extLst>
          </p:cNvPr>
          <p:cNvPicPr>
            <a:picLocks noChangeAspect="1"/>
          </p:cNvPicPr>
          <p:nvPr/>
        </p:nvPicPr>
        <p:blipFill>
          <a:blip r:embed="rId5"/>
          <a:stretch>
            <a:fillRect/>
          </a:stretch>
        </p:blipFill>
        <p:spPr>
          <a:xfrm>
            <a:off x="4135958" y="2751269"/>
            <a:ext cx="599234" cy="782879"/>
          </a:xfrm>
          <a:prstGeom prst="rect">
            <a:avLst/>
          </a:prstGeom>
        </p:spPr>
      </p:pic>
      <p:sp>
        <p:nvSpPr>
          <p:cNvPr id="21" name="TextBox 12">
            <a:extLst>
              <a:ext uri="{FF2B5EF4-FFF2-40B4-BE49-F238E27FC236}">
                <a16:creationId xmlns:a16="http://schemas.microsoft.com/office/drawing/2014/main" id="{27992E6F-9975-B558-62CF-D54CA15BF93C}"/>
              </a:ext>
            </a:extLst>
          </p:cNvPr>
          <p:cNvSpPr txBox="1"/>
          <p:nvPr/>
        </p:nvSpPr>
        <p:spPr>
          <a:xfrm>
            <a:off x="3252777" y="3682071"/>
            <a:ext cx="2147061" cy="553998"/>
          </a:xfrm>
          <a:prstGeom prst="rect">
            <a:avLst/>
          </a:prstGeom>
          <a:noFill/>
        </p:spPr>
        <p:txBody>
          <a:bodyPr wrap="square" rtlCol="0">
            <a:spAutoFit/>
          </a:bodyPr>
          <a:lstStyle/>
          <a:p>
            <a:pPr algn="ctr"/>
            <a:r>
              <a:rPr lang="en-US" b="1" dirty="0" err="1">
                <a:solidFill>
                  <a:srgbClr val="131E29"/>
                </a:solidFill>
                <a:latin typeface="Arial" panose="020B0604020202020204" pitchFamily="34" charset="0"/>
                <a:cs typeface="Arial" panose="020B0604020202020204" pitchFamily="34" charset="0"/>
              </a:rPr>
              <a:t>Ferdigheter</a:t>
            </a:r>
            <a:endParaRPr lang="en-US" b="1" noProof="0" dirty="0">
              <a:solidFill>
                <a:srgbClr val="131E29"/>
              </a:solidFill>
              <a:latin typeface="Arial" panose="020B0604020202020204" pitchFamily="34" charset="0"/>
              <a:cs typeface="Arial" panose="020B0604020202020204" pitchFamily="34" charset="0"/>
            </a:endParaRPr>
          </a:p>
          <a:p>
            <a:pPr algn="ctr"/>
            <a:r>
              <a:rPr lang="en-US" sz="1200" noProof="0" dirty="0" err="1">
                <a:solidFill>
                  <a:srgbClr val="131E29"/>
                </a:solidFill>
                <a:latin typeface="Arial" panose="020B0604020202020204" pitchFamily="34" charset="0"/>
                <a:cs typeface="Arial" panose="020B0604020202020204" pitchFamily="34" charset="0"/>
              </a:rPr>
              <a:t>Hvordan</a:t>
            </a:r>
            <a:r>
              <a:rPr lang="en-US" sz="1200" noProof="0" dirty="0">
                <a:solidFill>
                  <a:srgbClr val="131E29"/>
                </a:solidFill>
                <a:latin typeface="Arial" panose="020B0604020202020204" pitchFamily="34" charset="0"/>
                <a:cs typeface="Arial" panose="020B0604020202020204" pitchFamily="34" charset="0"/>
              </a:rPr>
              <a:t> vi </a:t>
            </a:r>
            <a:r>
              <a:rPr lang="en-US" sz="1200" noProof="0" dirty="0" err="1">
                <a:solidFill>
                  <a:srgbClr val="131E29"/>
                </a:solidFill>
                <a:latin typeface="Arial" panose="020B0604020202020204" pitchFamily="34" charset="0"/>
                <a:cs typeface="Arial" panose="020B0604020202020204" pitchFamily="34" charset="0"/>
              </a:rPr>
              <a:t>bruker</a:t>
            </a:r>
            <a:r>
              <a:rPr lang="en-US" sz="1200" noProof="0" dirty="0">
                <a:solidFill>
                  <a:srgbClr val="131E29"/>
                </a:solidFill>
                <a:latin typeface="Arial" panose="020B0604020202020204" pitchFamily="34" charset="0"/>
                <a:cs typeface="Arial" panose="020B0604020202020204" pitchFamily="34" charset="0"/>
              </a:rPr>
              <a:t> det vi vet</a:t>
            </a:r>
          </a:p>
        </p:txBody>
      </p:sp>
      <p:sp>
        <p:nvSpPr>
          <p:cNvPr id="22" name="TextBox 12">
            <a:extLst>
              <a:ext uri="{FF2B5EF4-FFF2-40B4-BE49-F238E27FC236}">
                <a16:creationId xmlns:a16="http://schemas.microsoft.com/office/drawing/2014/main" id="{3FD18105-46F9-AF0D-109A-96908348DB71}"/>
              </a:ext>
            </a:extLst>
          </p:cNvPr>
          <p:cNvSpPr txBox="1"/>
          <p:nvPr/>
        </p:nvSpPr>
        <p:spPr>
          <a:xfrm>
            <a:off x="6423922" y="3678138"/>
            <a:ext cx="2289108" cy="738664"/>
          </a:xfrm>
          <a:prstGeom prst="rect">
            <a:avLst/>
          </a:prstGeom>
          <a:noFill/>
        </p:spPr>
        <p:txBody>
          <a:bodyPr wrap="square" lIns="91440" tIns="45720" rIns="91440" bIns="45720" rtlCol="0" anchor="t">
            <a:spAutoFit/>
          </a:bodyPr>
          <a:lstStyle/>
          <a:p>
            <a:pPr algn="ctr"/>
            <a:r>
              <a:rPr lang="en-US" b="1" dirty="0" err="1">
                <a:solidFill>
                  <a:srgbClr val="131E29"/>
                </a:solidFill>
                <a:latin typeface="Arial"/>
                <a:cs typeface="Arial"/>
              </a:rPr>
              <a:t>Egenskaper</a:t>
            </a:r>
            <a:endParaRPr lang="en-US" b="1" noProof="0" dirty="0">
              <a:solidFill>
                <a:srgbClr val="131E29"/>
              </a:solidFill>
              <a:latin typeface="Arial"/>
              <a:cs typeface="Arial"/>
            </a:endParaRPr>
          </a:p>
          <a:p>
            <a:pPr algn="ctr"/>
            <a:r>
              <a:rPr lang="en-US" sz="1200" noProof="0" dirty="0">
                <a:solidFill>
                  <a:srgbClr val="131E29"/>
                </a:solidFill>
                <a:latin typeface="Arial"/>
                <a:cs typeface="Arial"/>
              </a:rPr>
              <a:t>Verdier, </a:t>
            </a:r>
            <a:r>
              <a:rPr lang="en-US" sz="1200" noProof="0" dirty="0" err="1">
                <a:solidFill>
                  <a:srgbClr val="131E29"/>
                </a:solidFill>
                <a:latin typeface="Arial"/>
                <a:cs typeface="Arial"/>
              </a:rPr>
              <a:t>holdninger</a:t>
            </a:r>
            <a:r>
              <a:rPr lang="en-US" sz="1200" noProof="0" dirty="0">
                <a:solidFill>
                  <a:srgbClr val="131E29"/>
                </a:solidFill>
                <a:latin typeface="Arial"/>
                <a:cs typeface="Arial"/>
              </a:rPr>
              <a:t>, </a:t>
            </a:r>
            <a:r>
              <a:rPr lang="en-US" sz="1200" noProof="0" dirty="0" err="1">
                <a:solidFill>
                  <a:srgbClr val="131E29"/>
                </a:solidFill>
                <a:latin typeface="Arial"/>
                <a:cs typeface="Arial"/>
              </a:rPr>
              <a:t>engasjement</a:t>
            </a:r>
            <a:r>
              <a:rPr lang="en-US" sz="1200" noProof="0" dirty="0">
                <a:solidFill>
                  <a:srgbClr val="131E29"/>
                </a:solidFill>
                <a:latin typeface="Arial"/>
                <a:cs typeface="Arial"/>
              </a:rPr>
              <a:t> </a:t>
            </a:r>
            <a:r>
              <a:rPr lang="en-US" sz="1200" noProof="0" dirty="0" err="1">
                <a:solidFill>
                  <a:srgbClr val="131E29"/>
                </a:solidFill>
                <a:latin typeface="Arial"/>
                <a:cs typeface="Arial"/>
              </a:rPr>
              <a:t>til</a:t>
            </a:r>
            <a:r>
              <a:rPr lang="en-US" sz="1200" noProof="0" dirty="0">
                <a:solidFill>
                  <a:srgbClr val="131E29"/>
                </a:solidFill>
                <a:latin typeface="Arial"/>
                <a:cs typeface="Arial"/>
              </a:rPr>
              <a:t> </a:t>
            </a:r>
            <a:r>
              <a:rPr lang="en-US" sz="1200" noProof="0" dirty="0" err="1">
                <a:solidFill>
                  <a:srgbClr val="131E29"/>
                </a:solidFill>
                <a:latin typeface="Arial"/>
                <a:cs typeface="Arial"/>
              </a:rPr>
              <a:t>omgivelsene</a:t>
            </a:r>
            <a:endParaRPr lang="en-US" sz="1200" noProof="0" dirty="0">
              <a:solidFill>
                <a:srgbClr val="131E29"/>
              </a:solidFill>
              <a:latin typeface="Arial"/>
              <a:cs typeface="Arial"/>
            </a:endParaRPr>
          </a:p>
        </p:txBody>
      </p:sp>
      <p:sp>
        <p:nvSpPr>
          <p:cNvPr id="9" name="Oval 8">
            <a:extLst>
              <a:ext uri="{FF2B5EF4-FFF2-40B4-BE49-F238E27FC236}">
                <a16:creationId xmlns:a16="http://schemas.microsoft.com/office/drawing/2014/main" id="{44875041-E2F4-5479-14A4-B63D95E21676}"/>
              </a:ext>
            </a:extLst>
          </p:cNvPr>
          <p:cNvSpPr/>
          <p:nvPr/>
        </p:nvSpPr>
        <p:spPr>
          <a:xfrm>
            <a:off x="4635882" y="4276374"/>
            <a:ext cx="2583277" cy="2553594"/>
          </a:xfrm>
          <a:prstGeom prst="ellipse">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11" name="TextBox 10">
            <a:extLst>
              <a:ext uri="{FF2B5EF4-FFF2-40B4-BE49-F238E27FC236}">
                <a16:creationId xmlns:a16="http://schemas.microsoft.com/office/drawing/2014/main" id="{13FED8A3-BE80-9461-F0E6-7CC0E375DFD8}"/>
              </a:ext>
            </a:extLst>
          </p:cNvPr>
          <p:cNvSpPr txBox="1"/>
          <p:nvPr/>
        </p:nvSpPr>
        <p:spPr>
          <a:xfrm>
            <a:off x="4630391" y="5185858"/>
            <a:ext cx="2583277" cy="923330"/>
          </a:xfrm>
          <a:prstGeom prst="rect">
            <a:avLst/>
          </a:prstGeom>
          <a:noFill/>
        </p:spPr>
        <p:txBody>
          <a:bodyPr wrap="square" lIns="91440" tIns="45720" rIns="91440" bIns="45720" rtlCol="0" anchor="t">
            <a:spAutoFit/>
          </a:bodyPr>
          <a:lstStyle/>
          <a:p>
            <a:pPr algn="ctr"/>
            <a:r>
              <a:rPr lang="en-US" b="1" noProof="0" dirty="0" err="1">
                <a:solidFill>
                  <a:schemeClr val="bg1"/>
                </a:solidFill>
                <a:latin typeface="Arial"/>
                <a:cs typeface="Arial"/>
              </a:rPr>
              <a:t>Refleksjon</a:t>
            </a:r>
            <a:r>
              <a:rPr lang="en-US" b="1" noProof="0" dirty="0">
                <a:solidFill>
                  <a:schemeClr val="bg1"/>
                </a:solidFill>
                <a:latin typeface="Arial"/>
                <a:cs typeface="Arial"/>
              </a:rPr>
              <a:t> </a:t>
            </a:r>
          </a:p>
          <a:p>
            <a:pPr algn="ctr"/>
            <a:r>
              <a:rPr lang="en-US" sz="1200" dirty="0" err="1">
                <a:solidFill>
                  <a:schemeClr val="bg1"/>
                </a:solidFill>
                <a:latin typeface="Arial"/>
                <a:cs typeface="Arial"/>
              </a:rPr>
              <a:t>Fprstå</a:t>
            </a:r>
            <a:r>
              <a:rPr lang="en-US" sz="1200" dirty="0">
                <a:solidFill>
                  <a:schemeClr val="bg1"/>
                </a:solidFill>
                <a:latin typeface="Arial"/>
                <a:cs typeface="Arial"/>
              </a:rPr>
              <a:t> </a:t>
            </a:r>
            <a:r>
              <a:rPr lang="en-US" sz="1200" dirty="0" err="1">
                <a:solidFill>
                  <a:schemeClr val="bg1"/>
                </a:solidFill>
                <a:latin typeface="Arial"/>
                <a:cs typeface="Arial"/>
              </a:rPr>
              <a:t>bredden</a:t>
            </a:r>
            <a:r>
              <a:rPr lang="en-US" sz="1200" dirty="0">
                <a:solidFill>
                  <a:schemeClr val="bg1"/>
                </a:solidFill>
                <a:latin typeface="Arial"/>
                <a:cs typeface="Arial"/>
              </a:rPr>
              <a:t> av </a:t>
            </a:r>
            <a:r>
              <a:rPr lang="en-US" sz="1200" dirty="0" err="1">
                <a:solidFill>
                  <a:schemeClr val="bg1"/>
                </a:solidFill>
                <a:latin typeface="Arial"/>
                <a:cs typeface="Arial"/>
              </a:rPr>
              <a:t>egen</a:t>
            </a:r>
            <a:r>
              <a:rPr lang="en-US" sz="1200" dirty="0">
                <a:solidFill>
                  <a:schemeClr val="bg1"/>
                </a:solidFill>
                <a:latin typeface="Arial"/>
                <a:cs typeface="Arial"/>
              </a:rPr>
              <a:t> </a:t>
            </a:r>
            <a:r>
              <a:rPr lang="en-US" sz="1200" dirty="0" err="1">
                <a:solidFill>
                  <a:schemeClr val="bg1"/>
                </a:solidFill>
                <a:latin typeface="Arial"/>
                <a:cs typeface="Arial"/>
              </a:rPr>
              <a:t>kompetanse</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tilpasse</a:t>
            </a:r>
            <a:r>
              <a:rPr lang="en-US" sz="1200" dirty="0">
                <a:solidFill>
                  <a:schemeClr val="bg1"/>
                </a:solidFill>
                <a:latin typeface="Arial"/>
                <a:cs typeface="Arial"/>
              </a:rPr>
              <a:t> den </a:t>
            </a:r>
            <a:r>
              <a:rPr lang="en-US" sz="1200" dirty="0" err="1">
                <a:solidFill>
                  <a:schemeClr val="bg1"/>
                </a:solidFill>
                <a:latin typeface="Arial"/>
                <a:cs typeface="Arial"/>
              </a:rPr>
              <a:t>til</a:t>
            </a:r>
            <a:r>
              <a:rPr lang="en-US" sz="1200" dirty="0">
                <a:solidFill>
                  <a:schemeClr val="bg1"/>
                </a:solidFill>
                <a:latin typeface="Arial"/>
                <a:cs typeface="Arial"/>
              </a:rPr>
              <a:t> </a:t>
            </a:r>
            <a:r>
              <a:rPr lang="en-US" sz="1200" dirty="0" err="1">
                <a:solidFill>
                  <a:schemeClr val="bg1"/>
                </a:solidFill>
                <a:latin typeface="Arial"/>
                <a:cs typeface="Arial"/>
              </a:rPr>
              <a:t>samfunn</a:t>
            </a:r>
            <a:r>
              <a:rPr lang="en-US" sz="1200" dirty="0">
                <a:solidFill>
                  <a:schemeClr val="bg1"/>
                </a:solidFill>
                <a:latin typeface="Arial"/>
                <a:cs typeface="Arial"/>
              </a:rPr>
              <a:t> </a:t>
            </a:r>
            <a:r>
              <a:rPr lang="en-US" sz="1200" dirty="0" err="1">
                <a:solidFill>
                  <a:schemeClr val="bg1"/>
                </a:solidFill>
                <a:latin typeface="Arial"/>
                <a:cs typeface="Arial"/>
              </a:rPr>
              <a:t>og</a:t>
            </a:r>
            <a:r>
              <a:rPr lang="en-US" sz="1200" dirty="0">
                <a:solidFill>
                  <a:schemeClr val="bg1"/>
                </a:solidFill>
                <a:latin typeface="Arial"/>
                <a:cs typeface="Arial"/>
              </a:rPr>
              <a:t> </a:t>
            </a:r>
            <a:r>
              <a:rPr lang="en-US" sz="1200" dirty="0" err="1">
                <a:solidFill>
                  <a:schemeClr val="bg1"/>
                </a:solidFill>
                <a:latin typeface="Arial"/>
                <a:cs typeface="Arial"/>
              </a:rPr>
              <a:t>arbeidslivsbehov</a:t>
            </a:r>
            <a:endParaRPr lang="en-US" sz="1200" noProof="0" dirty="0">
              <a:solidFill>
                <a:schemeClr val="bg1"/>
              </a:solidFill>
              <a:latin typeface="Arial"/>
              <a:cs typeface="Arial"/>
            </a:endParaRPr>
          </a:p>
        </p:txBody>
      </p:sp>
      <p:pic>
        <p:nvPicPr>
          <p:cNvPr id="1026" name="Picture 2">
            <a:extLst>
              <a:ext uri="{FF2B5EF4-FFF2-40B4-BE49-F238E27FC236}">
                <a16:creationId xmlns:a16="http://schemas.microsoft.com/office/drawing/2014/main" id="{7E872BA9-4B02-8A35-9A4C-E093DF5950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26181" y="2836611"/>
            <a:ext cx="700432" cy="877467"/>
          </a:xfrm>
          <a:prstGeom prst="rect">
            <a:avLst/>
          </a:prstGeom>
          <a:noFill/>
          <a:extLst>
            <a:ext uri="{909E8E84-426E-40DD-AFC4-6F175D3DCCD1}">
              <a14:hiddenFill xmlns:a14="http://schemas.microsoft.com/office/drawing/2010/main">
                <a:solidFill>
                  <a:srgbClr val="FFFFFF"/>
                </a:solidFill>
              </a14:hiddenFill>
            </a:ext>
          </a:extLst>
        </p:spPr>
      </p:pic>
      <p:sp>
        <p:nvSpPr>
          <p:cNvPr id="25" name="TekstSylinder 24">
            <a:extLst>
              <a:ext uri="{FF2B5EF4-FFF2-40B4-BE49-F238E27FC236}">
                <a16:creationId xmlns:a16="http://schemas.microsoft.com/office/drawing/2014/main" id="{4A25E22F-2002-3FC3-1DC4-A015518FFCC5}"/>
              </a:ext>
            </a:extLst>
          </p:cNvPr>
          <p:cNvSpPr txBox="1"/>
          <p:nvPr/>
        </p:nvSpPr>
        <p:spPr>
          <a:xfrm>
            <a:off x="5687788" y="4505192"/>
            <a:ext cx="401739" cy="769441"/>
          </a:xfrm>
          <a:prstGeom prst="rect">
            <a:avLst/>
          </a:prstGeom>
          <a:noFill/>
        </p:spPr>
        <p:txBody>
          <a:bodyPr wrap="square" rtlCol="0">
            <a:spAutoFit/>
          </a:bodyPr>
          <a:lstStyle/>
          <a:p>
            <a:r>
              <a:rPr lang="en-US" sz="4400" noProof="0" dirty="0">
                <a:solidFill>
                  <a:schemeClr val="bg1"/>
                </a:solidFill>
              </a:rPr>
              <a:t>+</a:t>
            </a:r>
          </a:p>
        </p:txBody>
      </p:sp>
      <p:sp>
        <p:nvSpPr>
          <p:cNvPr id="26" name="Tittel 1">
            <a:extLst>
              <a:ext uri="{FF2B5EF4-FFF2-40B4-BE49-F238E27FC236}">
                <a16:creationId xmlns:a16="http://schemas.microsoft.com/office/drawing/2014/main" id="{B95FDE4A-CB18-6A45-D4D7-A767F76F1FD3}"/>
              </a:ext>
            </a:extLst>
          </p:cNvPr>
          <p:cNvSpPr>
            <a:spLocks noGrp="1"/>
          </p:cNvSpPr>
          <p:nvPr>
            <p:ph type="title"/>
          </p:nvPr>
        </p:nvSpPr>
        <p:spPr>
          <a:xfrm>
            <a:off x="327922" y="-15883"/>
            <a:ext cx="12191999" cy="869897"/>
          </a:xfrm>
        </p:spPr>
        <p:txBody>
          <a:bodyPr>
            <a:normAutofit fontScale="90000"/>
          </a:bodyPr>
          <a:lstStyle/>
          <a:p>
            <a:pPr algn="ctr"/>
            <a:r>
              <a:rPr lang="nb-NO" sz="3200" noProof="0" dirty="0">
                <a:solidFill>
                  <a:srgbClr val="C00000"/>
                </a:solidFill>
                <a:latin typeface="Helvetica"/>
                <a:cs typeface="Helvetica"/>
              </a:rPr>
              <a:t>Premiss for kompetanseutvikling</a:t>
            </a:r>
            <a:br>
              <a:rPr lang="nb-NO" sz="3200" noProof="0" dirty="0">
                <a:solidFill>
                  <a:srgbClr val="C00000"/>
                </a:solidFill>
                <a:latin typeface="Helvetica"/>
                <a:cs typeface="Helvetica"/>
              </a:rPr>
            </a:br>
            <a:r>
              <a:rPr lang="nb-NO" sz="3200" noProof="0" dirty="0">
                <a:solidFill>
                  <a:srgbClr val="C00000"/>
                </a:solidFill>
                <a:latin typeface="Helvetica"/>
                <a:cs typeface="Helvetica"/>
              </a:rPr>
              <a:t>For å bli attraktive i samfunn</a:t>
            </a:r>
            <a:r>
              <a:rPr lang="nb-NO" sz="3200" dirty="0">
                <a:solidFill>
                  <a:srgbClr val="C00000"/>
                </a:solidFill>
                <a:latin typeface="Helvetica"/>
                <a:cs typeface="Helvetica"/>
              </a:rPr>
              <a:t>s – og arbeidslivet</a:t>
            </a:r>
            <a:endParaRPr lang="nb-NO" sz="3200" noProof="0" dirty="0">
              <a:solidFill>
                <a:srgbClr val="C00000"/>
              </a:solidFill>
              <a:latin typeface="Helvetica"/>
              <a:cs typeface="Helvetica"/>
            </a:endParaRPr>
          </a:p>
        </p:txBody>
      </p:sp>
    </p:spTree>
    <p:extLst>
      <p:ext uri="{BB962C8B-B14F-4D97-AF65-F5344CB8AC3E}">
        <p14:creationId xmlns:p14="http://schemas.microsoft.com/office/powerpoint/2010/main" val="345446061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95AFDC-9C91-52C7-F13E-2DF7C0BEAF06}"/>
            </a:ext>
          </a:extLst>
        </p:cNvPr>
        <p:cNvGrpSpPr/>
        <p:nvPr/>
      </p:nvGrpSpPr>
      <p:grpSpPr>
        <a:xfrm>
          <a:off x="0" y="0"/>
          <a:ext cx="0" cy="0"/>
          <a:chOff x="0" y="0"/>
          <a:chExt cx="0" cy="0"/>
        </a:xfrm>
      </p:grpSpPr>
      <p:sp>
        <p:nvSpPr>
          <p:cNvPr id="2" name="Tittel 1">
            <a:extLst>
              <a:ext uri="{FF2B5EF4-FFF2-40B4-BE49-F238E27FC236}">
                <a16:creationId xmlns:a16="http://schemas.microsoft.com/office/drawing/2014/main" id="{18A7108F-B674-B35D-6060-D0A0039288BB}"/>
              </a:ext>
            </a:extLst>
          </p:cNvPr>
          <p:cNvSpPr>
            <a:spLocks noGrp="1"/>
          </p:cNvSpPr>
          <p:nvPr>
            <p:ph type="title"/>
          </p:nvPr>
        </p:nvSpPr>
        <p:spPr>
          <a:xfrm>
            <a:off x="-138979" y="263163"/>
            <a:ext cx="12283906" cy="410288"/>
          </a:xfrm>
        </p:spPr>
        <p:txBody>
          <a:bodyPr>
            <a:normAutofit fontScale="90000"/>
          </a:bodyPr>
          <a:lstStyle/>
          <a:p>
            <a:pPr algn="ctr"/>
            <a:r>
              <a:rPr lang="nb-NO" sz="3200" dirty="0">
                <a:solidFill>
                  <a:srgbClr val="C00000"/>
                </a:solidFill>
                <a:latin typeface="Helvetica"/>
                <a:cs typeface="Helvetica"/>
              </a:rPr>
              <a:t>Hva  slags kompetanse og ferdigheter som er arbeidslivsrelevant </a:t>
            </a:r>
            <a:br>
              <a:rPr lang="nb-NO" sz="3200" dirty="0">
                <a:solidFill>
                  <a:srgbClr val="C00000"/>
                </a:solidFill>
                <a:latin typeface="Helvetica"/>
                <a:cs typeface="Helvetica"/>
              </a:rPr>
            </a:br>
            <a:r>
              <a:rPr lang="nb-NO" sz="3200" dirty="0">
                <a:solidFill>
                  <a:srgbClr val="C00000"/>
                </a:solidFill>
                <a:latin typeface="Helvetica"/>
                <a:cs typeface="Helvetica"/>
              </a:rPr>
              <a:t>varierer mellom fagfelt til fagfelt og over tid….</a:t>
            </a:r>
            <a:endParaRPr lang="nb-NO" sz="3200" noProof="0" dirty="0">
              <a:solidFill>
                <a:srgbClr val="C00000"/>
              </a:solidFill>
              <a:latin typeface="Helvetica"/>
              <a:cs typeface="Helvetica"/>
            </a:endParaRPr>
          </a:p>
        </p:txBody>
      </p:sp>
      <p:sp>
        <p:nvSpPr>
          <p:cNvPr id="14" name="Friform 13">
            <a:extLst>
              <a:ext uri="{FF2B5EF4-FFF2-40B4-BE49-F238E27FC236}">
                <a16:creationId xmlns:a16="http://schemas.microsoft.com/office/drawing/2014/main" id="{E0110904-0F56-CEE4-30F3-A7A486C417E6}"/>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F8A44FBB-BFE4-D513-8C25-3D09757551D9}"/>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6255963"/>
            <a:ext cx="528637" cy="528637"/>
          </a:xfrm>
          <a:prstGeom prst="rect">
            <a:avLst/>
          </a:prstGeom>
          <a:noFill/>
          <a:extLst>
            <a:ext uri="{909E8E84-426E-40DD-AFC4-6F175D3DCCD1}">
              <a14:hiddenFill xmlns:a14="http://schemas.microsoft.com/office/drawing/2010/main">
                <a:solidFill>
                  <a:srgbClr val="FFFFFF"/>
                </a:solidFill>
              </a14:hiddenFill>
            </a:ext>
          </a:extLst>
        </p:spPr>
      </p:pic>
      <p:sp>
        <p:nvSpPr>
          <p:cNvPr id="21" name="TekstSylinder 20">
            <a:extLst>
              <a:ext uri="{FF2B5EF4-FFF2-40B4-BE49-F238E27FC236}">
                <a16:creationId xmlns:a16="http://schemas.microsoft.com/office/drawing/2014/main" id="{348F7E6A-B34E-5A35-D810-9AD3D59580D8}"/>
              </a:ext>
            </a:extLst>
          </p:cNvPr>
          <p:cNvSpPr txBox="1"/>
          <p:nvPr/>
        </p:nvSpPr>
        <p:spPr>
          <a:xfrm>
            <a:off x="6619995" y="2292848"/>
            <a:ext cx="4058432" cy="430887"/>
          </a:xfrm>
          <a:prstGeom prst="rect">
            <a:avLst/>
          </a:prstGeom>
          <a:noFill/>
        </p:spPr>
        <p:txBody>
          <a:bodyPr wrap="square" rtlCol="0">
            <a:spAutoFit/>
          </a:bodyPr>
          <a:lstStyle/>
          <a:p>
            <a:r>
              <a:rPr lang="nb-NO" sz="1100" b="1" noProof="0" dirty="0">
                <a:latin typeface="Helvetica" pitchFamily="2" charset="0"/>
              </a:rPr>
              <a:t>Hvordan kan studentene øve på å bruke </a:t>
            </a:r>
          </a:p>
          <a:p>
            <a:r>
              <a:rPr lang="nb-NO" sz="1100" b="1" noProof="0" dirty="0">
                <a:latin typeface="Helvetica" pitchFamily="2" charset="0"/>
              </a:rPr>
              <a:t>sine kompetanser sammen med arbeidslivet?</a:t>
            </a:r>
          </a:p>
        </p:txBody>
      </p:sp>
      <p:sp>
        <p:nvSpPr>
          <p:cNvPr id="24" name="TekstSylinder 23">
            <a:extLst>
              <a:ext uri="{FF2B5EF4-FFF2-40B4-BE49-F238E27FC236}">
                <a16:creationId xmlns:a16="http://schemas.microsoft.com/office/drawing/2014/main" id="{0310D747-B41E-96A1-69CE-45F2E6FD9964}"/>
              </a:ext>
            </a:extLst>
          </p:cNvPr>
          <p:cNvSpPr txBox="1"/>
          <p:nvPr/>
        </p:nvSpPr>
        <p:spPr>
          <a:xfrm>
            <a:off x="10595429" y="2181037"/>
            <a:ext cx="1729622" cy="430887"/>
          </a:xfrm>
          <a:prstGeom prst="rect">
            <a:avLst/>
          </a:prstGeom>
          <a:noFill/>
        </p:spPr>
        <p:txBody>
          <a:bodyPr wrap="square" rtlCol="0">
            <a:spAutoFit/>
          </a:bodyPr>
          <a:lstStyle/>
          <a:p>
            <a:r>
              <a:rPr lang="nb-NO" sz="1100" b="1" noProof="0" dirty="0">
                <a:latin typeface="Helvetica" pitchFamily="2" charset="0"/>
              </a:rPr>
              <a:t>Overgang til arbeids – og samfunnslivet</a:t>
            </a:r>
          </a:p>
        </p:txBody>
      </p:sp>
      <p:pic>
        <p:nvPicPr>
          <p:cNvPr id="1030" name="Picture 6" descr="Free Icon | Lecturer with screen">
            <a:extLst>
              <a:ext uri="{FF2B5EF4-FFF2-40B4-BE49-F238E27FC236}">
                <a16:creationId xmlns:a16="http://schemas.microsoft.com/office/drawing/2014/main" id="{91ADC853-44E2-C203-2F43-CD52E0E958EE}"/>
              </a:ext>
            </a:extLst>
          </p:cNvPr>
          <p:cNvPicPr>
            <a:picLocks noChangeAspect="1" noChangeArrowheads="1"/>
          </p:cNvPicPr>
          <p:nvPr/>
        </p:nvPicPr>
        <p:blipFill>
          <a:blip r:embed="rId4">
            <a:alphaModFix amt="25000"/>
            <a:extLst>
              <a:ext uri="{28A0092B-C50C-407E-A947-70E740481C1C}">
                <a14:useLocalDpi xmlns:a14="http://schemas.microsoft.com/office/drawing/2010/main" val="0"/>
              </a:ext>
            </a:extLst>
          </a:blip>
          <a:srcRect/>
          <a:stretch>
            <a:fillRect/>
          </a:stretch>
        </p:blipFill>
        <p:spPr bwMode="auto">
          <a:xfrm>
            <a:off x="4050280" y="4593175"/>
            <a:ext cx="585624" cy="585624"/>
          </a:xfrm>
          <a:prstGeom prst="rect">
            <a:avLst/>
          </a:prstGeom>
          <a:noFill/>
          <a:extLst>
            <a:ext uri="{909E8E84-426E-40DD-AFC4-6F175D3DCCD1}">
              <a14:hiddenFill xmlns:a14="http://schemas.microsoft.com/office/drawing/2010/main">
                <a:solidFill>
                  <a:srgbClr val="FFFFFF"/>
                </a:solidFill>
              </a14:hiddenFill>
            </a:ext>
          </a:extLst>
        </p:spPr>
      </p:pic>
      <p:sp>
        <p:nvSpPr>
          <p:cNvPr id="46" name="TekstSylinder 45">
            <a:extLst>
              <a:ext uri="{FF2B5EF4-FFF2-40B4-BE49-F238E27FC236}">
                <a16:creationId xmlns:a16="http://schemas.microsoft.com/office/drawing/2014/main" id="{528A70FB-B980-CE5B-2DB5-9C9706A21B74}"/>
              </a:ext>
            </a:extLst>
          </p:cNvPr>
          <p:cNvSpPr txBox="1"/>
          <p:nvPr/>
        </p:nvSpPr>
        <p:spPr>
          <a:xfrm>
            <a:off x="3308901" y="4119356"/>
            <a:ext cx="3017918" cy="969496"/>
          </a:xfrm>
          <a:prstGeom prst="rect">
            <a:avLst/>
          </a:prstGeom>
          <a:noFill/>
        </p:spPr>
        <p:txBody>
          <a:bodyPr wrap="square" lIns="91440" tIns="45720" rIns="91440" bIns="45720" rtlCol="0" anchor="t">
            <a:spAutoFit/>
          </a:bodyPr>
          <a:lstStyle/>
          <a:p>
            <a:r>
              <a:rPr lang="nb-NO" sz="1100" b="1" noProof="0" dirty="0">
                <a:latin typeface="Helvetica"/>
                <a:cs typeface="Helvetica"/>
              </a:rPr>
              <a:t>Hvordan kan arbeidslivet </a:t>
            </a:r>
            <a:r>
              <a:rPr lang="nb-NO" sz="1100" b="1" dirty="0">
                <a:latin typeface="Helvetica"/>
                <a:cs typeface="Helvetica"/>
              </a:rPr>
              <a:t>bidra</a:t>
            </a:r>
            <a:r>
              <a:rPr lang="nb-NO" sz="1100" b="1" noProof="0" dirty="0">
                <a:latin typeface="Helvetica"/>
                <a:cs typeface="Helvetica"/>
              </a:rPr>
              <a:t> </a:t>
            </a:r>
            <a:r>
              <a:rPr lang="nb-NO" sz="1100" b="1" dirty="0">
                <a:latin typeface="Helvetica"/>
                <a:cs typeface="Helvetica"/>
              </a:rPr>
              <a:t>inn </a:t>
            </a:r>
            <a:r>
              <a:rPr lang="nb-NO" sz="1100" b="1" noProof="0" dirty="0">
                <a:latin typeface="Helvetica"/>
                <a:cs typeface="Helvetica"/>
              </a:rPr>
              <a:t>og synliggjøre arbeidslivsrelevansen?</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4" name="Grafikk 3" descr="Gruppe idédugnad med heldekkende fyll">
            <a:extLst>
              <a:ext uri="{FF2B5EF4-FFF2-40B4-BE49-F238E27FC236}">
                <a16:creationId xmlns:a16="http://schemas.microsoft.com/office/drawing/2014/main" id="{6940D45F-AEBD-9556-179B-46A968F37E50}"/>
              </a:ext>
            </a:extLst>
          </p:cNvPr>
          <p:cNvPicPr>
            <a:picLocks noChangeAspect="1"/>
          </p:cNvPicPr>
          <p:nvPr/>
        </p:nvPicPr>
        <p:blipFill>
          <a:blip r:embed="rId5">
            <a:duotone>
              <a:schemeClr val="bg2">
                <a:shade val="45000"/>
                <a:satMod val="135000"/>
              </a:schemeClr>
              <a:prstClr val="white"/>
            </a:duotone>
            <a:extLst>
              <a:ext uri="{96DAC541-7B7A-43D3-8B79-37D633B846F1}">
                <asvg:svgBlip xmlns:asvg="http://schemas.microsoft.com/office/drawing/2016/SVG/main" r:embed="rId6"/>
              </a:ext>
            </a:extLst>
          </a:blip>
          <a:stretch>
            <a:fillRect/>
          </a:stretch>
        </p:blipFill>
        <p:spPr>
          <a:xfrm>
            <a:off x="7459271" y="4637132"/>
            <a:ext cx="680537" cy="680537"/>
          </a:xfrm>
          <a:prstGeom prst="rect">
            <a:avLst/>
          </a:prstGeom>
        </p:spPr>
      </p:pic>
      <p:sp>
        <p:nvSpPr>
          <p:cNvPr id="7" name="TekstSylinder 6">
            <a:extLst>
              <a:ext uri="{FF2B5EF4-FFF2-40B4-BE49-F238E27FC236}">
                <a16:creationId xmlns:a16="http://schemas.microsoft.com/office/drawing/2014/main" id="{6F87929E-6B1F-B38E-727D-24EF8206A90E}"/>
              </a:ext>
            </a:extLst>
          </p:cNvPr>
          <p:cNvSpPr txBox="1"/>
          <p:nvPr/>
        </p:nvSpPr>
        <p:spPr>
          <a:xfrm>
            <a:off x="6319748" y="5383100"/>
            <a:ext cx="3640120" cy="984885"/>
          </a:xfrm>
          <a:prstGeom prst="rect">
            <a:avLst/>
          </a:prstGeom>
          <a:noFill/>
        </p:spPr>
        <p:txBody>
          <a:bodyPr wrap="square" rtlCol="0">
            <a:spAutoFit/>
          </a:bodyPr>
          <a:lstStyle/>
          <a:p>
            <a:r>
              <a:rPr lang="nb-NO" sz="1100" b="1" noProof="0" dirty="0">
                <a:latin typeface="Helvetica" pitchFamily="2" charset="0"/>
              </a:rPr>
              <a:t>Hvilke læringsaktiviteter vil øke forståelse av studiets relevans for arbeids og samfunnslivet?</a:t>
            </a:r>
          </a:p>
          <a:p>
            <a:endParaRPr lang="en-US" sz="1200" noProof="0" dirty="0">
              <a:solidFill>
                <a:schemeClr val="tx1">
                  <a:lumMod val="65000"/>
                  <a:lumOff val="35000"/>
                </a:schemeClr>
              </a:solidFill>
              <a:latin typeface="Helvetica" pitchFamily="2" charset="0"/>
            </a:endParaRPr>
          </a:p>
          <a:p>
            <a:endParaRPr lang="en-US" sz="1200" noProof="0" dirty="0">
              <a:solidFill>
                <a:schemeClr val="tx1">
                  <a:lumMod val="65000"/>
                  <a:lumOff val="35000"/>
                </a:schemeClr>
              </a:solidFill>
              <a:latin typeface="Helvetica" pitchFamily="2" charset="0"/>
            </a:endParaRPr>
          </a:p>
          <a:p>
            <a:endParaRPr lang="en-US" sz="1200" noProof="0" dirty="0">
              <a:latin typeface="Helvetica" pitchFamily="2" charset="0"/>
            </a:endParaRPr>
          </a:p>
        </p:txBody>
      </p:sp>
      <p:pic>
        <p:nvPicPr>
          <p:cNvPr id="9" name="Picture 2">
            <a:extLst>
              <a:ext uri="{FF2B5EF4-FFF2-40B4-BE49-F238E27FC236}">
                <a16:creationId xmlns:a16="http://schemas.microsoft.com/office/drawing/2014/main" id="{21A7C658-056D-0DF8-5538-1F86CFF31BE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pic>
        <p:nvPicPr>
          <p:cNvPr id="12" name="Grafikk 6" descr="Konfigurasjonsveiledning for eksternt arbeid kontur">
            <a:extLst>
              <a:ext uri="{FF2B5EF4-FFF2-40B4-BE49-F238E27FC236}">
                <a16:creationId xmlns:a16="http://schemas.microsoft.com/office/drawing/2014/main" id="{32512B8D-CC1D-096E-4414-9EE3586ADFD3}"/>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8308943" y="2706032"/>
            <a:ext cx="680537" cy="680537"/>
          </a:xfrm>
          <a:prstGeom prst="rect">
            <a:avLst/>
          </a:prstGeom>
        </p:spPr>
      </p:pic>
      <p:sp>
        <p:nvSpPr>
          <p:cNvPr id="13" name="Pil: høyre 12">
            <a:extLst>
              <a:ext uri="{FF2B5EF4-FFF2-40B4-BE49-F238E27FC236}">
                <a16:creationId xmlns:a16="http://schemas.microsoft.com/office/drawing/2014/main" id="{3E692734-DCEA-06A3-CF7E-8768FD4EBF4A}"/>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86155398-8EC8-F3C0-6180-B328067A3116}"/>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0895807" y="1154826"/>
            <a:ext cx="914400" cy="914400"/>
          </a:xfrm>
          <a:prstGeom prst="rect">
            <a:avLst/>
          </a:prstGeom>
        </p:spPr>
      </p:pic>
      <p:sp>
        <p:nvSpPr>
          <p:cNvPr id="3" name="TekstSylinder 2">
            <a:extLst>
              <a:ext uri="{FF2B5EF4-FFF2-40B4-BE49-F238E27FC236}">
                <a16:creationId xmlns:a16="http://schemas.microsoft.com/office/drawing/2014/main" id="{B1AC074C-ED91-8F25-1360-EA7951FCEE37}"/>
              </a:ext>
            </a:extLst>
          </p:cNvPr>
          <p:cNvSpPr txBox="1"/>
          <p:nvPr/>
        </p:nvSpPr>
        <p:spPr>
          <a:xfrm>
            <a:off x="249382" y="5815104"/>
            <a:ext cx="3017918" cy="969496"/>
          </a:xfrm>
          <a:prstGeom prst="rect">
            <a:avLst/>
          </a:prstGeom>
          <a:noFill/>
        </p:spPr>
        <p:txBody>
          <a:bodyPr wrap="square" rtlCol="0">
            <a:spAutoFit/>
          </a:bodyPr>
          <a:lstStyle/>
          <a:p>
            <a:r>
              <a:rPr lang="nb-NO" sz="1100" b="1" noProof="0" dirty="0">
                <a:latin typeface="Helvetica" pitchFamily="2" charset="0"/>
              </a:rPr>
              <a:t>Hvordan </a:t>
            </a:r>
            <a:r>
              <a:rPr lang="nb-NO" sz="1100" b="1" dirty="0">
                <a:latin typeface="Helvetica" pitchFamily="2" charset="0"/>
              </a:rPr>
              <a:t>tydeliggjøre studiets relevans </a:t>
            </a:r>
          </a:p>
          <a:p>
            <a:r>
              <a:rPr lang="nb-NO" sz="1100" b="1" noProof="0" dirty="0">
                <a:latin typeface="Helvetica" pitchFamily="2" charset="0"/>
              </a:rPr>
              <a:t>på nettsider og i øvrig markedsføring</a:t>
            </a: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pic>
        <p:nvPicPr>
          <p:cNvPr id="1026" name="Picture 2">
            <a:extLst>
              <a:ext uri="{FF2B5EF4-FFF2-40B4-BE49-F238E27FC236}">
                <a16:creationId xmlns:a16="http://schemas.microsoft.com/office/drawing/2014/main" id="{F0853288-6A30-653D-532F-AE87E6AF654D}"/>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94850" y="4642897"/>
            <a:ext cx="585625" cy="535902"/>
          </a:xfrm>
          <a:prstGeom prst="rect">
            <a:avLst/>
          </a:prstGeom>
          <a:noFill/>
          <a:extLst>
            <a:ext uri="{909E8E84-426E-40DD-AFC4-6F175D3DCCD1}">
              <a14:hiddenFill xmlns:a14="http://schemas.microsoft.com/office/drawing/2010/main">
                <a:solidFill>
                  <a:srgbClr val="FFFFFF"/>
                </a:solidFill>
              </a14:hiddenFill>
            </a:ext>
          </a:extLst>
        </p:spPr>
      </p:pic>
      <p:sp>
        <p:nvSpPr>
          <p:cNvPr id="5" name="TekstSylinder 4">
            <a:extLst>
              <a:ext uri="{FF2B5EF4-FFF2-40B4-BE49-F238E27FC236}">
                <a16:creationId xmlns:a16="http://schemas.microsoft.com/office/drawing/2014/main" id="{246A4CCC-DBBE-F810-F3D5-BE18EC0B61B5}"/>
              </a:ext>
            </a:extLst>
          </p:cNvPr>
          <p:cNvSpPr txBox="1"/>
          <p:nvPr/>
        </p:nvSpPr>
        <p:spPr>
          <a:xfrm>
            <a:off x="289399" y="4213504"/>
            <a:ext cx="3017918" cy="969496"/>
          </a:xfrm>
          <a:prstGeom prst="rect">
            <a:avLst/>
          </a:prstGeom>
          <a:noFill/>
        </p:spPr>
        <p:txBody>
          <a:bodyPr wrap="square" rtlCol="0">
            <a:spAutoFit/>
          </a:bodyPr>
          <a:lstStyle/>
          <a:p>
            <a:r>
              <a:rPr lang="nb-NO" sz="1100" b="1" noProof="0" dirty="0" err="1">
                <a:latin typeface="Helvetica" pitchFamily="2" charset="0"/>
              </a:rPr>
              <a:t>Hvilk</a:t>
            </a:r>
            <a:r>
              <a:rPr lang="nb-NO" sz="1100" b="1" dirty="0">
                <a:latin typeface="Helvetica" pitchFamily="2" charset="0"/>
              </a:rPr>
              <a:t>e innhold </a:t>
            </a:r>
          </a:p>
          <a:p>
            <a:r>
              <a:rPr lang="nb-NO" sz="1100" b="1" dirty="0">
                <a:latin typeface="Helvetica" pitchFamily="2" charset="0"/>
              </a:rPr>
              <a:t>er aktuelt?</a:t>
            </a:r>
            <a:endParaRPr lang="nb-NO" sz="1100" b="1" noProof="0" dirty="0">
              <a:latin typeface="Helvetica" pitchFamily="2" charset="0"/>
            </a:endParaRPr>
          </a:p>
          <a:p>
            <a:endParaRPr lang="en-US" sz="1100" noProof="0" dirty="0">
              <a:latin typeface="Helvetica" pitchFamily="2" charset="0"/>
            </a:endParaRPr>
          </a:p>
          <a:p>
            <a:br>
              <a:rPr lang="en-US" sz="1200" noProof="0" dirty="0">
                <a:solidFill>
                  <a:schemeClr val="tx1">
                    <a:lumMod val="65000"/>
                    <a:lumOff val="35000"/>
                  </a:schemeClr>
                </a:solidFill>
                <a:latin typeface="Helvetica" pitchFamily="2" charset="0"/>
              </a:rPr>
            </a:br>
            <a:endParaRPr lang="en-US" sz="1200" noProof="0" dirty="0">
              <a:solidFill>
                <a:schemeClr val="tx1">
                  <a:lumMod val="65000"/>
                  <a:lumOff val="35000"/>
                </a:schemeClr>
              </a:solidFill>
              <a:latin typeface="Helvetica" pitchFamily="2" charset="0"/>
            </a:endParaRPr>
          </a:p>
        </p:txBody>
      </p:sp>
    </p:spTree>
    <p:extLst>
      <p:ext uri="{BB962C8B-B14F-4D97-AF65-F5344CB8AC3E}">
        <p14:creationId xmlns:p14="http://schemas.microsoft.com/office/powerpoint/2010/main" val="293127163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B45C45A-346B-41DE-B738-D2BCDDEDFB01}"/>
              </a:ext>
            </a:extLst>
          </p:cNvPr>
          <p:cNvSpPr>
            <a:spLocks noGrp="1"/>
          </p:cNvSpPr>
          <p:nvPr>
            <p:ph type="title"/>
          </p:nvPr>
        </p:nvSpPr>
        <p:spPr>
          <a:xfrm>
            <a:off x="-152089" y="138274"/>
            <a:ext cx="12283906" cy="1007146"/>
          </a:xfrm>
        </p:spPr>
        <p:txBody>
          <a:bodyPr>
            <a:normAutofit fontScale="90000"/>
          </a:bodyPr>
          <a:lstStyle/>
          <a:p>
            <a:pPr algn="ctr"/>
            <a:r>
              <a:rPr lang="nb-NO" sz="3200" dirty="0">
                <a:solidFill>
                  <a:srgbClr val="C00000"/>
                </a:solidFill>
                <a:latin typeface="Helvetica"/>
                <a:cs typeface="Helvetica"/>
              </a:rPr>
              <a:t>Hvordan er deres studie</a:t>
            </a:r>
            <a:br>
              <a:rPr lang="nb-NO" sz="3200" dirty="0">
                <a:solidFill>
                  <a:srgbClr val="C00000"/>
                </a:solidFill>
                <a:latin typeface="Helvetica"/>
                <a:cs typeface="Helvetica"/>
              </a:rPr>
            </a:br>
            <a:r>
              <a:rPr lang="nb-NO" sz="3200" dirty="0">
                <a:solidFill>
                  <a:srgbClr val="C00000"/>
                </a:solidFill>
                <a:latin typeface="Helvetica"/>
                <a:cs typeface="Helvetica"/>
              </a:rPr>
              <a:t>relevant/attraktivt for arbeids- og samfunnslivet?</a:t>
            </a:r>
            <a:r>
              <a:rPr lang="nb-NO" sz="3200" noProof="0" dirty="0">
                <a:solidFill>
                  <a:srgbClr val="C00000"/>
                </a:solidFill>
                <a:latin typeface="Helvetica"/>
                <a:cs typeface="Helvetica"/>
              </a:rPr>
              <a:t> </a:t>
            </a:r>
            <a:br>
              <a:rPr lang="en-US" sz="3200" noProof="0" dirty="0">
                <a:solidFill>
                  <a:srgbClr val="C00000"/>
                </a:solidFill>
                <a:latin typeface="Helvetica"/>
                <a:cs typeface="Helvetica"/>
              </a:rPr>
            </a:br>
            <a:endParaRPr lang="en-US" sz="2000" noProof="0" dirty="0">
              <a:solidFill>
                <a:srgbClr val="C00000"/>
              </a:solidFill>
              <a:latin typeface="Helvetica"/>
              <a:cs typeface="Helvetica"/>
            </a:endParaRPr>
          </a:p>
        </p:txBody>
      </p:sp>
      <p:sp>
        <p:nvSpPr>
          <p:cNvPr id="14" name="Friform 13">
            <a:extLst>
              <a:ext uri="{FF2B5EF4-FFF2-40B4-BE49-F238E27FC236}">
                <a16:creationId xmlns:a16="http://schemas.microsoft.com/office/drawing/2014/main" id="{53F6E56B-5621-5344-91FD-5F78F4FB51AE}"/>
              </a:ext>
            </a:extLst>
          </p:cNvPr>
          <p:cNvSpPr/>
          <p:nvPr/>
        </p:nvSpPr>
        <p:spPr>
          <a:xfrm>
            <a:off x="159026" y="1540331"/>
            <a:ext cx="12335587" cy="4893086"/>
          </a:xfrm>
          <a:custGeom>
            <a:avLst/>
            <a:gdLst>
              <a:gd name="connsiteX0" fmla="*/ 0 w 11679104"/>
              <a:gd name="connsiteY0" fmla="*/ 4743450 h 4743450"/>
              <a:gd name="connsiteX1" fmla="*/ 1257300 w 11679104"/>
              <a:gd name="connsiteY1" fmla="*/ 3328987 h 4743450"/>
              <a:gd name="connsiteX2" fmla="*/ 5715000 w 11679104"/>
              <a:gd name="connsiteY2" fmla="*/ 3586162 h 4743450"/>
              <a:gd name="connsiteX3" fmla="*/ 9215438 w 11679104"/>
              <a:gd name="connsiteY3" fmla="*/ 857250 h 4743450"/>
              <a:gd name="connsiteX4" fmla="*/ 11072813 w 11679104"/>
              <a:gd name="connsiteY4" fmla="*/ 0 h 47434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79104" h="4743450">
                <a:moveTo>
                  <a:pt x="0" y="4743450"/>
                </a:moveTo>
                <a:cubicBezTo>
                  <a:pt x="152400" y="4132659"/>
                  <a:pt x="304800" y="3521868"/>
                  <a:pt x="1257300" y="3328987"/>
                </a:cubicBezTo>
                <a:cubicBezTo>
                  <a:pt x="2209800" y="3136106"/>
                  <a:pt x="4388644" y="3998118"/>
                  <a:pt x="5715000" y="3586162"/>
                </a:cubicBezTo>
                <a:cubicBezTo>
                  <a:pt x="7041356" y="3174206"/>
                  <a:pt x="8322469" y="1454944"/>
                  <a:pt x="9215438" y="857250"/>
                </a:cubicBezTo>
                <a:cubicBezTo>
                  <a:pt x="10108407" y="259556"/>
                  <a:pt x="12896850" y="719138"/>
                  <a:pt x="11072813" y="0"/>
                </a:cubicBezTo>
              </a:path>
            </a:pathLst>
          </a:custGeom>
          <a:ln>
            <a:solidFill>
              <a:srgbClr val="D2002B"/>
            </a:solidFill>
          </a:ln>
        </p:spPr>
        <p:style>
          <a:lnRef idx="3">
            <a:schemeClr val="dk1"/>
          </a:lnRef>
          <a:fillRef idx="0">
            <a:schemeClr val="dk1"/>
          </a:fillRef>
          <a:effectRef idx="2">
            <a:schemeClr val="dk1"/>
          </a:effectRef>
          <a:fontRef idx="minor">
            <a:schemeClr val="tx1"/>
          </a:fontRef>
        </p:style>
        <p:txBody>
          <a:bodyPr rtlCol="0" anchor="ctr"/>
          <a:lstStyle/>
          <a:p>
            <a:pPr algn="ctr"/>
            <a:endParaRPr lang="en-US" noProof="0" dirty="0"/>
          </a:p>
        </p:txBody>
      </p:sp>
      <p:pic>
        <p:nvPicPr>
          <p:cNvPr id="1028" name="Picture 4" descr="Uncertainty - icon by Adioma">
            <a:extLst>
              <a:ext uri="{FF2B5EF4-FFF2-40B4-BE49-F238E27FC236}">
                <a16:creationId xmlns:a16="http://schemas.microsoft.com/office/drawing/2014/main" id="{6225C9BA-0BD4-9E41-BB0B-830369E62EB2}"/>
              </a:ext>
            </a:extLst>
          </p:cNvPr>
          <p:cNvPicPr>
            <a:picLocks noChangeAspect="1" noChangeArrowheads="1"/>
          </p:cNvPicPr>
          <p:nvPr/>
        </p:nvPicPr>
        <p:blipFill>
          <a:blip r:embed="rId3">
            <a:alphaModFix amt="28000"/>
            <a:extLst>
              <a:ext uri="{28A0092B-C50C-407E-A947-70E740481C1C}">
                <a14:useLocalDpi xmlns:a14="http://schemas.microsoft.com/office/drawing/2010/main" val="0"/>
              </a:ext>
            </a:extLst>
          </a:blip>
          <a:srcRect/>
          <a:stretch>
            <a:fillRect/>
          </a:stretch>
        </p:blipFill>
        <p:spPr bwMode="auto">
          <a:xfrm>
            <a:off x="159026" y="5855055"/>
            <a:ext cx="929545" cy="929545"/>
          </a:xfrm>
          <a:prstGeom prst="rect">
            <a:avLst/>
          </a:prstGeom>
          <a:noFill/>
          <a:extLst>
            <a:ext uri="{909E8E84-426E-40DD-AFC4-6F175D3DCCD1}">
              <a14:hiddenFill xmlns:a14="http://schemas.microsoft.com/office/drawing/2010/main">
                <a:solidFill>
                  <a:srgbClr val="FFFFFF"/>
                </a:solidFill>
              </a14:hiddenFill>
            </a:ext>
          </a:extLst>
        </p:spPr>
      </p:pic>
      <p:sp>
        <p:nvSpPr>
          <p:cNvPr id="24" name="TekstSylinder 23">
            <a:extLst>
              <a:ext uri="{FF2B5EF4-FFF2-40B4-BE49-F238E27FC236}">
                <a16:creationId xmlns:a16="http://schemas.microsoft.com/office/drawing/2014/main" id="{6A069A9C-2C35-4A49-8774-8F9E00B4CED2}"/>
              </a:ext>
            </a:extLst>
          </p:cNvPr>
          <p:cNvSpPr txBox="1"/>
          <p:nvPr/>
        </p:nvSpPr>
        <p:spPr>
          <a:xfrm>
            <a:off x="11132826" y="2181037"/>
            <a:ext cx="1047082" cy="600164"/>
          </a:xfrm>
          <a:prstGeom prst="rect">
            <a:avLst/>
          </a:prstGeom>
          <a:noFill/>
        </p:spPr>
        <p:txBody>
          <a:bodyPr wrap="none" rtlCol="0">
            <a:spAutoFit/>
          </a:bodyPr>
          <a:lstStyle/>
          <a:p>
            <a:r>
              <a:rPr lang="nb-NO" sz="1100" noProof="0" dirty="0">
                <a:latin typeface="Helvetica" pitchFamily="2" charset="0"/>
              </a:rPr>
              <a:t>Overgang til </a:t>
            </a:r>
          </a:p>
          <a:p>
            <a:r>
              <a:rPr lang="nb-NO" sz="1100" noProof="0" dirty="0">
                <a:latin typeface="Helvetica" pitchFamily="2" charset="0"/>
              </a:rPr>
              <a:t>arbeids – og </a:t>
            </a:r>
          </a:p>
          <a:p>
            <a:r>
              <a:rPr lang="nb-NO" sz="1100" noProof="0" dirty="0">
                <a:latin typeface="Helvetica" pitchFamily="2" charset="0"/>
              </a:rPr>
              <a:t>samfunnslivet</a:t>
            </a:r>
          </a:p>
        </p:txBody>
      </p:sp>
      <p:pic>
        <p:nvPicPr>
          <p:cNvPr id="9" name="Picture 2">
            <a:extLst>
              <a:ext uri="{FF2B5EF4-FFF2-40B4-BE49-F238E27FC236}">
                <a16:creationId xmlns:a16="http://schemas.microsoft.com/office/drawing/2014/main" id="{6F2E40A7-2D8D-794E-91F9-2B1A218B54B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57969" y="1090826"/>
            <a:ext cx="1042400" cy="1042400"/>
          </a:xfrm>
          <a:prstGeom prst="rect">
            <a:avLst/>
          </a:prstGeom>
          <a:noFill/>
          <a:extLst>
            <a:ext uri="{909E8E84-426E-40DD-AFC4-6F175D3DCCD1}">
              <a14:hiddenFill xmlns:a14="http://schemas.microsoft.com/office/drawing/2010/main">
                <a:solidFill>
                  <a:srgbClr val="FFFFFF"/>
                </a:solidFill>
              </a14:hiddenFill>
            </a:ext>
          </a:extLst>
        </p:spPr>
      </p:pic>
      <p:sp>
        <p:nvSpPr>
          <p:cNvPr id="13" name="Pil: høyre 12">
            <a:extLst>
              <a:ext uri="{FF2B5EF4-FFF2-40B4-BE49-F238E27FC236}">
                <a16:creationId xmlns:a16="http://schemas.microsoft.com/office/drawing/2014/main" id="{D18AF8B8-A506-1515-EBE6-BE2201014E5F}"/>
              </a:ext>
            </a:extLst>
          </p:cNvPr>
          <p:cNvSpPr/>
          <p:nvPr/>
        </p:nvSpPr>
        <p:spPr>
          <a:xfrm>
            <a:off x="10578643" y="1470798"/>
            <a:ext cx="317164" cy="157493"/>
          </a:xfrm>
          <a:prstGeom prst="rightArrow">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18" name="Grafikk 17" descr="By med heldekkende fyll">
            <a:extLst>
              <a:ext uri="{FF2B5EF4-FFF2-40B4-BE49-F238E27FC236}">
                <a16:creationId xmlns:a16="http://schemas.microsoft.com/office/drawing/2014/main" id="{C43F0D54-B8E8-785A-CD2C-19A85C57BA5B}"/>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895807" y="1154826"/>
            <a:ext cx="914400" cy="914400"/>
          </a:xfrm>
          <a:prstGeom prst="rect">
            <a:avLst/>
          </a:prstGeom>
        </p:spPr>
      </p:pic>
    </p:spTree>
    <p:extLst>
      <p:ext uri="{BB962C8B-B14F-4D97-AF65-F5344CB8AC3E}">
        <p14:creationId xmlns:p14="http://schemas.microsoft.com/office/powerpoint/2010/main" val="8796146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Bilde 7" descr="Et bilde som inneholder mann, Menneskeansikt, Post-it-lapp, klær&#10;&#10;Automatisk generert beskrivelse">
            <a:extLst>
              <a:ext uri="{FF2B5EF4-FFF2-40B4-BE49-F238E27FC236}">
                <a16:creationId xmlns:a16="http://schemas.microsoft.com/office/drawing/2014/main" id="{3EFE09EB-C2C1-652F-89BD-396D303FFD46}"/>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20000"/>
                    </a14:imgEffect>
                  </a14:imgLayer>
                </a14:imgProps>
              </a:ext>
            </a:extLst>
          </a:blip>
          <a:srcRect l="26600" t="237"/>
          <a:stretch/>
        </p:blipFill>
        <p:spPr>
          <a:xfrm>
            <a:off x="5300131" y="677333"/>
            <a:ext cx="6891867" cy="6252635"/>
          </a:xfrm>
          <a:prstGeom prst="rect">
            <a:avLst/>
          </a:prstGeom>
        </p:spPr>
      </p:pic>
      <p:sp>
        <p:nvSpPr>
          <p:cNvPr id="2" name="Tittel 1">
            <a:extLst>
              <a:ext uri="{FF2B5EF4-FFF2-40B4-BE49-F238E27FC236}">
                <a16:creationId xmlns:a16="http://schemas.microsoft.com/office/drawing/2014/main" id="{D7F8CADF-F6F1-4D4B-BCDF-875F23FF6982}"/>
              </a:ext>
            </a:extLst>
          </p:cNvPr>
          <p:cNvSpPr>
            <a:spLocks noGrp="1"/>
          </p:cNvSpPr>
          <p:nvPr>
            <p:ph type="ctrTitle"/>
          </p:nvPr>
        </p:nvSpPr>
        <p:spPr>
          <a:xfrm>
            <a:off x="160184" y="3090993"/>
            <a:ext cx="5410285" cy="3060168"/>
          </a:xfrm>
        </p:spPr>
        <p:txBody>
          <a:bodyPr>
            <a:noAutofit/>
          </a:bodyPr>
          <a:lstStyle/>
          <a:p>
            <a:pPr algn="l"/>
            <a:r>
              <a:rPr lang="nb-NO" sz="4000" dirty="0">
                <a:latin typeface="Arial"/>
                <a:cs typeface="Arial"/>
              </a:rPr>
              <a:t>Hva er studiets arbeidslivsrelevans?</a:t>
            </a:r>
            <a:br>
              <a:rPr lang="nb-NO" sz="4000" dirty="0">
                <a:latin typeface="Arial"/>
                <a:cs typeface="Arial"/>
              </a:rPr>
            </a:br>
            <a:br>
              <a:rPr lang="nb-NO" sz="4000" dirty="0">
                <a:latin typeface="Arial"/>
                <a:cs typeface="Arial"/>
              </a:rPr>
            </a:br>
            <a:r>
              <a:rPr lang="nb-NO" sz="4000" dirty="0">
                <a:latin typeface="Arial"/>
                <a:cs typeface="Arial"/>
              </a:rPr>
              <a:t>menti.com </a:t>
            </a:r>
            <a:br>
              <a:rPr lang="nb-NO" sz="4000" dirty="0">
                <a:latin typeface="Arial"/>
                <a:cs typeface="Arial"/>
              </a:rPr>
            </a:br>
            <a:r>
              <a:rPr lang="nb-NO" sz="4000" dirty="0">
                <a:latin typeface="Arial"/>
                <a:cs typeface="Arial"/>
              </a:rPr>
              <a:t>XXXX </a:t>
            </a:r>
            <a:r>
              <a:rPr lang="nb-NO" sz="4000" dirty="0" err="1">
                <a:latin typeface="Arial"/>
                <a:cs typeface="Arial"/>
              </a:rPr>
              <a:t>XXXX</a:t>
            </a:r>
            <a:br>
              <a:rPr lang="nb-NO" sz="4000" dirty="0">
                <a:latin typeface="Arial"/>
                <a:cs typeface="Arial"/>
              </a:rPr>
            </a:br>
            <a:br>
              <a:rPr lang="nb-NO" sz="4000" dirty="0">
                <a:latin typeface="Arial" panose="020B0604020202020204" pitchFamily="34" charset="0"/>
                <a:cs typeface="Arial" panose="020B0604020202020204" pitchFamily="34" charset="0"/>
              </a:rPr>
            </a:br>
            <a:endParaRPr lang="nb-NO" sz="40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9889536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35D2357-CCFF-31D5-9147-3FF8C6F5FBED}"/>
              </a:ext>
            </a:extLst>
          </p:cNvPr>
          <p:cNvSpPr>
            <a:spLocks noGrp="1"/>
          </p:cNvSpPr>
          <p:nvPr>
            <p:ph type="title"/>
          </p:nvPr>
        </p:nvSpPr>
        <p:spPr/>
        <p:txBody>
          <a:bodyPr/>
          <a:lstStyle/>
          <a:p>
            <a:endParaRPr lang="nb-NO"/>
          </a:p>
        </p:txBody>
      </p:sp>
      <p:pic>
        <p:nvPicPr>
          <p:cNvPr id="1026" name="Picture 2">
            <a:extLst>
              <a:ext uri="{FF2B5EF4-FFF2-40B4-BE49-F238E27FC236}">
                <a16:creationId xmlns:a16="http://schemas.microsoft.com/office/drawing/2014/main" id="{F40B8248-5F6C-C9D6-2418-6AA013F342E4}"/>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0" y="-11988"/>
            <a:ext cx="12192000" cy="6910230"/>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descr="Logo - Universitetet i Agder">
            <a:extLst>
              <a:ext uri="{FF2B5EF4-FFF2-40B4-BE49-F238E27FC236}">
                <a16:creationId xmlns:a16="http://schemas.microsoft.com/office/drawing/2014/main" id="{8B16A340-4F7A-E644-DD07-6E533766F05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79116" y="5688886"/>
            <a:ext cx="1912883" cy="12093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067201"/>
      </p:ext>
    </p:extLst>
  </p:cSld>
  <p:clrMapOvr>
    <a:masterClrMapping/>
  </p:clrMapOvr>
</p:sld>
</file>

<file path=ppt/theme/theme1.xml><?xml version="1.0" encoding="utf-8"?>
<a:theme xmlns:a="http://schemas.openxmlformats.org/drawingml/2006/main" name="UiA - Lys">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2.xml><?xml version="1.0" encoding="utf-8"?>
<a:theme xmlns:a="http://schemas.openxmlformats.org/drawingml/2006/main" name="UiA - mørk">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smal_aase_kompetanse" id="{EE1CA585-96C9-6549-AD62-C1F98B70B7F0}" vid="{B4C9B46E-BCA9-8E4A-BF35-1DCCB59BA24C}"/>
    </a:ext>
  </a:extLst>
</a:theme>
</file>

<file path=ppt/theme/theme3.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kument" ma:contentTypeID="0x0101000A2CB7CE7C297B46A5EEB450701DA765" ma:contentTypeVersion="16" ma:contentTypeDescription="Opprett et nytt dokument." ma:contentTypeScope="" ma:versionID="1bf1e05342b12dd8b462cdcedc276be2">
  <xsd:schema xmlns:xsd="http://www.w3.org/2001/XMLSchema" xmlns:xs="http://www.w3.org/2001/XMLSchema" xmlns:p="http://schemas.microsoft.com/office/2006/metadata/properties" xmlns:ns2="d6b27c99-3bcc-41b6-a7f2-2731cee34cb0" xmlns:ns3="ed201304-e8f3-4127-8f62-c7753d2cf2ee" targetNamespace="http://schemas.microsoft.com/office/2006/metadata/properties" ma:root="true" ma:fieldsID="c9f75e4043d2e3067f18dd1dbae1569a" ns2:_="" ns3:_="">
    <xsd:import namespace="d6b27c99-3bcc-41b6-a7f2-2731cee34cb0"/>
    <xsd:import namespace="ed201304-e8f3-4127-8f62-c7753d2cf2ee"/>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SearchProperties"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6b27c99-3bcc-41b6-a7f2-2731cee34c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lcf76f155ced4ddcb4097134ff3c332f" ma:index="17" nillable="true" ma:taxonomy="true" ma:internalName="lcf76f155ced4ddcb4097134ff3c332f" ma:taxonomyFieldName="MediaServiceImageTags" ma:displayName="Bildemerkelapper" ma:readOnly="false" ma:fieldId="{5cf76f15-5ced-4ddc-b409-7134ff3c332f}" ma:taxonomyMulti="true" ma:sspId="5da9934d-bfb1-4def-aef0-a37b7e29cbd2" ma:termSetId="09814cd3-568e-fe90-9814-8d621ff8fb84" ma:anchorId="fba54fb3-c3e1-fe81-a776-ca4b69148c4d" ma:open="true" ma:isKeyword="false">
      <xsd:complexType>
        <xsd:sequence>
          <xsd:element ref="pc:Terms" minOccurs="0" maxOccurs="1"/>
        </xsd:sequence>
      </xsd:complex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OCR" ma:index="21" nillable="true" ma:displayName="Extracted Text" ma:internalName="MediaServiceOCR" ma:readOnly="true">
      <xsd:simpleType>
        <xsd:restriction base="dms:Note">
          <xsd:maxLength value="255"/>
        </xsd:restriction>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MediaServiceLocation" ma:index="23"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ed201304-e8f3-4127-8f62-c7753d2cf2ee"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TaxCatchAll" ma:index="18" nillable="true" ma:displayName="Taxonomy Catch All Column" ma:hidden="true" ma:list="{5f3a0ad3-1f6d-48c7-be46-4cfebbf222f8}" ma:internalName="TaxCatchAll" ma:showField="CatchAllData" ma:web="ed201304-e8f3-4127-8f62-c7753d2cf2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SharedWithUsers xmlns="ed201304-e8f3-4127-8f62-c7753d2cf2ee">
      <UserInfo>
        <DisplayName>Morten Brekke</DisplayName>
        <AccountId>13</AccountId>
        <AccountType/>
      </UserInfo>
      <UserInfo>
        <DisplayName>UiA Karriere-medlemmer</DisplayName>
        <AccountId>34</AccountId>
        <AccountType/>
      </UserInfo>
      <UserInfo>
        <DisplayName>Greta Hilding</DisplayName>
        <AccountId>12</AccountId>
        <AccountType/>
      </UserInfo>
      <UserInfo>
        <DisplayName>Geir Torstveit</DisplayName>
        <AccountId>10</AccountId>
        <AccountType/>
      </UserInfo>
    </SharedWithUsers>
    <lcf76f155ced4ddcb4097134ff3c332f xmlns="d6b27c99-3bcc-41b6-a7f2-2731cee34cb0">
      <Terms xmlns="http://schemas.microsoft.com/office/infopath/2007/PartnerControls"/>
    </lcf76f155ced4ddcb4097134ff3c332f>
    <TaxCatchAll xmlns="ed201304-e8f3-4127-8f62-c7753d2cf2e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99B9F2-0722-44B5-B2FF-19AF90D168A4}">
  <ds:schemaRefs>
    <ds:schemaRef ds:uri="d6b27c99-3bcc-41b6-a7f2-2731cee34cb0"/>
    <ds:schemaRef ds:uri="ed201304-e8f3-4127-8f62-c7753d2cf2ee"/>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BA4FC2E-F06B-4007-B867-8920CF1E6748}">
  <ds:schemaRefs>
    <ds:schemaRef ds:uri="http://schemas.openxmlformats.org/package/2006/metadata/core-properties"/>
    <ds:schemaRef ds:uri="http://purl.org/dc/elements/1.1/"/>
    <ds:schemaRef ds:uri="http://schemas.microsoft.com/office/2006/metadata/properties"/>
    <ds:schemaRef ds:uri="ed201304-e8f3-4127-8f62-c7753d2cf2ee"/>
    <ds:schemaRef ds:uri="d6b27c99-3bcc-41b6-a7f2-2731cee34cb0"/>
    <ds:schemaRef ds:uri="http://purl.org/dc/terms/"/>
    <ds:schemaRef ds:uri="http://schemas.microsoft.com/office/2006/documentManagement/types"/>
    <ds:schemaRef ds:uri="http://schemas.microsoft.com/office/infopath/2007/PartnerControls"/>
    <ds:schemaRef ds:uri="http://www.w3.org/XML/1998/namespace"/>
    <ds:schemaRef ds:uri="http://purl.org/dc/dcmitype/"/>
  </ds:schemaRefs>
</ds:datastoreItem>
</file>

<file path=customXml/itemProps3.xml><?xml version="1.0" encoding="utf-8"?>
<ds:datastoreItem xmlns:ds="http://schemas.openxmlformats.org/officeDocument/2006/customXml" ds:itemID="{620B8EFD-F8D9-45BA-B2FE-DE2492F600D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Office-tema</Template>
  <TotalTime>0</TotalTime>
  <Words>4369</Words>
  <Application>Microsoft Office PowerPoint</Application>
  <PresentationFormat>Widescreen</PresentationFormat>
  <Paragraphs>613</Paragraphs>
  <Slides>9</Slides>
  <Notes>9</Notes>
  <HiddenSlides>0</HiddenSlides>
  <MMClips>0</MMClips>
  <ScaleCrop>false</ScaleCrop>
  <HeadingPairs>
    <vt:vector size="4" baseType="variant">
      <vt:variant>
        <vt:lpstr>Theme</vt:lpstr>
      </vt:variant>
      <vt:variant>
        <vt:i4>2</vt:i4>
      </vt:variant>
      <vt:variant>
        <vt:lpstr>Slide Titles</vt:lpstr>
      </vt:variant>
      <vt:variant>
        <vt:i4>9</vt:i4>
      </vt:variant>
    </vt:vector>
  </HeadingPairs>
  <TitlesOfParts>
    <vt:vector size="11" baseType="lpstr">
      <vt:lpstr>UiA - Lys</vt:lpstr>
      <vt:lpstr>UiA - mørk</vt:lpstr>
      <vt:lpstr>PowerPoint Presentation</vt:lpstr>
      <vt:lpstr>PowerPoint Presentation</vt:lpstr>
      <vt:lpstr>Hva er studienes arbeidslivsrelevans? En generell definisjon :</vt:lpstr>
      <vt:lpstr>Hvordan styrke studienes arbeidslivsrelevans? </vt:lpstr>
      <vt:lpstr>Premiss for kompetanseutvikling For å bli attraktive i samfunns – og arbeidslivet</vt:lpstr>
      <vt:lpstr>Hva  slags kompetanse og ferdigheter som er arbeidslivsrelevant  varierer mellom fagfelt til fagfelt og over tid….</vt:lpstr>
      <vt:lpstr>Hvordan er deres studie relevant/attraktivt for arbeids- og samfunnslivet?  </vt:lpstr>
      <vt:lpstr>Hva er studiets arbeidslivsrelevans?  menti.com  XXXX XXXX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Thomas Eikeland Fiskå</dc:creator>
  <cp:lastModifiedBy>Merethe Anette Ryen</cp:lastModifiedBy>
  <cp:revision>47</cp:revision>
  <cp:lastPrinted>2022-08-25T13:34:14Z</cp:lastPrinted>
  <dcterms:created xsi:type="dcterms:W3CDTF">2019-03-26T09:57:44Z</dcterms:created>
  <dcterms:modified xsi:type="dcterms:W3CDTF">2025-06-03T19:23:23Z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0x0101000A2CB7CE7C297B46A5EEB450701DA765</vt:lpwstr>
  </property>
  <property fmtid="{D5CDD505-2E9C-101B-9397-08002B2CF9AE}" pid="3" name="MediaServiceImageTags">
    <vt:lpwstr/>
  </property>
  <property fmtid="{D5CDD505-2E9C-101B-9397-08002B2CF9AE}" pid="4" name="MSIP_Label_695cf23d-70b0-4a80-9221-1d774ac27fb2_Enabled">
    <vt:lpwstr>true</vt:lpwstr>
  </property>
  <property fmtid="{D5CDD505-2E9C-101B-9397-08002B2CF9AE}" pid="5" name="MSIP_Label_695cf23d-70b0-4a80-9221-1d774ac27fb2_SetDate">
    <vt:lpwstr>2025-02-26T12:29:49Z</vt:lpwstr>
  </property>
  <property fmtid="{D5CDD505-2E9C-101B-9397-08002B2CF9AE}" pid="6" name="MSIP_Label_695cf23d-70b0-4a80-9221-1d774ac27fb2_Method">
    <vt:lpwstr>Standard</vt:lpwstr>
  </property>
  <property fmtid="{D5CDD505-2E9C-101B-9397-08002B2CF9AE}" pid="7" name="MSIP_Label_695cf23d-70b0-4a80-9221-1d774ac27fb2_Name">
    <vt:lpwstr>Document internal</vt:lpwstr>
  </property>
  <property fmtid="{D5CDD505-2E9C-101B-9397-08002B2CF9AE}" pid="8" name="MSIP_Label_695cf23d-70b0-4a80-9221-1d774ac27fb2_SiteId">
    <vt:lpwstr>8482881e-3699-4b3f-b135-cf4800bc1efb</vt:lpwstr>
  </property>
  <property fmtid="{D5CDD505-2E9C-101B-9397-08002B2CF9AE}" pid="9" name="MSIP_Label_695cf23d-70b0-4a80-9221-1d774ac27fb2_ActionId">
    <vt:lpwstr>627e2b50-eb2c-4cb4-8e6f-0fbcaaa0ca03</vt:lpwstr>
  </property>
  <property fmtid="{D5CDD505-2E9C-101B-9397-08002B2CF9AE}" pid="10" name="MSIP_Label_695cf23d-70b0-4a80-9221-1d774ac27fb2_ContentBits">
    <vt:lpwstr>0</vt:lpwstr>
  </property>
  <property fmtid="{D5CDD505-2E9C-101B-9397-08002B2CF9AE}" pid="11" name="MSIP_Label_695cf23d-70b0-4a80-9221-1d774ac27fb2_Tag">
    <vt:lpwstr>10, 3, 0, 1</vt:lpwstr>
  </property>
</Properties>
</file>