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5" r:id="rId5"/>
  </p:sldMasterIdLst>
  <p:notesMasterIdLst>
    <p:notesMasterId r:id="rId27"/>
  </p:notesMasterIdLst>
  <p:sldIdLst>
    <p:sldId id="2147375207" r:id="rId6"/>
    <p:sldId id="2147375202" r:id="rId7"/>
    <p:sldId id="2147375210" r:id="rId8"/>
    <p:sldId id="2147375217" r:id="rId9"/>
    <p:sldId id="2147375211" r:id="rId10"/>
    <p:sldId id="2147375093" r:id="rId11"/>
    <p:sldId id="2147375199" r:id="rId12"/>
    <p:sldId id="2147375209" r:id="rId13"/>
    <p:sldId id="2147375062" r:id="rId14"/>
    <p:sldId id="2147375066" r:id="rId15"/>
    <p:sldId id="2147375212" r:id="rId16"/>
    <p:sldId id="2147375213" r:id="rId17"/>
    <p:sldId id="2147375214" r:id="rId18"/>
    <p:sldId id="2147375215" r:id="rId19"/>
    <p:sldId id="2147375216" r:id="rId20"/>
    <p:sldId id="2147375194" r:id="rId21"/>
    <p:sldId id="2147375196" r:id="rId22"/>
    <p:sldId id="2147374996" r:id="rId23"/>
    <p:sldId id="2147374762" r:id="rId24"/>
    <p:sldId id="2147374995" r:id="rId25"/>
    <p:sldId id="2147374763" r:id="rId26"/>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585F4001-8767-4A3E-AE02-9E9E1F100E29}">
          <p14:sldIdLst>
            <p14:sldId id="2147375207"/>
            <p14:sldId id="2147375202"/>
            <p14:sldId id="2147375210"/>
            <p14:sldId id="2147375217"/>
            <p14:sldId id="2147375211"/>
            <p14:sldId id="2147375093"/>
            <p14:sldId id="2147375199"/>
            <p14:sldId id="2147375209"/>
            <p14:sldId id="2147375062"/>
            <p14:sldId id="2147375066"/>
            <p14:sldId id="2147375212"/>
            <p14:sldId id="2147375213"/>
            <p14:sldId id="2147375214"/>
            <p14:sldId id="2147375215"/>
            <p14:sldId id="2147375216"/>
            <p14:sldId id="2147375194"/>
            <p14:sldId id="2147375196"/>
            <p14:sldId id="2147374996"/>
            <p14:sldId id="2147374762"/>
            <p14:sldId id="2147374995"/>
            <p14:sldId id="214737476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5C6E64-A902-F06B-A86C-24B8FDE48BC4}" name="Geir Torstveit" initials="GT" userId="S::geirt@uia.no::69d3c803-bb94-498c-bee3-31da752d6f83" providerId="AD"/>
  <p188:author id="{65C47869-A318-C712-5BAE-C57C3B09CD6B}" name="Lene Marie Tønnesen" initials="LT" userId="S::lenemt@uia.no::f5d846c0-6b50-4186-93f7-507198f9c479" providerId="AD"/>
  <p188:author id="{3985E87B-C0AA-46DC-104B-D8DA369455B8}" name="Greta Hilding" initials="GH" userId="S::gretah@uia.no::e340b5e1-9405-46f9-a5f4-ac04561009e2" providerId="AD"/>
  <p188:author id="{FB55BEA8-48F4-85B5-5FBE-0A5FF94FF6AF}" name="Silje Holteberg" initials="SH" userId="S::siljeho@uia.no::2c3cbb91-d46f-4fdd-9305-697013e6b8d1" providerId="AD"/>
  <p188:author id="{3882B0D4-949E-2433-745F-8EBF4DD219ED}" name="Merethe Anette Ryen" initials="MAR" userId="S::merethear@uia.no::1a0d79ba-99a9-4ffc-bb02-a2067f6f93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F5"/>
    <a:srgbClr val="FFE1E7"/>
    <a:srgbClr val="FFB5C4"/>
    <a:srgbClr val="D2002B"/>
    <a:srgbClr val="04A652"/>
    <a:srgbClr val="86001D"/>
    <a:srgbClr val="E1E2E8"/>
    <a:srgbClr val="F2F3F6"/>
    <a:srgbClr val="141E28"/>
    <a:srgbClr val="0116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086E23A-C658-4C6B-9C99-7732E14A9D9B}" v="4" dt="2025-06-03T09:27:01.075"/>
    <p1510:client id="{69AE5881-205E-4A42-8C20-B212BB6F99FA}" v="2" dt="2025-06-03T09:27:54.054"/>
    <p1510:client id="{8A4F7C4B-9D7D-41E3-806C-824C5EA5BC4B}" v="2165" dt="2025-06-02T14:29:07.492"/>
    <p1510:client id="{8EE5AE97-B9FA-4E97-B2CF-A197A0A5C574}" v="37" dt="2025-06-03T19:20:04.327"/>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667" autoAdjust="0"/>
  </p:normalViewPr>
  <p:slideViewPr>
    <p:cSldViewPr snapToGrid="0">
      <p:cViewPr varScale="1">
        <p:scale>
          <a:sx n="51" d="100"/>
          <a:sy n="51" d="100"/>
        </p:scale>
        <p:origin x="123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microsoft.com/office/2018/10/relationships/authors" Target="author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theme" Target="theme/theme1.xml"/><Relationship Id="rId8" Type="http://schemas.openxmlformats.org/officeDocument/2006/relationships/slide" Target="slides/slide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the Anette Ryen" userId="S::merethear@uia.no::1a0d79ba-99a9-4ffc-bb02-a2067f6f93d6" providerId="AD" clId="Web-{4EEC75C5-5A94-463B-8F54-3B62AC36FE3F}"/>
    <pc:docChg chg="addSld modSection">
      <pc:chgData name="Merethe Anette Ryen" userId="S::merethear@uia.no::1a0d79ba-99a9-4ffc-bb02-a2067f6f93d6" providerId="AD" clId="Web-{4EEC75C5-5A94-463B-8F54-3B62AC36FE3F}" dt="2023-07-19T12:30:42.413" v="1"/>
      <pc:docMkLst>
        <pc:docMk/>
      </pc:docMkLst>
      <pc:sldChg chg="add">
        <pc:chgData name="Merethe Anette Ryen" userId="S::merethear@uia.no::1a0d79ba-99a9-4ffc-bb02-a2067f6f93d6" providerId="AD" clId="Web-{4EEC75C5-5A94-463B-8F54-3B62AC36FE3F}" dt="2023-07-19T12:30:42.335" v="0"/>
        <pc:sldMkLst>
          <pc:docMk/>
          <pc:sldMk cId="3781419074" sldId="2147374795"/>
        </pc:sldMkLst>
      </pc:sldChg>
      <pc:sldChg chg="add">
        <pc:chgData name="Merethe Anette Ryen" userId="S::merethear@uia.no::1a0d79ba-99a9-4ffc-bb02-a2067f6f93d6" providerId="AD" clId="Web-{4EEC75C5-5A94-463B-8F54-3B62AC36FE3F}" dt="2023-07-19T12:30:42.413" v="1"/>
        <pc:sldMkLst>
          <pc:docMk/>
          <pc:sldMk cId="352767079" sldId="2147374796"/>
        </pc:sldMkLst>
      </pc:sldChg>
    </pc:docChg>
  </pc:docChgLst>
  <pc:docChgLst>
    <pc:chgData name="Merethe Anette Ryen" userId="S::merethear@uia.no::1a0d79ba-99a9-4ffc-bb02-a2067f6f93d6" providerId="AD" clId="Web-{DB42F7B5-374D-47A8-BA9E-2D1F88C0432A}"/>
    <pc:docChg chg="addSld delSld modSld">
      <pc:chgData name="Merethe Anette Ryen" userId="S::merethear@uia.no::1a0d79ba-99a9-4ffc-bb02-a2067f6f93d6" providerId="AD" clId="Web-{DB42F7B5-374D-47A8-BA9E-2D1F88C0432A}" dt="2022-04-05T10:40:09.851" v="282"/>
      <pc:docMkLst>
        <pc:docMk/>
      </pc:docMkLst>
      <pc:sldChg chg="addSp delSp modSp">
        <pc:chgData name="Merethe Anette Ryen" userId="S::merethear@uia.no::1a0d79ba-99a9-4ffc-bb02-a2067f6f93d6" providerId="AD" clId="Web-{DB42F7B5-374D-47A8-BA9E-2D1F88C0432A}" dt="2022-04-05T10:39:17.726" v="280"/>
        <pc:sldMkLst>
          <pc:docMk/>
          <pc:sldMk cId="1369826454" sldId="621"/>
        </pc:sldMkLst>
      </pc:sldChg>
      <pc:sldChg chg="modSp">
        <pc:chgData name="Merethe Anette Ryen" userId="S::merethear@uia.no::1a0d79ba-99a9-4ffc-bb02-a2067f6f93d6" providerId="AD" clId="Web-{DB42F7B5-374D-47A8-BA9E-2D1F88C0432A}" dt="2022-04-05T10:33:12.455" v="230" actId="20577"/>
        <pc:sldMkLst>
          <pc:docMk/>
          <pc:sldMk cId="2062943582" sldId="647"/>
        </pc:sldMkLst>
      </pc:sldChg>
      <pc:sldChg chg="add del replId">
        <pc:chgData name="Merethe Anette Ryen" userId="S::merethear@uia.no::1a0d79ba-99a9-4ffc-bb02-a2067f6f93d6" providerId="AD" clId="Web-{DB42F7B5-374D-47A8-BA9E-2D1F88C0432A}" dt="2022-04-05T10:40:09.851" v="282"/>
        <pc:sldMkLst>
          <pc:docMk/>
          <pc:sldMk cId="3966062119" sldId="653"/>
        </pc:sldMkLst>
      </pc:sldChg>
    </pc:docChg>
  </pc:docChgLst>
  <pc:docChgLst>
    <pc:chgData name="Merethe Anette Ryen" userId="S::merethear@uia.no::1a0d79ba-99a9-4ffc-bb02-a2067f6f93d6" providerId="AD" clId="Web-{C3B1FD36-E13F-4DDF-8BCA-CC52B6B36B82}"/>
    <pc:docChg chg="addSld modSection">
      <pc:chgData name="Merethe Anette Ryen" userId="S::merethear@uia.no::1a0d79ba-99a9-4ffc-bb02-a2067f6f93d6" providerId="AD" clId="Web-{C3B1FD36-E13F-4DDF-8BCA-CC52B6B36B82}" dt="2023-07-19T12:57:34.085" v="8"/>
      <pc:docMkLst>
        <pc:docMk/>
      </pc:docMkLst>
      <pc:sldChg chg="add">
        <pc:chgData name="Merethe Anette Ryen" userId="S::merethear@uia.no::1a0d79ba-99a9-4ffc-bb02-a2067f6f93d6" providerId="AD" clId="Web-{C3B1FD36-E13F-4DDF-8BCA-CC52B6B36B82}" dt="2023-07-19T12:57:33.272" v="0"/>
        <pc:sldMkLst>
          <pc:docMk/>
          <pc:sldMk cId="1868172350" sldId="2147374797"/>
        </pc:sldMkLst>
      </pc:sldChg>
      <pc:sldChg chg="add">
        <pc:chgData name="Merethe Anette Ryen" userId="S::merethear@uia.no::1a0d79ba-99a9-4ffc-bb02-a2067f6f93d6" providerId="AD" clId="Web-{C3B1FD36-E13F-4DDF-8BCA-CC52B6B36B82}" dt="2023-07-19T12:57:33.366" v="1"/>
        <pc:sldMkLst>
          <pc:docMk/>
          <pc:sldMk cId="392872619" sldId="2147374798"/>
        </pc:sldMkLst>
      </pc:sldChg>
      <pc:sldChg chg="add">
        <pc:chgData name="Merethe Anette Ryen" userId="S::merethear@uia.no::1a0d79ba-99a9-4ffc-bb02-a2067f6f93d6" providerId="AD" clId="Web-{C3B1FD36-E13F-4DDF-8BCA-CC52B6B36B82}" dt="2023-07-19T12:57:33.554" v="2"/>
        <pc:sldMkLst>
          <pc:docMk/>
          <pc:sldMk cId="3870534475" sldId="2147374799"/>
        </pc:sldMkLst>
      </pc:sldChg>
      <pc:sldChg chg="add">
        <pc:chgData name="Merethe Anette Ryen" userId="S::merethear@uia.no::1a0d79ba-99a9-4ffc-bb02-a2067f6f93d6" providerId="AD" clId="Web-{C3B1FD36-E13F-4DDF-8BCA-CC52B6B36B82}" dt="2023-07-19T12:57:33.616" v="3"/>
        <pc:sldMkLst>
          <pc:docMk/>
          <pc:sldMk cId="2659945597" sldId="2147374800"/>
        </pc:sldMkLst>
      </pc:sldChg>
      <pc:sldChg chg="add">
        <pc:chgData name="Merethe Anette Ryen" userId="S::merethear@uia.no::1a0d79ba-99a9-4ffc-bb02-a2067f6f93d6" providerId="AD" clId="Web-{C3B1FD36-E13F-4DDF-8BCA-CC52B6B36B82}" dt="2023-07-19T12:57:33.694" v="4"/>
        <pc:sldMkLst>
          <pc:docMk/>
          <pc:sldMk cId="2653381868" sldId="2147374801"/>
        </pc:sldMkLst>
      </pc:sldChg>
      <pc:sldChg chg="add">
        <pc:chgData name="Merethe Anette Ryen" userId="S::merethear@uia.no::1a0d79ba-99a9-4ffc-bb02-a2067f6f93d6" providerId="AD" clId="Web-{C3B1FD36-E13F-4DDF-8BCA-CC52B6B36B82}" dt="2023-07-19T12:57:33.788" v="5"/>
        <pc:sldMkLst>
          <pc:docMk/>
          <pc:sldMk cId="3102657866" sldId="2147374802"/>
        </pc:sldMkLst>
      </pc:sldChg>
      <pc:sldChg chg="add">
        <pc:chgData name="Merethe Anette Ryen" userId="S::merethear@uia.no::1a0d79ba-99a9-4ffc-bb02-a2067f6f93d6" providerId="AD" clId="Web-{C3B1FD36-E13F-4DDF-8BCA-CC52B6B36B82}" dt="2023-07-19T12:57:33.897" v="6"/>
        <pc:sldMkLst>
          <pc:docMk/>
          <pc:sldMk cId="67682127" sldId="2147374803"/>
        </pc:sldMkLst>
      </pc:sldChg>
      <pc:sldChg chg="add">
        <pc:chgData name="Merethe Anette Ryen" userId="S::merethear@uia.no::1a0d79ba-99a9-4ffc-bb02-a2067f6f93d6" providerId="AD" clId="Web-{C3B1FD36-E13F-4DDF-8BCA-CC52B6B36B82}" dt="2023-07-19T12:57:33.960" v="7"/>
        <pc:sldMkLst>
          <pc:docMk/>
          <pc:sldMk cId="207045797" sldId="2147374804"/>
        </pc:sldMkLst>
      </pc:sldChg>
      <pc:sldChg chg="add">
        <pc:chgData name="Merethe Anette Ryen" userId="S::merethear@uia.no::1a0d79ba-99a9-4ffc-bb02-a2067f6f93d6" providerId="AD" clId="Web-{C3B1FD36-E13F-4DDF-8BCA-CC52B6B36B82}" dt="2023-07-19T12:57:34.085" v="8"/>
        <pc:sldMkLst>
          <pc:docMk/>
          <pc:sldMk cId="579116564" sldId="2147374805"/>
        </pc:sldMkLst>
      </pc:sldChg>
    </pc:docChg>
  </pc:docChgLst>
  <pc:docChgLst>
    <pc:chgData name="Merethe Anette Ryen" userId="S::merethear@uia.no::1a0d79ba-99a9-4ffc-bb02-a2067f6f93d6" providerId="AD" clId="Web-{ACCD4ED7-82BB-48AF-90AC-B1BB4F51DA0D}"/>
    <pc:docChg chg="addSld addMainMaster modMainMaster modSection">
      <pc:chgData name="Merethe Anette Ryen" userId="S::merethear@uia.no::1a0d79ba-99a9-4ffc-bb02-a2067f6f93d6" providerId="AD" clId="Web-{ACCD4ED7-82BB-48AF-90AC-B1BB4F51DA0D}" dt="2023-07-19T13:31:52.667" v="0"/>
      <pc:docMkLst>
        <pc:docMk/>
      </pc:docMkLst>
      <pc:sldChg chg="add">
        <pc:chgData name="Merethe Anette Ryen" userId="S::merethear@uia.no::1a0d79ba-99a9-4ffc-bb02-a2067f6f93d6" providerId="AD" clId="Web-{ACCD4ED7-82BB-48AF-90AC-B1BB4F51DA0D}" dt="2023-07-19T13:31:52.667" v="0"/>
        <pc:sldMkLst>
          <pc:docMk/>
          <pc:sldMk cId="1683908542" sldId="2147374817"/>
        </pc:sldMkLst>
      </pc:sldChg>
      <pc:sldMasterChg chg="modSldLayout">
        <pc:chgData name="Merethe Anette Ryen" userId="S::merethear@uia.no::1a0d79ba-99a9-4ffc-bb02-a2067f6f93d6" providerId="AD" clId="Web-{ACCD4ED7-82BB-48AF-90AC-B1BB4F51DA0D}" dt="2023-07-19T13:31:52.667" v="0"/>
        <pc:sldMasterMkLst>
          <pc:docMk/>
          <pc:sldMasterMk cId="1085371089" sldId="2147483665"/>
        </pc:sldMasterMkLst>
        <pc:sldLayoutChg chg="replId">
          <pc:chgData name="Merethe Anette Ryen" userId="S::merethear@uia.no::1a0d79ba-99a9-4ffc-bb02-a2067f6f93d6" providerId="AD" clId="Web-{ACCD4ED7-82BB-48AF-90AC-B1BB4F51DA0D}" dt="2023-07-19T13:31:52.667" v="0"/>
          <pc:sldLayoutMkLst>
            <pc:docMk/>
            <pc:sldMasterMk cId="1085371089" sldId="2147483665"/>
            <pc:sldLayoutMk cId="3799083031" sldId="2147483806"/>
          </pc:sldLayoutMkLst>
        </pc:sldLayoutChg>
        <pc:sldLayoutChg chg="replId">
          <pc:chgData name="Merethe Anette Ryen" userId="S::merethear@uia.no::1a0d79ba-99a9-4ffc-bb02-a2067f6f93d6" providerId="AD" clId="Web-{ACCD4ED7-82BB-48AF-90AC-B1BB4F51DA0D}" dt="2023-07-19T13:31:52.667" v="0"/>
          <pc:sldLayoutMkLst>
            <pc:docMk/>
            <pc:sldMasterMk cId="1085371089" sldId="2147483665"/>
            <pc:sldLayoutMk cId="4049261768" sldId="2147483813"/>
          </pc:sldLayoutMkLst>
        </pc:sldLayoutChg>
        <pc:sldLayoutChg chg="replId">
          <pc:chgData name="Merethe Anette Ryen" userId="S::merethear@uia.no::1a0d79ba-99a9-4ffc-bb02-a2067f6f93d6" providerId="AD" clId="Web-{ACCD4ED7-82BB-48AF-90AC-B1BB4F51DA0D}" dt="2023-07-19T13:31:52.667" v="0"/>
          <pc:sldLayoutMkLst>
            <pc:docMk/>
            <pc:sldMasterMk cId="1085371089" sldId="2147483665"/>
            <pc:sldLayoutMk cId="403963259" sldId="2147483814"/>
          </pc:sldLayoutMkLst>
        </pc:sldLayoutChg>
      </pc:sldMasterChg>
      <pc:sldMasterChg chg="add addSldLayout">
        <pc:chgData name="Merethe Anette Ryen" userId="S::merethear@uia.no::1a0d79ba-99a9-4ffc-bb02-a2067f6f93d6" providerId="AD" clId="Web-{ACCD4ED7-82BB-48AF-90AC-B1BB4F51DA0D}" dt="2023-07-19T13:31:52.667" v="0"/>
        <pc:sldMasterMkLst>
          <pc:docMk/>
          <pc:sldMasterMk cId="1025947034" sldId="2147483702"/>
        </pc:sldMasterMkLst>
        <pc:sldLayoutChg chg="add">
          <pc:chgData name="Merethe Anette Ryen" userId="S::merethear@uia.no::1a0d79ba-99a9-4ffc-bb02-a2067f6f93d6" providerId="AD" clId="Web-{ACCD4ED7-82BB-48AF-90AC-B1BB4F51DA0D}" dt="2023-07-19T13:31:52.667" v="0"/>
          <pc:sldLayoutMkLst>
            <pc:docMk/>
            <pc:sldMasterMk cId="1025947034" sldId="2147483702"/>
            <pc:sldLayoutMk cId="2049104290" sldId="214748368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791465371" sldId="214748368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933852422" sldId="214748368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487908477" sldId="2147483686"/>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513328797" sldId="214748370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3502569418" sldId="214748370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267202543" sldId="214748370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670052349" sldId="2147483706"/>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083560163" sldId="2147483707"/>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89997879" sldId="2147483708"/>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679824772" sldId="2147483709"/>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106300033" sldId="2147483711"/>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515170490" sldId="2147483712"/>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471695633" sldId="214748371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4277630396" sldId="214748371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4164911109" sldId="214748371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108912253" sldId="2147483716"/>
          </pc:sldLayoutMkLst>
        </pc:sldLayoutChg>
      </pc:sldMasterChg>
    </pc:docChg>
  </pc:docChgLst>
  <pc:docChgLst>
    <pc:chgData name="Merethe Anette Ryen" userId="S::merethear@uia.no::1a0d79ba-99a9-4ffc-bb02-a2067f6f93d6" providerId="AD" clId="Web-{1D5C354E-6EDE-4B6B-913C-FC997DE5305D}"/>
    <pc:docChg chg="addSld modSld modSection">
      <pc:chgData name="Merethe Anette Ryen" userId="S::merethear@uia.no::1a0d79ba-99a9-4ffc-bb02-a2067f6f93d6" providerId="AD" clId="Web-{1D5C354E-6EDE-4B6B-913C-FC997DE5305D}" dt="2023-07-19T07:39:44.808" v="7" actId="20577"/>
      <pc:docMkLst>
        <pc:docMk/>
      </pc:docMkLst>
      <pc:sldChg chg="addSp delSp modSp new">
        <pc:chgData name="Merethe Anette Ryen" userId="S::merethear@uia.no::1a0d79ba-99a9-4ffc-bb02-a2067f6f93d6" providerId="AD" clId="Web-{1D5C354E-6EDE-4B6B-913C-FC997DE5305D}" dt="2023-07-19T07:39:44.808" v="7" actId="20577"/>
        <pc:sldMkLst>
          <pc:docMk/>
          <pc:sldMk cId="4275080738" sldId="2147374787"/>
        </pc:sldMkLst>
      </pc:sldChg>
    </pc:docChg>
  </pc:docChgLst>
  <pc:docChgLst>
    <pc:chgData name="Geir Torstveit" userId="S::geirt@uia.no::69d3c803-bb94-498c-bee3-31da752d6f83" providerId="AD" clId="Web-{35CF7E95-1CD8-E068-06EC-7E7590362DDD}"/>
    <pc:docChg chg="mod modSld">
      <pc:chgData name="Geir Torstveit" userId="S::geirt@uia.no::69d3c803-bb94-498c-bee3-31da752d6f83" providerId="AD" clId="Web-{35CF7E95-1CD8-E068-06EC-7E7590362DDD}" dt="2023-01-11T14:49:45.394" v="114" actId="20577"/>
      <pc:docMkLst>
        <pc:docMk/>
      </pc:docMkLst>
      <pc:sldChg chg="modSp addCm">
        <pc:chgData name="Geir Torstveit" userId="S::geirt@uia.no::69d3c803-bb94-498c-bee3-31da752d6f83" providerId="AD" clId="Web-{35CF7E95-1CD8-E068-06EC-7E7590362DDD}" dt="2023-01-11T14:49:45.394" v="114" actId="20577"/>
        <pc:sldMkLst>
          <pc:docMk/>
          <pc:sldMk cId="2977622334" sldId="2147374669"/>
        </pc:sldMkLst>
      </pc:sldChg>
      <pc:sldChg chg="addSp delSp modSp">
        <pc:chgData name="Geir Torstveit" userId="S::geirt@uia.no::69d3c803-bb94-498c-bee3-31da752d6f83" providerId="AD" clId="Web-{35CF7E95-1CD8-E068-06EC-7E7590362DDD}" dt="2023-01-11T14:41:19.279" v="47" actId="20577"/>
        <pc:sldMkLst>
          <pc:docMk/>
          <pc:sldMk cId="3797389154" sldId="2147374705"/>
        </pc:sldMkLst>
      </pc:sldChg>
      <pc:sldChg chg="modSp">
        <pc:chgData name="Geir Torstveit" userId="S::geirt@uia.no::69d3c803-bb94-498c-bee3-31da752d6f83" providerId="AD" clId="Web-{35CF7E95-1CD8-E068-06EC-7E7590362DDD}" dt="2023-01-11T14:46:52.002" v="100" actId="20577"/>
        <pc:sldMkLst>
          <pc:docMk/>
          <pc:sldMk cId="1986306149" sldId="2147374708"/>
        </pc:sldMkLst>
      </pc:sldChg>
      <pc:sldChg chg="modSp addCm">
        <pc:chgData name="Geir Torstveit" userId="S::geirt@uia.no::69d3c803-bb94-498c-bee3-31da752d6f83" providerId="AD" clId="Web-{35CF7E95-1CD8-E068-06EC-7E7590362DDD}" dt="2023-01-11T14:49:02.737" v="111" actId="20577"/>
        <pc:sldMkLst>
          <pc:docMk/>
          <pc:sldMk cId="4210626817" sldId="2147374710"/>
        </pc:sldMkLst>
      </pc:sldChg>
    </pc:docChg>
  </pc:docChgLst>
  <pc:docChgLst>
    <pc:chgData name="Merethe Anette Ryen" userId="1a0d79ba-99a9-4ffc-bb02-a2067f6f93d6" providerId="ADAL" clId="{0068989E-52A9-4BB1-8500-B65BBCC7FE33}"/>
    <pc:docChg chg="custSel delSld modSld sldOrd modSection">
      <pc:chgData name="Merethe Anette Ryen" userId="1a0d79ba-99a9-4ffc-bb02-a2067f6f93d6" providerId="ADAL" clId="{0068989E-52A9-4BB1-8500-B65BBCC7FE33}" dt="2022-10-07T14:21:56.166" v="198" actId="1076"/>
      <pc:docMkLst>
        <pc:docMk/>
      </pc:docMkLst>
      <pc:sldChg chg="del">
        <pc:chgData name="Merethe Anette Ryen" userId="1a0d79ba-99a9-4ffc-bb02-a2067f6f93d6" providerId="ADAL" clId="{0068989E-52A9-4BB1-8500-B65BBCC7FE33}" dt="2022-10-07T14:07:56.595" v="3" actId="2696"/>
        <pc:sldMkLst>
          <pc:docMk/>
          <pc:sldMk cId="334357058" sldId="274"/>
        </pc:sldMkLst>
      </pc:sldChg>
      <pc:sldChg chg="del">
        <pc:chgData name="Merethe Anette Ryen" userId="1a0d79ba-99a9-4ffc-bb02-a2067f6f93d6" providerId="ADAL" clId="{0068989E-52A9-4BB1-8500-B65BBCC7FE33}" dt="2022-10-07T14:07:49.145" v="2" actId="2696"/>
        <pc:sldMkLst>
          <pc:docMk/>
          <pc:sldMk cId="2882871590" sldId="653"/>
        </pc:sldMkLst>
      </pc:sldChg>
      <pc:sldChg chg="del">
        <pc:chgData name="Merethe Anette Ryen" userId="1a0d79ba-99a9-4ffc-bb02-a2067f6f93d6" providerId="ADAL" clId="{0068989E-52A9-4BB1-8500-B65BBCC7FE33}" dt="2022-10-07T14:07:56.595" v="3" actId="2696"/>
        <pc:sldMkLst>
          <pc:docMk/>
          <pc:sldMk cId="1657049946" sldId="2147374568"/>
        </pc:sldMkLst>
      </pc:sldChg>
      <pc:sldChg chg="del">
        <pc:chgData name="Merethe Anette Ryen" userId="1a0d79ba-99a9-4ffc-bb02-a2067f6f93d6" providerId="ADAL" clId="{0068989E-52A9-4BB1-8500-B65BBCC7FE33}" dt="2022-10-07T14:07:56.595" v="3" actId="2696"/>
        <pc:sldMkLst>
          <pc:docMk/>
          <pc:sldMk cId="3385045985" sldId="2147374572"/>
        </pc:sldMkLst>
      </pc:sldChg>
      <pc:sldChg chg="del">
        <pc:chgData name="Merethe Anette Ryen" userId="1a0d79ba-99a9-4ffc-bb02-a2067f6f93d6" providerId="ADAL" clId="{0068989E-52A9-4BB1-8500-B65BBCC7FE33}" dt="2022-10-07T14:08:00.980" v="4" actId="2696"/>
        <pc:sldMkLst>
          <pc:docMk/>
          <pc:sldMk cId="1446892212" sldId="2147374577"/>
        </pc:sldMkLst>
      </pc:sldChg>
      <pc:sldChg chg="del">
        <pc:chgData name="Merethe Anette Ryen" userId="1a0d79ba-99a9-4ffc-bb02-a2067f6f93d6" providerId="ADAL" clId="{0068989E-52A9-4BB1-8500-B65BBCC7FE33}" dt="2022-10-07T14:08:00.980" v="4" actId="2696"/>
        <pc:sldMkLst>
          <pc:docMk/>
          <pc:sldMk cId="447043750" sldId="2147374578"/>
        </pc:sldMkLst>
      </pc:sldChg>
      <pc:sldChg chg="del">
        <pc:chgData name="Merethe Anette Ryen" userId="1a0d79ba-99a9-4ffc-bb02-a2067f6f93d6" providerId="ADAL" clId="{0068989E-52A9-4BB1-8500-B65BBCC7FE33}" dt="2022-10-07T14:08:00.980" v="4" actId="2696"/>
        <pc:sldMkLst>
          <pc:docMk/>
          <pc:sldMk cId="228223136" sldId="2147374579"/>
        </pc:sldMkLst>
      </pc:sldChg>
      <pc:sldChg chg="del">
        <pc:chgData name="Merethe Anette Ryen" userId="1a0d79ba-99a9-4ffc-bb02-a2067f6f93d6" providerId="ADAL" clId="{0068989E-52A9-4BB1-8500-B65BBCC7FE33}" dt="2022-10-07T14:14:59.912" v="71" actId="2696"/>
        <pc:sldMkLst>
          <pc:docMk/>
          <pc:sldMk cId="1973694842" sldId="2147374580"/>
        </pc:sldMkLst>
      </pc:sldChg>
      <pc:sldChg chg="del">
        <pc:chgData name="Merethe Anette Ryen" userId="1a0d79ba-99a9-4ffc-bb02-a2067f6f93d6" providerId="ADAL" clId="{0068989E-52A9-4BB1-8500-B65BBCC7FE33}" dt="2022-10-07T14:14:59.912" v="71" actId="2696"/>
        <pc:sldMkLst>
          <pc:docMk/>
          <pc:sldMk cId="196271070" sldId="2147374581"/>
        </pc:sldMkLst>
      </pc:sldChg>
      <pc:sldChg chg="del">
        <pc:chgData name="Merethe Anette Ryen" userId="1a0d79ba-99a9-4ffc-bb02-a2067f6f93d6" providerId="ADAL" clId="{0068989E-52A9-4BB1-8500-B65BBCC7FE33}" dt="2022-10-07T14:14:59.912" v="71" actId="2696"/>
        <pc:sldMkLst>
          <pc:docMk/>
          <pc:sldMk cId="4032318135" sldId="2147374582"/>
        </pc:sldMkLst>
      </pc:sldChg>
      <pc:sldChg chg="del">
        <pc:chgData name="Merethe Anette Ryen" userId="1a0d79ba-99a9-4ffc-bb02-a2067f6f93d6" providerId="ADAL" clId="{0068989E-52A9-4BB1-8500-B65BBCC7FE33}" dt="2022-10-07T14:14:59.912" v="71" actId="2696"/>
        <pc:sldMkLst>
          <pc:docMk/>
          <pc:sldMk cId="3071865239" sldId="2147374583"/>
        </pc:sldMkLst>
      </pc:sldChg>
      <pc:sldChg chg="del">
        <pc:chgData name="Merethe Anette Ryen" userId="1a0d79ba-99a9-4ffc-bb02-a2067f6f93d6" providerId="ADAL" clId="{0068989E-52A9-4BB1-8500-B65BBCC7FE33}" dt="2022-10-07T14:14:59.912" v="71" actId="2696"/>
        <pc:sldMkLst>
          <pc:docMk/>
          <pc:sldMk cId="1765395609" sldId="2147374584"/>
        </pc:sldMkLst>
      </pc:sldChg>
      <pc:sldChg chg="del">
        <pc:chgData name="Merethe Anette Ryen" userId="1a0d79ba-99a9-4ffc-bb02-a2067f6f93d6" providerId="ADAL" clId="{0068989E-52A9-4BB1-8500-B65BBCC7FE33}" dt="2022-10-07T14:14:12.841" v="69" actId="2696"/>
        <pc:sldMkLst>
          <pc:docMk/>
          <pc:sldMk cId="231995702" sldId="2147374586"/>
        </pc:sldMkLst>
      </pc:sldChg>
      <pc:sldChg chg="del">
        <pc:chgData name="Merethe Anette Ryen" userId="1a0d79ba-99a9-4ffc-bb02-a2067f6f93d6" providerId="ADAL" clId="{0068989E-52A9-4BB1-8500-B65BBCC7FE33}" dt="2022-10-07T14:14:34.796" v="70" actId="2696"/>
        <pc:sldMkLst>
          <pc:docMk/>
          <pc:sldMk cId="2478995258" sldId="2147374587"/>
        </pc:sldMkLst>
      </pc:sldChg>
      <pc:sldChg chg="del">
        <pc:chgData name="Merethe Anette Ryen" userId="1a0d79ba-99a9-4ffc-bb02-a2067f6f93d6" providerId="ADAL" clId="{0068989E-52A9-4BB1-8500-B65BBCC7FE33}" dt="2022-10-07T14:14:34.796" v="70" actId="2696"/>
        <pc:sldMkLst>
          <pc:docMk/>
          <pc:sldMk cId="2176864202" sldId="2147374588"/>
        </pc:sldMkLst>
      </pc:sldChg>
      <pc:sldChg chg="del">
        <pc:chgData name="Merethe Anette Ryen" userId="1a0d79ba-99a9-4ffc-bb02-a2067f6f93d6" providerId="ADAL" clId="{0068989E-52A9-4BB1-8500-B65BBCC7FE33}" dt="2022-10-07T14:14:34.796" v="70" actId="2696"/>
        <pc:sldMkLst>
          <pc:docMk/>
          <pc:sldMk cId="2279801396" sldId="2147374589"/>
        </pc:sldMkLst>
      </pc:sldChg>
      <pc:sldChg chg="del">
        <pc:chgData name="Merethe Anette Ryen" userId="1a0d79ba-99a9-4ffc-bb02-a2067f6f93d6" providerId="ADAL" clId="{0068989E-52A9-4BB1-8500-B65BBCC7FE33}" dt="2022-10-07T14:14:34.796" v="70" actId="2696"/>
        <pc:sldMkLst>
          <pc:docMk/>
          <pc:sldMk cId="1523793638" sldId="2147374590"/>
        </pc:sldMkLst>
      </pc:sldChg>
      <pc:sldChg chg="del">
        <pc:chgData name="Merethe Anette Ryen" userId="1a0d79ba-99a9-4ffc-bb02-a2067f6f93d6" providerId="ADAL" clId="{0068989E-52A9-4BB1-8500-B65BBCC7FE33}" dt="2022-10-07T14:09:58.612" v="9" actId="2696"/>
        <pc:sldMkLst>
          <pc:docMk/>
          <pc:sldMk cId="4226427866" sldId="2147374591"/>
        </pc:sldMkLst>
      </pc:sldChg>
      <pc:sldChg chg="modSp del mod">
        <pc:chgData name="Merethe Anette Ryen" userId="1a0d79ba-99a9-4ffc-bb02-a2067f6f93d6" providerId="ADAL" clId="{0068989E-52A9-4BB1-8500-B65BBCC7FE33}" dt="2022-10-07T14:11:31.446" v="15" actId="2696"/>
        <pc:sldMkLst>
          <pc:docMk/>
          <pc:sldMk cId="116313894" sldId="2147374592"/>
        </pc:sldMkLst>
      </pc:sldChg>
      <pc:sldChg chg="del">
        <pc:chgData name="Merethe Anette Ryen" userId="1a0d79ba-99a9-4ffc-bb02-a2067f6f93d6" providerId="ADAL" clId="{0068989E-52A9-4BB1-8500-B65BBCC7FE33}" dt="2022-10-07T14:07:49.145" v="2" actId="2696"/>
        <pc:sldMkLst>
          <pc:docMk/>
          <pc:sldMk cId="2497264539" sldId="2147374595"/>
        </pc:sldMkLst>
      </pc:sldChg>
      <pc:sldChg chg="del">
        <pc:chgData name="Merethe Anette Ryen" userId="1a0d79ba-99a9-4ffc-bb02-a2067f6f93d6" providerId="ADAL" clId="{0068989E-52A9-4BB1-8500-B65BBCC7FE33}" dt="2022-10-07T14:14:34.796" v="70" actId="2696"/>
        <pc:sldMkLst>
          <pc:docMk/>
          <pc:sldMk cId="3860122595" sldId="2147374597"/>
        </pc:sldMkLst>
      </pc:sldChg>
      <pc:sldChg chg="del">
        <pc:chgData name="Merethe Anette Ryen" userId="1a0d79ba-99a9-4ffc-bb02-a2067f6f93d6" providerId="ADAL" clId="{0068989E-52A9-4BB1-8500-B65BBCC7FE33}" dt="2022-10-07T14:07:49.145" v="2" actId="2696"/>
        <pc:sldMkLst>
          <pc:docMk/>
          <pc:sldMk cId="899359643" sldId="2147374601"/>
        </pc:sldMkLst>
      </pc:sldChg>
      <pc:sldChg chg="del">
        <pc:chgData name="Merethe Anette Ryen" userId="1a0d79ba-99a9-4ffc-bb02-a2067f6f93d6" providerId="ADAL" clId="{0068989E-52A9-4BB1-8500-B65BBCC7FE33}" dt="2022-10-07T14:07:49.145" v="2" actId="2696"/>
        <pc:sldMkLst>
          <pc:docMk/>
          <pc:sldMk cId="1624200768" sldId="2147374603"/>
        </pc:sldMkLst>
      </pc:sldChg>
      <pc:sldChg chg="del">
        <pc:chgData name="Merethe Anette Ryen" userId="1a0d79ba-99a9-4ffc-bb02-a2067f6f93d6" providerId="ADAL" clId="{0068989E-52A9-4BB1-8500-B65BBCC7FE33}" dt="2022-10-07T14:09:36.886" v="7" actId="2696"/>
        <pc:sldMkLst>
          <pc:docMk/>
          <pc:sldMk cId="3303469977" sldId="2147374606"/>
        </pc:sldMkLst>
      </pc:sldChg>
      <pc:sldChg chg="del">
        <pc:chgData name="Merethe Anette Ryen" userId="1a0d79ba-99a9-4ffc-bb02-a2067f6f93d6" providerId="ADAL" clId="{0068989E-52A9-4BB1-8500-B65BBCC7FE33}" dt="2022-10-07T14:07:49.145" v="2" actId="2696"/>
        <pc:sldMkLst>
          <pc:docMk/>
          <pc:sldMk cId="3424933118" sldId="2147374609"/>
        </pc:sldMkLst>
      </pc:sldChg>
      <pc:sldChg chg="addSp delSp modSp mod ord">
        <pc:chgData name="Merethe Anette Ryen" userId="1a0d79ba-99a9-4ffc-bb02-a2067f6f93d6" providerId="ADAL" clId="{0068989E-52A9-4BB1-8500-B65BBCC7FE33}" dt="2022-10-07T14:21:56.166" v="198" actId="1076"/>
        <pc:sldMkLst>
          <pc:docMk/>
          <pc:sldMk cId="3480622734" sldId="2147374610"/>
        </pc:sldMkLst>
      </pc:sldChg>
      <pc:sldChg chg="del">
        <pc:chgData name="Merethe Anette Ryen" userId="1a0d79ba-99a9-4ffc-bb02-a2067f6f93d6" providerId="ADAL" clId="{0068989E-52A9-4BB1-8500-B65BBCC7FE33}" dt="2022-10-07T14:11:24.932" v="14" actId="2696"/>
        <pc:sldMkLst>
          <pc:docMk/>
          <pc:sldMk cId="422488261" sldId="2147374612"/>
        </pc:sldMkLst>
      </pc:sldChg>
      <pc:sldChg chg="modSp mod modShow">
        <pc:chgData name="Merethe Anette Ryen" userId="1a0d79ba-99a9-4ffc-bb02-a2067f6f93d6" providerId="ADAL" clId="{0068989E-52A9-4BB1-8500-B65BBCC7FE33}" dt="2022-10-07T14:12:11.670" v="18" actId="729"/>
        <pc:sldMkLst>
          <pc:docMk/>
          <pc:sldMk cId="567928240" sldId="2147374613"/>
        </pc:sldMkLst>
      </pc:sldChg>
      <pc:sldChg chg="del">
        <pc:chgData name="Merethe Anette Ryen" userId="1a0d79ba-99a9-4ffc-bb02-a2067f6f93d6" providerId="ADAL" clId="{0068989E-52A9-4BB1-8500-B65BBCC7FE33}" dt="2022-10-07T14:11:24.932" v="14" actId="2696"/>
        <pc:sldMkLst>
          <pc:docMk/>
          <pc:sldMk cId="2747531598" sldId="2147374614"/>
        </pc:sldMkLst>
      </pc:sldChg>
      <pc:sldChg chg="del">
        <pc:chgData name="Merethe Anette Ryen" userId="1a0d79ba-99a9-4ffc-bb02-a2067f6f93d6" providerId="ADAL" clId="{0068989E-52A9-4BB1-8500-B65BBCC7FE33}" dt="2022-10-07T14:09:54.832" v="8" actId="2696"/>
        <pc:sldMkLst>
          <pc:docMk/>
          <pc:sldMk cId="3529569673" sldId="2147374615"/>
        </pc:sldMkLst>
      </pc:sldChg>
      <pc:sldChg chg="del">
        <pc:chgData name="Merethe Anette Ryen" userId="1a0d79ba-99a9-4ffc-bb02-a2067f6f93d6" providerId="ADAL" clId="{0068989E-52A9-4BB1-8500-B65BBCC7FE33}" dt="2022-10-07T14:09:54.832" v="8" actId="2696"/>
        <pc:sldMkLst>
          <pc:docMk/>
          <pc:sldMk cId="2804485322" sldId="2147374617"/>
        </pc:sldMkLst>
      </pc:sldChg>
      <pc:sldChg chg="del">
        <pc:chgData name="Merethe Anette Ryen" userId="1a0d79ba-99a9-4ffc-bb02-a2067f6f93d6" providerId="ADAL" clId="{0068989E-52A9-4BB1-8500-B65BBCC7FE33}" dt="2022-10-07T14:09:36.886" v="7" actId="2696"/>
        <pc:sldMkLst>
          <pc:docMk/>
          <pc:sldMk cId="2204501998" sldId="2147374618"/>
        </pc:sldMkLst>
      </pc:sldChg>
      <pc:sldChg chg="del">
        <pc:chgData name="Merethe Anette Ryen" userId="1a0d79ba-99a9-4ffc-bb02-a2067f6f93d6" providerId="ADAL" clId="{0068989E-52A9-4BB1-8500-B65BBCC7FE33}" dt="2022-10-07T14:09:36.886" v="7" actId="2696"/>
        <pc:sldMkLst>
          <pc:docMk/>
          <pc:sldMk cId="112301591" sldId="2147374619"/>
        </pc:sldMkLst>
      </pc:sldChg>
      <pc:sldChg chg="del">
        <pc:chgData name="Merethe Anette Ryen" userId="1a0d79ba-99a9-4ffc-bb02-a2067f6f93d6" providerId="ADAL" clId="{0068989E-52A9-4BB1-8500-B65BBCC7FE33}" dt="2022-10-07T14:09:36.886" v="7" actId="2696"/>
        <pc:sldMkLst>
          <pc:docMk/>
          <pc:sldMk cId="2754562572" sldId="2147374620"/>
        </pc:sldMkLst>
      </pc:sldChg>
      <pc:sldChg chg="del">
        <pc:chgData name="Merethe Anette Ryen" userId="1a0d79ba-99a9-4ffc-bb02-a2067f6f93d6" providerId="ADAL" clId="{0068989E-52A9-4BB1-8500-B65BBCC7FE33}" dt="2022-10-07T14:14:59.912" v="71" actId="2696"/>
        <pc:sldMkLst>
          <pc:docMk/>
          <pc:sldMk cId="4205188481" sldId="2147374621"/>
        </pc:sldMkLst>
      </pc:sldChg>
      <pc:sldChg chg="del">
        <pc:chgData name="Merethe Anette Ryen" userId="1a0d79ba-99a9-4ffc-bb02-a2067f6f93d6" providerId="ADAL" clId="{0068989E-52A9-4BB1-8500-B65BBCC7FE33}" dt="2022-10-07T14:14:59.912" v="71" actId="2696"/>
        <pc:sldMkLst>
          <pc:docMk/>
          <pc:sldMk cId="107789224" sldId="2147374622"/>
        </pc:sldMkLst>
      </pc:sldChg>
      <pc:sldChg chg="del">
        <pc:chgData name="Merethe Anette Ryen" userId="1a0d79ba-99a9-4ffc-bb02-a2067f6f93d6" providerId="ADAL" clId="{0068989E-52A9-4BB1-8500-B65BBCC7FE33}" dt="2022-10-07T14:15:22.348" v="74" actId="2696"/>
        <pc:sldMkLst>
          <pc:docMk/>
          <pc:sldMk cId="2506162015" sldId="2147374623"/>
        </pc:sldMkLst>
      </pc:sldChg>
      <pc:sldChg chg="del">
        <pc:chgData name="Merethe Anette Ryen" userId="1a0d79ba-99a9-4ffc-bb02-a2067f6f93d6" providerId="ADAL" clId="{0068989E-52A9-4BB1-8500-B65BBCC7FE33}" dt="2022-10-07T14:10:02.295" v="10" actId="2696"/>
        <pc:sldMkLst>
          <pc:docMk/>
          <pc:sldMk cId="279549406" sldId="2147374624"/>
        </pc:sldMkLst>
      </pc:sldChg>
      <pc:sldChg chg="del">
        <pc:chgData name="Merethe Anette Ryen" userId="1a0d79ba-99a9-4ffc-bb02-a2067f6f93d6" providerId="ADAL" clId="{0068989E-52A9-4BB1-8500-B65BBCC7FE33}" dt="2022-10-07T14:09:54.832" v="8" actId="2696"/>
        <pc:sldMkLst>
          <pc:docMk/>
          <pc:sldMk cId="3724777073" sldId="2147374625"/>
        </pc:sldMkLst>
      </pc:sldChg>
      <pc:sldChg chg="del">
        <pc:chgData name="Merethe Anette Ryen" userId="1a0d79ba-99a9-4ffc-bb02-a2067f6f93d6" providerId="ADAL" clId="{0068989E-52A9-4BB1-8500-B65BBCC7FE33}" dt="2022-10-07T14:09:54.832" v="8" actId="2696"/>
        <pc:sldMkLst>
          <pc:docMk/>
          <pc:sldMk cId="407882438" sldId="2147374626"/>
        </pc:sldMkLst>
      </pc:sldChg>
      <pc:sldChg chg="del">
        <pc:chgData name="Merethe Anette Ryen" userId="1a0d79ba-99a9-4ffc-bb02-a2067f6f93d6" providerId="ADAL" clId="{0068989E-52A9-4BB1-8500-B65BBCC7FE33}" dt="2022-10-07T14:09:58.612" v="9" actId="2696"/>
        <pc:sldMkLst>
          <pc:docMk/>
          <pc:sldMk cId="4070136309" sldId="2147374627"/>
        </pc:sldMkLst>
      </pc:sldChg>
      <pc:sldChg chg="del">
        <pc:chgData name="Merethe Anette Ryen" userId="1a0d79ba-99a9-4ffc-bb02-a2067f6f93d6" providerId="ADAL" clId="{0068989E-52A9-4BB1-8500-B65BBCC7FE33}" dt="2022-10-07T14:09:58.612" v="9" actId="2696"/>
        <pc:sldMkLst>
          <pc:docMk/>
          <pc:sldMk cId="1375236701" sldId="2147374628"/>
        </pc:sldMkLst>
      </pc:sldChg>
      <pc:sldChg chg="modSp mod ord">
        <pc:chgData name="Merethe Anette Ryen" userId="1a0d79ba-99a9-4ffc-bb02-a2067f6f93d6" providerId="ADAL" clId="{0068989E-52A9-4BB1-8500-B65BBCC7FE33}" dt="2022-10-07T14:17:25.811" v="120" actId="255"/>
        <pc:sldMkLst>
          <pc:docMk/>
          <pc:sldMk cId="3126760110" sldId="2147374637"/>
        </pc:sldMkLst>
      </pc:sldChg>
      <pc:sldChg chg="del">
        <pc:chgData name="Merethe Anette Ryen" userId="1a0d79ba-99a9-4ffc-bb02-a2067f6f93d6" providerId="ADAL" clId="{0068989E-52A9-4BB1-8500-B65BBCC7FE33}" dt="2022-10-07T14:10:54.933" v="11" actId="2696"/>
        <pc:sldMkLst>
          <pc:docMk/>
          <pc:sldMk cId="462757673" sldId="2147374638"/>
        </pc:sldMkLst>
      </pc:sldChg>
      <pc:sldChg chg="modSp mod">
        <pc:chgData name="Merethe Anette Ryen" userId="1a0d79ba-99a9-4ffc-bb02-a2067f6f93d6" providerId="ADAL" clId="{0068989E-52A9-4BB1-8500-B65BBCC7FE33}" dt="2022-10-07T14:13:13.517" v="61" actId="20577"/>
        <pc:sldMkLst>
          <pc:docMk/>
          <pc:sldMk cId="343505999" sldId="2147374639"/>
        </pc:sldMkLst>
      </pc:sldChg>
      <pc:sldChg chg="modSp mod ord">
        <pc:chgData name="Merethe Anette Ryen" userId="1a0d79ba-99a9-4ffc-bb02-a2067f6f93d6" providerId="ADAL" clId="{0068989E-52A9-4BB1-8500-B65BBCC7FE33}" dt="2022-10-07T14:16:07.196" v="113" actId="14100"/>
        <pc:sldMkLst>
          <pc:docMk/>
          <pc:sldMk cId="2709794590" sldId="2147374640"/>
        </pc:sldMkLst>
      </pc:sldChg>
      <pc:sldChg chg="del">
        <pc:chgData name="Merethe Anette Ryen" userId="1a0d79ba-99a9-4ffc-bb02-a2067f6f93d6" providerId="ADAL" clId="{0068989E-52A9-4BB1-8500-B65BBCC7FE33}" dt="2022-10-07T14:16:46.942" v="114" actId="2696"/>
        <pc:sldMkLst>
          <pc:docMk/>
          <pc:sldMk cId="152571960" sldId="2147374642"/>
        </pc:sldMkLst>
      </pc:sldChg>
      <pc:sldChg chg="modSp mod">
        <pc:chgData name="Merethe Anette Ryen" userId="1a0d79ba-99a9-4ffc-bb02-a2067f6f93d6" providerId="ADAL" clId="{0068989E-52A9-4BB1-8500-B65BBCC7FE33}" dt="2022-10-07T14:13:52.035" v="68" actId="27636"/>
        <pc:sldMkLst>
          <pc:docMk/>
          <pc:sldMk cId="2556233506" sldId="2147374644"/>
        </pc:sldMkLst>
      </pc:sldChg>
      <pc:sldChg chg="del">
        <pc:chgData name="Merethe Anette Ryen" userId="1a0d79ba-99a9-4ffc-bb02-a2067f6f93d6" providerId="ADAL" clId="{0068989E-52A9-4BB1-8500-B65BBCC7FE33}" dt="2022-10-07T14:12:20.261" v="19" actId="2696"/>
        <pc:sldMkLst>
          <pc:docMk/>
          <pc:sldMk cId="1042000872" sldId="2147374646"/>
        </pc:sldMkLst>
      </pc:sldChg>
      <pc:sldChg chg="del">
        <pc:chgData name="Merethe Anette Ryen" userId="1a0d79ba-99a9-4ffc-bb02-a2067f6f93d6" providerId="ADAL" clId="{0068989E-52A9-4BB1-8500-B65BBCC7FE33}" dt="2022-10-07T14:14:59.912" v="71" actId="2696"/>
        <pc:sldMkLst>
          <pc:docMk/>
          <pc:sldMk cId="42334342" sldId="2147374648"/>
        </pc:sldMkLst>
      </pc:sldChg>
      <pc:sldChg chg="del">
        <pc:chgData name="Merethe Anette Ryen" userId="1a0d79ba-99a9-4ffc-bb02-a2067f6f93d6" providerId="ADAL" clId="{0068989E-52A9-4BB1-8500-B65BBCC7FE33}" dt="2022-10-07T14:15:22.348" v="74" actId="2696"/>
        <pc:sldMkLst>
          <pc:docMk/>
          <pc:sldMk cId="1827087532" sldId="2147374650"/>
        </pc:sldMkLst>
      </pc:sldChg>
      <pc:sldChg chg="del">
        <pc:chgData name="Merethe Anette Ryen" userId="1a0d79ba-99a9-4ffc-bb02-a2067f6f93d6" providerId="ADAL" clId="{0068989E-52A9-4BB1-8500-B65BBCC7FE33}" dt="2022-10-07T14:14:59.912" v="71" actId="2696"/>
        <pc:sldMkLst>
          <pc:docMk/>
          <pc:sldMk cId="4034348640" sldId="2147374651"/>
        </pc:sldMkLst>
      </pc:sldChg>
      <pc:sldChg chg="del">
        <pc:chgData name="Merethe Anette Ryen" userId="1a0d79ba-99a9-4ffc-bb02-a2067f6f93d6" providerId="ADAL" clId="{0068989E-52A9-4BB1-8500-B65BBCC7FE33}" dt="2022-10-07T14:14:59.912" v="71" actId="2696"/>
        <pc:sldMkLst>
          <pc:docMk/>
          <pc:sldMk cId="192417159" sldId="2147374652"/>
        </pc:sldMkLst>
      </pc:sldChg>
      <pc:sldChg chg="del">
        <pc:chgData name="Merethe Anette Ryen" userId="1a0d79ba-99a9-4ffc-bb02-a2067f6f93d6" providerId="ADAL" clId="{0068989E-52A9-4BB1-8500-B65BBCC7FE33}" dt="2022-10-07T14:14:59.912" v="71" actId="2696"/>
        <pc:sldMkLst>
          <pc:docMk/>
          <pc:sldMk cId="3369574473" sldId="2147374653"/>
        </pc:sldMkLst>
      </pc:sldChg>
      <pc:sldChg chg="del">
        <pc:chgData name="Merethe Anette Ryen" userId="1a0d79ba-99a9-4ffc-bb02-a2067f6f93d6" providerId="ADAL" clId="{0068989E-52A9-4BB1-8500-B65BBCC7FE33}" dt="2022-10-07T14:14:59.912" v="71" actId="2696"/>
        <pc:sldMkLst>
          <pc:docMk/>
          <pc:sldMk cId="2862011959" sldId="2147374654"/>
        </pc:sldMkLst>
      </pc:sldChg>
      <pc:sldChg chg="ord">
        <pc:chgData name="Merethe Anette Ryen" userId="1a0d79ba-99a9-4ffc-bb02-a2067f6f93d6" providerId="ADAL" clId="{0068989E-52A9-4BB1-8500-B65BBCC7FE33}" dt="2022-10-07T14:12:08.432" v="17"/>
        <pc:sldMkLst>
          <pc:docMk/>
          <pc:sldMk cId="3830755312" sldId="2147374658"/>
        </pc:sldMkLst>
      </pc:sldChg>
      <pc:sldMasterChg chg="delSldLayout">
        <pc:chgData name="Merethe Anette Ryen" userId="1a0d79ba-99a9-4ffc-bb02-a2067f6f93d6" providerId="ADAL" clId="{0068989E-52A9-4BB1-8500-B65BBCC7FE33}" dt="2022-10-07T14:09:58.612" v="9" actId="2696"/>
        <pc:sldMasterMkLst>
          <pc:docMk/>
          <pc:sldMasterMk cId="1025947034" sldId="2147483648"/>
        </pc:sldMasterMkLst>
        <pc:sldLayoutChg chg="del">
          <pc:chgData name="Merethe Anette Ryen" userId="1a0d79ba-99a9-4ffc-bb02-a2067f6f93d6" providerId="ADAL" clId="{0068989E-52A9-4BB1-8500-B65BBCC7FE33}" dt="2022-10-07T14:09:58.612" v="9" actId="2696"/>
          <pc:sldLayoutMkLst>
            <pc:docMk/>
            <pc:sldMasterMk cId="1025947034" sldId="2147483648"/>
            <pc:sldLayoutMk cId="2872250025" sldId="2147483686"/>
          </pc:sldLayoutMkLst>
        </pc:sldLayoutChg>
      </pc:sldMasterChg>
    </pc:docChg>
  </pc:docChgLst>
  <pc:docChgLst>
    <pc:chgData name="Merethe Anette Ryen" userId="S::merethear@uia.no::1a0d79ba-99a9-4ffc-bb02-a2067f6f93d6" providerId="AD" clId="Web-{BE1A90C1-2111-42B1-B000-90B310444ABB}"/>
    <pc:docChg chg="modSld sldOrd">
      <pc:chgData name="Merethe Anette Ryen" userId="S::merethear@uia.no::1a0d79ba-99a9-4ffc-bb02-a2067f6f93d6" providerId="AD" clId="Web-{BE1A90C1-2111-42B1-B000-90B310444ABB}" dt="2022-09-14T10:27:09.013" v="19"/>
      <pc:docMkLst>
        <pc:docMk/>
      </pc:docMkLst>
      <pc:sldChg chg="modSp ord">
        <pc:chgData name="Merethe Anette Ryen" userId="S::merethear@uia.no::1a0d79ba-99a9-4ffc-bb02-a2067f6f93d6" providerId="AD" clId="Web-{BE1A90C1-2111-42B1-B000-90B310444ABB}" dt="2022-09-14T10:27:09.013" v="19"/>
        <pc:sldMkLst>
          <pc:docMk/>
          <pc:sldMk cId="852307171" sldId="2147374606"/>
        </pc:sldMkLst>
      </pc:sldChg>
    </pc:docChg>
  </pc:docChgLst>
  <pc:docChgLst>
    <pc:chgData name="Merethe Anette Ryen" userId="1a0d79ba-99a9-4ffc-bb02-a2067f6f93d6" providerId="ADAL" clId="{F1F32F1F-13CB-4942-8269-899FEDA07606}"/>
    <pc:docChg chg="undo custSel addSld delSld modSld">
      <pc:chgData name="Merethe Anette Ryen" userId="1a0d79ba-99a9-4ffc-bb02-a2067f6f93d6" providerId="ADAL" clId="{F1F32F1F-13CB-4942-8269-899FEDA07606}" dt="2022-03-22T20:22:34.213" v="4404" actId="20577"/>
      <pc:docMkLst>
        <pc:docMk/>
      </pc:docMkLst>
      <pc:sldChg chg="del">
        <pc:chgData name="Merethe Anette Ryen" userId="1a0d79ba-99a9-4ffc-bb02-a2067f6f93d6" providerId="ADAL" clId="{F1F32F1F-13CB-4942-8269-899FEDA07606}" dt="2022-03-22T14:40:49.240" v="5" actId="2696"/>
        <pc:sldMkLst>
          <pc:docMk/>
          <pc:sldMk cId="1594577707" sldId="502"/>
        </pc:sldMkLst>
      </pc:sldChg>
      <pc:sldChg chg="modNotesTx">
        <pc:chgData name="Merethe Anette Ryen" userId="1a0d79ba-99a9-4ffc-bb02-a2067f6f93d6" providerId="ADAL" clId="{F1F32F1F-13CB-4942-8269-899FEDA07606}" dt="2022-03-22T14:51:19.297" v="157" actId="20577"/>
        <pc:sldMkLst>
          <pc:docMk/>
          <pc:sldMk cId="756669445" sldId="513"/>
        </pc:sldMkLst>
      </pc:sldChg>
      <pc:sldChg chg="del">
        <pc:chgData name="Merethe Anette Ryen" userId="1a0d79ba-99a9-4ffc-bb02-a2067f6f93d6" providerId="ADAL" clId="{F1F32F1F-13CB-4942-8269-899FEDA07606}" dt="2022-03-22T14:40:52.260" v="6" actId="2696"/>
        <pc:sldMkLst>
          <pc:docMk/>
          <pc:sldMk cId="2998803024" sldId="608"/>
        </pc:sldMkLst>
      </pc:sldChg>
      <pc:sldChg chg="add">
        <pc:chgData name="Merethe Anette Ryen" userId="1a0d79ba-99a9-4ffc-bb02-a2067f6f93d6" providerId="ADAL" clId="{F1F32F1F-13CB-4942-8269-899FEDA07606}" dt="2022-03-22T19:42:27.466" v="2881"/>
        <pc:sldMkLst>
          <pc:docMk/>
          <pc:sldMk cId="1369826454" sldId="621"/>
        </pc:sldMkLst>
      </pc:sldChg>
      <pc:sldChg chg="del">
        <pc:chgData name="Merethe Anette Ryen" userId="1a0d79ba-99a9-4ffc-bb02-a2067f6f93d6" providerId="ADAL" clId="{F1F32F1F-13CB-4942-8269-899FEDA07606}" dt="2022-03-22T14:40:19.509" v="3" actId="2696"/>
        <pc:sldMkLst>
          <pc:docMk/>
          <pc:sldMk cId="2570483282" sldId="621"/>
        </pc:sldMkLst>
      </pc:sldChg>
      <pc:sldChg chg="del">
        <pc:chgData name="Merethe Anette Ryen" userId="1a0d79ba-99a9-4ffc-bb02-a2067f6f93d6" providerId="ADAL" clId="{F1F32F1F-13CB-4942-8269-899FEDA07606}" dt="2022-03-22T14:40:34.746" v="4" actId="2696"/>
        <pc:sldMkLst>
          <pc:docMk/>
          <pc:sldMk cId="3269632793" sldId="624"/>
        </pc:sldMkLst>
      </pc:sldChg>
      <pc:sldChg chg="add">
        <pc:chgData name="Merethe Anette Ryen" userId="1a0d79ba-99a9-4ffc-bb02-a2067f6f93d6" providerId="ADAL" clId="{F1F32F1F-13CB-4942-8269-899FEDA07606}" dt="2022-03-22T19:42:27.466" v="2881"/>
        <pc:sldMkLst>
          <pc:docMk/>
          <pc:sldMk cId="491407307" sldId="627"/>
        </pc:sldMkLst>
      </pc:sldChg>
      <pc:sldChg chg="del">
        <pc:chgData name="Merethe Anette Ryen" userId="1a0d79ba-99a9-4ffc-bb02-a2067f6f93d6" providerId="ADAL" clId="{F1F32F1F-13CB-4942-8269-899FEDA07606}" dt="2022-03-22T14:40:34.746" v="4" actId="2696"/>
        <pc:sldMkLst>
          <pc:docMk/>
          <pc:sldMk cId="213937751" sldId="631"/>
        </pc:sldMkLst>
      </pc:sldChg>
      <pc:sldChg chg="del">
        <pc:chgData name="Merethe Anette Ryen" userId="1a0d79ba-99a9-4ffc-bb02-a2067f6f93d6" providerId="ADAL" clId="{F1F32F1F-13CB-4942-8269-899FEDA07606}" dt="2022-03-22T14:40:34.746" v="4" actId="2696"/>
        <pc:sldMkLst>
          <pc:docMk/>
          <pc:sldMk cId="1090249194" sldId="632"/>
        </pc:sldMkLst>
      </pc:sldChg>
      <pc:sldChg chg="modSp mod modNotesTx">
        <pc:chgData name="Merethe Anette Ryen" userId="1a0d79ba-99a9-4ffc-bb02-a2067f6f93d6" providerId="ADAL" clId="{F1F32F1F-13CB-4942-8269-899FEDA07606}" dt="2022-03-22T20:10:31.125" v="4083" actId="20577"/>
        <pc:sldMkLst>
          <pc:docMk/>
          <pc:sldMk cId="2732021727" sldId="633"/>
        </pc:sldMkLst>
      </pc:sldChg>
      <pc:sldChg chg="del">
        <pc:chgData name="Merethe Anette Ryen" userId="1a0d79ba-99a9-4ffc-bb02-a2067f6f93d6" providerId="ADAL" clId="{F1F32F1F-13CB-4942-8269-899FEDA07606}" dt="2022-03-22T14:39:59.826" v="1" actId="2696"/>
        <pc:sldMkLst>
          <pc:docMk/>
          <pc:sldMk cId="1288024468" sldId="634"/>
        </pc:sldMkLst>
      </pc:sldChg>
      <pc:sldChg chg="add">
        <pc:chgData name="Merethe Anette Ryen" userId="1a0d79ba-99a9-4ffc-bb02-a2067f6f93d6" providerId="ADAL" clId="{F1F32F1F-13CB-4942-8269-899FEDA07606}" dt="2022-03-22T14:39:52.795" v="0"/>
        <pc:sldMkLst>
          <pc:docMk/>
          <pc:sldMk cId="328872054" sldId="635"/>
        </pc:sldMkLst>
      </pc:sldChg>
      <pc:sldChg chg="add">
        <pc:chgData name="Merethe Anette Ryen" userId="1a0d79ba-99a9-4ffc-bb02-a2067f6f93d6" providerId="ADAL" clId="{F1F32F1F-13CB-4942-8269-899FEDA07606}" dt="2022-03-22T14:40:10.558" v="2"/>
        <pc:sldMkLst>
          <pc:docMk/>
          <pc:sldMk cId="4232647976" sldId="636"/>
        </pc:sldMkLst>
      </pc:sldChg>
      <pc:sldChg chg="addSp delSp modSp add mod modNotesTx">
        <pc:chgData name="Merethe Anette Ryen" userId="1a0d79ba-99a9-4ffc-bb02-a2067f6f93d6" providerId="ADAL" clId="{F1F32F1F-13CB-4942-8269-899FEDA07606}" dt="2022-03-22T20:22:34.213" v="4404" actId="20577"/>
        <pc:sldMkLst>
          <pc:docMk/>
          <pc:sldMk cId="3444337606" sldId="637"/>
        </pc:sldMkLst>
      </pc:sldChg>
    </pc:docChg>
  </pc:docChgLst>
  <pc:docChgLst>
    <pc:chgData name="Merethe Anette Ryen" userId="S::merethear@uia.no::1a0d79ba-99a9-4ffc-bb02-a2067f6f93d6" providerId="AD" clId="Web-{6FADD45F-1D46-4187-A71E-4840E586363E}"/>
    <pc:docChg chg="addSld modSection">
      <pc:chgData name="Merethe Anette Ryen" userId="S::merethear@uia.no::1a0d79ba-99a9-4ffc-bb02-a2067f6f93d6" providerId="AD" clId="Web-{6FADD45F-1D46-4187-A71E-4840E586363E}" dt="2023-07-19T13:28:15.646" v="0"/>
      <pc:docMkLst>
        <pc:docMk/>
      </pc:docMkLst>
      <pc:sldChg chg="add">
        <pc:chgData name="Merethe Anette Ryen" userId="S::merethear@uia.no::1a0d79ba-99a9-4ffc-bb02-a2067f6f93d6" providerId="AD" clId="Web-{6FADD45F-1D46-4187-A71E-4840E586363E}" dt="2023-07-19T13:28:15.646" v="0"/>
        <pc:sldMkLst>
          <pc:docMk/>
          <pc:sldMk cId="3938910380" sldId="2147374815"/>
        </pc:sldMkLst>
      </pc:sldChg>
    </pc:docChg>
  </pc:docChgLst>
  <pc:docChgLst>
    <pc:chgData name="Merethe Anette Ryen" userId="1a0d79ba-99a9-4ffc-bb02-a2067f6f93d6" providerId="ADAL" clId="{92ED95A4-9318-482B-A76B-933998D78370}"/>
    <pc:docChg chg="undo custSel addSld delSld modSld">
      <pc:chgData name="Merethe Anette Ryen" userId="1a0d79ba-99a9-4ffc-bb02-a2067f6f93d6" providerId="ADAL" clId="{92ED95A4-9318-482B-A76B-933998D78370}" dt="2022-08-31T10:55:50.359" v="2" actId="680"/>
      <pc:docMkLst>
        <pc:docMk/>
      </pc:docMkLst>
      <pc:sldChg chg="add">
        <pc:chgData name="Merethe Anette Ryen" userId="1a0d79ba-99a9-4ffc-bb02-a2067f6f93d6" providerId="ADAL" clId="{92ED95A4-9318-482B-A76B-933998D78370}" dt="2022-08-31T10:54:36.379" v="0"/>
        <pc:sldMkLst>
          <pc:docMk/>
          <pc:sldMk cId="2847525510" sldId="2147374573"/>
        </pc:sldMkLst>
      </pc:sldChg>
      <pc:sldChg chg="add">
        <pc:chgData name="Merethe Anette Ryen" userId="1a0d79ba-99a9-4ffc-bb02-a2067f6f93d6" providerId="ADAL" clId="{92ED95A4-9318-482B-A76B-933998D78370}" dt="2022-08-31T10:54:36.379" v="0"/>
        <pc:sldMkLst>
          <pc:docMk/>
          <pc:sldMk cId="585228559" sldId="2147374583"/>
        </pc:sldMkLst>
      </pc:sldChg>
      <pc:sldChg chg="add">
        <pc:chgData name="Merethe Anette Ryen" userId="1a0d79ba-99a9-4ffc-bb02-a2067f6f93d6" providerId="ADAL" clId="{92ED95A4-9318-482B-A76B-933998D78370}" dt="2022-08-31T10:54:36.379" v="0"/>
        <pc:sldMkLst>
          <pc:docMk/>
          <pc:sldMk cId="3894868236" sldId="2147374600"/>
        </pc:sldMkLst>
      </pc:sldChg>
      <pc:sldChg chg="add">
        <pc:chgData name="Merethe Anette Ryen" userId="1a0d79ba-99a9-4ffc-bb02-a2067f6f93d6" providerId="ADAL" clId="{92ED95A4-9318-482B-A76B-933998D78370}" dt="2022-08-31T10:54:36.379" v="0"/>
        <pc:sldMkLst>
          <pc:docMk/>
          <pc:sldMk cId="923979976" sldId="2147374601"/>
        </pc:sldMkLst>
      </pc:sldChg>
      <pc:sldChg chg="new del">
        <pc:chgData name="Merethe Anette Ryen" userId="1a0d79ba-99a9-4ffc-bb02-a2067f6f93d6" providerId="ADAL" clId="{92ED95A4-9318-482B-A76B-933998D78370}" dt="2022-08-31T10:55:50.359" v="2" actId="680"/>
        <pc:sldMkLst>
          <pc:docMk/>
          <pc:sldMk cId="3850867078" sldId="2147374602"/>
        </pc:sldMkLst>
      </pc:sldChg>
    </pc:docChg>
  </pc:docChgLst>
  <pc:docChgLst>
    <pc:chgData name="Merethe Anette Ryen" userId="1a0d79ba-99a9-4ffc-bb02-a2067f6f93d6" providerId="ADAL" clId="{34F0E7DC-67FF-4BC9-BC9F-E4259D2AA083}"/>
    <pc:docChg chg="custSel addSld modSld modSection">
      <pc:chgData name="Merethe Anette Ryen" userId="1a0d79ba-99a9-4ffc-bb02-a2067f6f93d6" providerId="ADAL" clId="{34F0E7DC-67FF-4BC9-BC9F-E4259D2AA083}" dt="2023-10-03T08:44:16.280" v="793" actId="1366"/>
      <pc:docMkLst>
        <pc:docMk/>
      </pc:docMkLst>
      <pc:sldChg chg="addSp delSp modSp mod">
        <pc:chgData name="Merethe Anette Ryen" userId="1a0d79ba-99a9-4ffc-bb02-a2067f6f93d6" providerId="ADAL" clId="{34F0E7DC-67FF-4BC9-BC9F-E4259D2AA083}" dt="2023-09-19T12:29:43.134" v="363" actId="1076"/>
        <pc:sldMkLst>
          <pc:docMk/>
          <pc:sldMk cId="2805838328" sldId="2147374821"/>
        </pc:sldMkLst>
      </pc:sldChg>
      <pc:sldChg chg="addSp delSp modSp new mod">
        <pc:chgData name="Merethe Anette Ryen" userId="1a0d79ba-99a9-4ffc-bb02-a2067f6f93d6" providerId="ADAL" clId="{34F0E7DC-67FF-4BC9-BC9F-E4259D2AA083}" dt="2023-09-19T12:41:37.246" v="791" actId="1076"/>
        <pc:sldMkLst>
          <pc:docMk/>
          <pc:sldMk cId="2087646414" sldId="2147374822"/>
        </pc:sldMkLst>
      </pc:sldChg>
      <pc:sldChg chg="modSp">
        <pc:chgData name="Merethe Anette Ryen" userId="1a0d79ba-99a9-4ffc-bb02-a2067f6f93d6" providerId="ADAL" clId="{34F0E7DC-67FF-4BC9-BC9F-E4259D2AA083}" dt="2023-10-03T08:44:16.280" v="793" actId="1366"/>
        <pc:sldMkLst>
          <pc:docMk/>
          <pc:sldMk cId="1190518682" sldId="2147374824"/>
        </pc:sldMkLst>
      </pc:sldChg>
    </pc:docChg>
  </pc:docChgLst>
  <pc:docChgLst>
    <pc:chgData name="Merethe Anette Ryen" userId="S::merethear@uia.no::1a0d79ba-99a9-4ffc-bb02-a2067f6f93d6" providerId="AD" clId="Web-{CAAD6FAF-2915-4FD0-8DBB-0D504DEF26F0}"/>
    <pc:docChg chg="addSld delSld modSld sldOrd modSection">
      <pc:chgData name="Merethe Anette Ryen" userId="S::merethear@uia.no::1a0d79ba-99a9-4ffc-bb02-a2067f6f93d6" providerId="AD" clId="Web-{CAAD6FAF-2915-4FD0-8DBB-0D504DEF26F0}" dt="2023-02-22T14:15:13.234" v="1263" actId="20577"/>
      <pc:docMkLst>
        <pc:docMk/>
      </pc:docMkLst>
      <pc:sldChg chg="addSp delSp modSp ord modNotes">
        <pc:chgData name="Merethe Anette Ryen" userId="S::merethear@uia.no::1a0d79ba-99a9-4ffc-bb02-a2067f6f93d6" providerId="AD" clId="Web-{CAAD6FAF-2915-4FD0-8DBB-0D504DEF26F0}" dt="2023-02-22T14:05:53.366" v="1224" actId="20577"/>
        <pc:sldMkLst>
          <pc:docMk/>
          <pc:sldMk cId="2136285320" sldId="2147374753"/>
        </pc:sldMkLst>
      </pc:sldChg>
      <pc:sldChg chg="addSp delSp modSp add replId">
        <pc:chgData name="Merethe Anette Ryen" userId="S::merethear@uia.no::1a0d79ba-99a9-4ffc-bb02-a2067f6f93d6" providerId="AD" clId="Web-{CAAD6FAF-2915-4FD0-8DBB-0D504DEF26F0}" dt="2023-02-22T13:36:14.794" v="1044" actId="20577"/>
        <pc:sldMkLst>
          <pc:docMk/>
          <pc:sldMk cId="1172698627" sldId="2147374754"/>
        </pc:sldMkLst>
      </pc:sldChg>
      <pc:sldChg chg="addSp delSp modSp add ord replId">
        <pc:chgData name="Merethe Anette Ryen" userId="S::merethear@uia.no::1a0d79ba-99a9-4ffc-bb02-a2067f6f93d6" providerId="AD" clId="Web-{CAAD6FAF-2915-4FD0-8DBB-0D504DEF26F0}" dt="2023-02-22T12:48:41.706" v="567" actId="1076"/>
        <pc:sldMkLst>
          <pc:docMk/>
          <pc:sldMk cId="1300779492" sldId="2147374755"/>
        </pc:sldMkLst>
      </pc:sldChg>
      <pc:sldChg chg="add del replId">
        <pc:chgData name="Merethe Anette Ryen" userId="S::merethear@uia.no::1a0d79ba-99a9-4ffc-bb02-a2067f6f93d6" providerId="AD" clId="Web-{CAAD6FAF-2915-4FD0-8DBB-0D504DEF26F0}" dt="2023-02-22T12:45:27.750" v="523"/>
        <pc:sldMkLst>
          <pc:docMk/>
          <pc:sldMk cId="2818052224" sldId="2147374756"/>
        </pc:sldMkLst>
      </pc:sldChg>
      <pc:sldChg chg="delSp modSp add replId">
        <pc:chgData name="Merethe Anette Ryen" userId="S::merethear@uia.no::1a0d79ba-99a9-4ffc-bb02-a2067f6f93d6" providerId="AD" clId="Web-{CAAD6FAF-2915-4FD0-8DBB-0D504DEF26F0}" dt="2023-02-22T14:15:13.234" v="1263" actId="20577"/>
        <pc:sldMkLst>
          <pc:docMk/>
          <pc:sldMk cId="3282599951" sldId="2147374756"/>
        </pc:sldMkLst>
      </pc:sldChg>
    </pc:docChg>
  </pc:docChgLst>
  <pc:docChgLst>
    <pc:chgData name="Merethe Anette Ryen" userId="S::merethear@uia.no::1a0d79ba-99a9-4ffc-bb02-a2067f6f93d6" providerId="AD" clId="Web-{3BC4BAE7-7C30-4D5C-B71B-781CDC5F8DE8}"/>
    <pc:docChg chg="addSld delSld modSld sldOrd modSection">
      <pc:chgData name="Merethe Anette Ryen" userId="S::merethear@uia.no::1a0d79ba-99a9-4ffc-bb02-a2067f6f93d6" providerId="AD" clId="Web-{3BC4BAE7-7C30-4D5C-B71B-781CDC5F8DE8}" dt="2023-01-03T13:51:04.086" v="1342" actId="20577"/>
      <pc:docMkLst>
        <pc:docMk/>
      </pc:docMkLst>
      <pc:sldChg chg="del">
        <pc:chgData name="Merethe Anette Ryen" userId="S::merethear@uia.no::1a0d79ba-99a9-4ffc-bb02-a2067f6f93d6" providerId="AD" clId="Web-{3BC4BAE7-7C30-4D5C-B71B-781CDC5F8DE8}" dt="2023-01-03T11:53:55.029" v="20"/>
        <pc:sldMkLst>
          <pc:docMk/>
          <pc:sldMk cId="3065400494" sldId="2147374602"/>
        </pc:sldMkLst>
      </pc:sldChg>
      <pc:sldChg chg="delSp modSp modNotes">
        <pc:chgData name="Merethe Anette Ryen" userId="S::merethear@uia.no::1a0d79ba-99a9-4ffc-bb02-a2067f6f93d6" providerId="AD" clId="Web-{3BC4BAE7-7C30-4D5C-B71B-781CDC5F8DE8}" dt="2023-01-03T13:01:39.154" v="759" actId="1076"/>
        <pc:sldMkLst>
          <pc:docMk/>
          <pc:sldMk cId="1101722672" sldId="2147374605"/>
        </pc:sldMkLst>
      </pc:sldChg>
      <pc:sldChg chg="del">
        <pc:chgData name="Merethe Anette Ryen" userId="S::merethear@uia.no::1a0d79ba-99a9-4ffc-bb02-a2067f6f93d6" providerId="AD" clId="Web-{3BC4BAE7-7C30-4D5C-B71B-781CDC5F8DE8}" dt="2023-01-03T11:54:23.436" v="24"/>
        <pc:sldMkLst>
          <pc:docMk/>
          <pc:sldMk cId="3480622734" sldId="2147374610"/>
        </pc:sldMkLst>
      </pc:sldChg>
      <pc:sldChg chg="addSp delSp modSp modNotes">
        <pc:chgData name="Merethe Anette Ryen" userId="S::merethear@uia.no::1a0d79ba-99a9-4ffc-bb02-a2067f6f93d6" providerId="AD" clId="Web-{3BC4BAE7-7C30-4D5C-B71B-781CDC5F8DE8}" dt="2023-01-03T13:36:43.539" v="1326" actId="20577"/>
        <pc:sldMkLst>
          <pc:docMk/>
          <pc:sldMk cId="1767342062" sldId="2147374611"/>
        </pc:sldMkLst>
      </pc:sldChg>
      <pc:sldChg chg="del">
        <pc:chgData name="Merethe Anette Ryen" userId="S::merethear@uia.no::1a0d79ba-99a9-4ffc-bb02-a2067f6f93d6" providerId="AD" clId="Web-{3BC4BAE7-7C30-4D5C-B71B-781CDC5F8DE8}" dt="2023-01-03T11:53:35.310" v="13"/>
        <pc:sldMkLst>
          <pc:docMk/>
          <pc:sldMk cId="567928240" sldId="2147374613"/>
        </pc:sldMkLst>
      </pc:sldChg>
      <pc:sldChg chg="del">
        <pc:chgData name="Merethe Anette Ryen" userId="S::merethear@uia.no::1a0d79ba-99a9-4ffc-bb02-a2067f6f93d6" providerId="AD" clId="Web-{3BC4BAE7-7C30-4D5C-B71B-781CDC5F8DE8}" dt="2023-01-03T11:54:23.436" v="25"/>
        <pc:sldMkLst>
          <pc:docMk/>
          <pc:sldMk cId="3126760110" sldId="2147374637"/>
        </pc:sldMkLst>
      </pc:sldChg>
      <pc:sldChg chg="del">
        <pc:chgData name="Merethe Anette Ryen" userId="S::merethear@uia.no::1a0d79ba-99a9-4ffc-bb02-a2067f6f93d6" providerId="AD" clId="Web-{3BC4BAE7-7C30-4D5C-B71B-781CDC5F8DE8}" dt="2023-01-03T11:54:23.436" v="26"/>
        <pc:sldMkLst>
          <pc:docMk/>
          <pc:sldMk cId="343505999" sldId="2147374639"/>
        </pc:sldMkLst>
      </pc:sldChg>
      <pc:sldChg chg="del">
        <pc:chgData name="Merethe Anette Ryen" userId="S::merethear@uia.no::1a0d79ba-99a9-4ffc-bb02-a2067f6f93d6" providerId="AD" clId="Web-{3BC4BAE7-7C30-4D5C-B71B-781CDC5F8DE8}" dt="2023-01-03T11:54:17.170" v="23"/>
        <pc:sldMkLst>
          <pc:docMk/>
          <pc:sldMk cId="2709794590" sldId="2147374640"/>
        </pc:sldMkLst>
      </pc:sldChg>
      <pc:sldChg chg="del">
        <pc:chgData name="Merethe Anette Ryen" userId="S::merethear@uia.no::1a0d79ba-99a9-4ffc-bb02-a2067f6f93d6" providerId="AD" clId="Web-{3BC4BAE7-7C30-4D5C-B71B-781CDC5F8DE8}" dt="2023-01-03T11:54:14.764" v="22"/>
        <pc:sldMkLst>
          <pc:docMk/>
          <pc:sldMk cId="2648011462" sldId="2147374641"/>
        </pc:sldMkLst>
      </pc:sldChg>
      <pc:sldChg chg="del ord">
        <pc:chgData name="Merethe Anette Ryen" userId="S::merethear@uia.no::1a0d79ba-99a9-4ffc-bb02-a2067f6f93d6" providerId="AD" clId="Web-{3BC4BAE7-7C30-4D5C-B71B-781CDC5F8DE8}" dt="2023-01-03T13:11:40.994" v="820"/>
        <pc:sldMkLst>
          <pc:docMk/>
          <pc:sldMk cId="570542197" sldId="2147374643"/>
        </pc:sldMkLst>
      </pc:sldChg>
      <pc:sldChg chg="del">
        <pc:chgData name="Merethe Anette Ryen" userId="S::merethear@uia.no::1a0d79ba-99a9-4ffc-bb02-a2067f6f93d6" providerId="AD" clId="Web-{3BC4BAE7-7C30-4D5C-B71B-781CDC5F8DE8}" dt="2023-01-03T11:53:12.997" v="2"/>
        <pc:sldMkLst>
          <pc:docMk/>
          <pc:sldMk cId="2556233506" sldId="2147374644"/>
        </pc:sldMkLst>
      </pc:sldChg>
      <pc:sldChg chg="del">
        <pc:chgData name="Merethe Anette Ryen" userId="S::merethear@uia.no::1a0d79ba-99a9-4ffc-bb02-a2067f6f93d6" providerId="AD" clId="Web-{3BC4BAE7-7C30-4D5C-B71B-781CDC5F8DE8}" dt="2023-01-03T11:53:12.997" v="1"/>
        <pc:sldMkLst>
          <pc:docMk/>
          <pc:sldMk cId="4162355840" sldId="2147374645"/>
        </pc:sldMkLst>
      </pc:sldChg>
      <pc:sldChg chg="modSp">
        <pc:chgData name="Merethe Anette Ryen" userId="S::merethear@uia.no::1a0d79ba-99a9-4ffc-bb02-a2067f6f93d6" providerId="AD" clId="Web-{3BC4BAE7-7C30-4D5C-B71B-781CDC5F8DE8}" dt="2023-01-03T13:11:51.244" v="830" actId="20577"/>
        <pc:sldMkLst>
          <pc:docMk/>
          <pc:sldMk cId="759042129" sldId="2147374657"/>
        </pc:sldMkLst>
      </pc:sldChg>
      <pc:sldChg chg="modSp add replId">
        <pc:chgData name="Merethe Anette Ryen" userId="S::merethear@uia.no::1a0d79ba-99a9-4ffc-bb02-a2067f6f93d6" providerId="AD" clId="Web-{3BC4BAE7-7C30-4D5C-B71B-781CDC5F8DE8}" dt="2023-01-03T13:51:04.086" v="1342" actId="20577"/>
        <pc:sldMkLst>
          <pc:docMk/>
          <pc:sldMk cId="519138555" sldId="2147374658"/>
        </pc:sldMkLst>
      </pc:sldChg>
      <pc:sldChg chg="del">
        <pc:chgData name="Merethe Anette Ryen" userId="S::merethear@uia.no::1a0d79ba-99a9-4ffc-bb02-a2067f6f93d6" providerId="AD" clId="Web-{3BC4BAE7-7C30-4D5C-B71B-781CDC5F8DE8}" dt="2023-01-03T11:53:37.825" v="14"/>
        <pc:sldMkLst>
          <pc:docMk/>
          <pc:sldMk cId="3830755312" sldId="2147374658"/>
        </pc:sldMkLst>
      </pc:sldChg>
      <pc:sldChg chg="modSp add ord replId">
        <pc:chgData name="Merethe Anette Ryen" userId="S::merethear@uia.no::1a0d79ba-99a9-4ffc-bb02-a2067f6f93d6" providerId="AD" clId="Web-{3BC4BAE7-7C30-4D5C-B71B-781CDC5F8DE8}" dt="2023-01-03T13:27:16.778" v="1219"/>
        <pc:sldMkLst>
          <pc:docMk/>
          <pc:sldMk cId="3416326604" sldId="2147374659"/>
        </pc:sldMkLst>
      </pc:sldChg>
      <pc:sldChg chg="modSp add replId">
        <pc:chgData name="Merethe Anette Ryen" userId="S::merethear@uia.no::1a0d79ba-99a9-4ffc-bb02-a2067f6f93d6" providerId="AD" clId="Web-{3BC4BAE7-7C30-4D5C-B71B-781CDC5F8DE8}" dt="2023-01-03T12:00:46.427" v="148" actId="20577"/>
        <pc:sldMkLst>
          <pc:docMk/>
          <pc:sldMk cId="2872670597" sldId="2147374660"/>
        </pc:sldMkLst>
      </pc:sldChg>
      <pc:sldChg chg="modSp add replId">
        <pc:chgData name="Merethe Anette Ryen" userId="S::merethear@uia.no::1a0d79ba-99a9-4ffc-bb02-a2067f6f93d6" providerId="AD" clId="Web-{3BC4BAE7-7C30-4D5C-B71B-781CDC5F8DE8}" dt="2023-01-03T12:57:00.211" v="712" actId="20577"/>
        <pc:sldMkLst>
          <pc:docMk/>
          <pc:sldMk cId="123381338" sldId="2147374661"/>
        </pc:sldMkLst>
      </pc:sldChg>
      <pc:sldChg chg="addSp delSp modSp add mod ord replId modClrScheme chgLayout modNotes">
        <pc:chgData name="Merethe Anette Ryen" userId="S::merethear@uia.no::1a0d79ba-99a9-4ffc-bb02-a2067f6f93d6" providerId="AD" clId="Web-{3BC4BAE7-7C30-4D5C-B71B-781CDC5F8DE8}" dt="2023-01-03T13:02:07.936" v="761"/>
        <pc:sldMkLst>
          <pc:docMk/>
          <pc:sldMk cId="671905836" sldId="2147374662"/>
        </pc:sldMkLst>
      </pc:sldChg>
      <pc:sldChg chg="addSp delSp modSp add ord replId">
        <pc:chgData name="Merethe Anette Ryen" userId="S::merethear@uia.no::1a0d79ba-99a9-4ffc-bb02-a2067f6f93d6" providerId="AD" clId="Web-{3BC4BAE7-7C30-4D5C-B71B-781CDC5F8DE8}" dt="2023-01-03T13:04:23.485" v="818" actId="1076"/>
        <pc:sldMkLst>
          <pc:docMk/>
          <pc:sldMk cId="4074921465" sldId="2147374663"/>
        </pc:sldMkLst>
      </pc:sldChg>
      <pc:sldChg chg="add ord">
        <pc:chgData name="Merethe Anette Ryen" userId="S::merethear@uia.no::1a0d79ba-99a9-4ffc-bb02-a2067f6f93d6" providerId="AD" clId="Web-{3BC4BAE7-7C30-4D5C-B71B-781CDC5F8DE8}" dt="2023-01-03T13:24:19.337" v="1132"/>
        <pc:sldMkLst>
          <pc:docMk/>
          <pc:sldMk cId="538561828" sldId="2147374664"/>
        </pc:sldMkLst>
      </pc:sldChg>
      <pc:sldChg chg="modSp add ord replId modNotes">
        <pc:chgData name="Merethe Anette Ryen" userId="S::merethear@uia.no::1a0d79ba-99a9-4ffc-bb02-a2067f6f93d6" providerId="AD" clId="Web-{3BC4BAE7-7C30-4D5C-B71B-781CDC5F8DE8}" dt="2023-01-03T13:26:15.198" v="1218"/>
        <pc:sldMkLst>
          <pc:docMk/>
          <pc:sldMk cId="1482755450" sldId="2147374665"/>
        </pc:sldMkLst>
      </pc:sldChg>
    </pc:docChg>
  </pc:docChgLst>
  <pc:docChgLst>
    <pc:chgData name="Merethe Anette Ryen" userId="S::merethear@uia.no::1a0d79ba-99a9-4ffc-bb02-a2067f6f93d6" providerId="AD" clId="Web-{8A1745D2-13D4-4BBD-A871-C2167203B71C}"/>
    <pc:docChg chg="delSld modSld modSection">
      <pc:chgData name="Merethe Anette Ryen" userId="S::merethear@uia.no::1a0d79ba-99a9-4ffc-bb02-a2067f6f93d6" providerId="AD" clId="Web-{8A1745D2-13D4-4BBD-A871-C2167203B71C}" dt="2023-03-15T20:30:02.568" v="115"/>
      <pc:docMkLst>
        <pc:docMk/>
      </pc:docMkLst>
      <pc:sldChg chg="del">
        <pc:chgData name="Merethe Anette Ryen" userId="S::merethear@uia.no::1a0d79ba-99a9-4ffc-bb02-a2067f6f93d6" providerId="AD" clId="Web-{8A1745D2-13D4-4BBD-A871-C2167203B71C}" dt="2023-03-15T20:23:05.873" v="5"/>
        <pc:sldMkLst>
          <pc:docMk/>
          <pc:sldMk cId="1624200768" sldId="2147374603"/>
        </pc:sldMkLst>
      </pc:sldChg>
      <pc:sldChg chg="del">
        <pc:chgData name="Merethe Anette Ryen" userId="S::merethear@uia.no::1a0d79ba-99a9-4ffc-bb02-a2067f6f93d6" providerId="AD" clId="Web-{8A1745D2-13D4-4BBD-A871-C2167203B71C}" dt="2023-03-15T20:29:20.926" v="90"/>
        <pc:sldMkLst>
          <pc:docMk/>
          <pc:sldMk cId="1767342062" sldId="2147374611"/>
        </pc:sldMkLst>
      </pc:sldChg>
      <pc:sldChg chg="del">
        <pc:chgData name="Merethe Anette Ryen" userId="S::merethear@uia.no::1a0d79ba-99a9-4ffc-bb02-a2067f6f93d6" providerId="AD" clId="Web-{8A1745D2-13D4-4BBD-A871-C2167203B71C}" dt="2023-03-15T20:23:37.358" v="11"/>
        <pc:sldMkLst>
          <pc:docMk/>
          <pc:sldMk cId="3831654902" sldId="2147374654"/>
        </pc:sldMkLst>
      </pc:sldChg>
      <pc:sldChg chg="modSp">
        <pc:chgData name="Merethe Anette Ryen" userId="S::merethear@uia.no::1a0d79ba-99a9-4ffc-bb02-a2067f6f93d6" providerId="AD" clId="Web-{8A1745D2-13D4-4BBD-A871-C2167203B71C}" dt="2023-03-15T20:22:49.951" v="1" actId="20577"/>
        <pc:sldMkLst>
          <pc:docMk/>
          <pc:sldMk cId="759042129" sldId="2147374657"/>
        </pc:sldMkLst>
      </pc:sldChg>
      <pc:sldChg chg="del">
        <pc:chgData name="Merethe Anette Ryen" userId="S::merethear@uia.no::1a0d79ba-99a9-4ffc-bb02-a2067f6f93d6" providerId="AD" clId="Web-{8A1745D2-13D4-4BBD-A871-C2167203B71C}" dt="2023-03-15T20:24:35.031" v="23"/>
        <pc:sldMkLst>
          <pc:docMk/>
          <pc:sldMk cId="123381338" sldId="2147374661"/>
        </pc:sldMkLst>
      </pc:sldChg>
      <pc:sldChg chg="del">
        <pc:chgData name="Merethe Anette Ryen" userId="S::merethear@uia.no::1a0d79ba-99a9-4ffc-bb02-a2067f6f93d6" providerId="AD" clId="Web-{8A1745D2-13D4-4BBD-A871-C2167203B71C}" dt="2023-03-15T20:28:27.597" v="84"/>
        <pc:sldMkLst>
          <pc:docMk/>
          <pc:sldMk cId="4074921465" sldId="2147374663"/>
        </pc:sldMkLst>
      </pc:sldChg>
      <pc:sldChg chg="del">
        <pc:chgData name="Merethe Anette Ryen" userId="S::merethear@uia.no::1a0d79ba-99a9-4ffc-bb02-a2067f6f93d6" providerId="AD" clId="Web-{8A1745D2-13D4-4BBD-A871-C2167203B71C}" dt="2023-03-15T20:29:06.426" v="89"/>
        <pc:sldMkLst>
          <pc:docMk/>
          <pc:sldMk cId="1482755450" sldId="2147374665"/>
        </pc:sldMkLst>
      </pc:sldChg>
      <pc:sldChg chg="addSp delSp modSp">
        <pc:chgData name="Merethe Anette Ryen" userId="S::merethear@uia.no::1a0d79ba-99a9-4ffc-bb02-a2067f6f93d6" providerId="AD" clId="Web-{8A1745D2-13D4-4BBD-A871-C2167203B71C}" dt="2023-03-15T20:28:08.285" v="82" actId="1076"/>
        <pc:sldMkLst>
          <pc:docMk/>
          <pc:sldMk cId="331861770" sldId="2147374667"/>
        </pc:sldMkLst>
      </pc:sldChg>
      <pc:sldChg chg="del">
        <pc:chgData name="Merethe Anette Ryen" userId="S::merethear@uia.no::1a0d79ba-99a9-4ffc-bb02-a2067f6f93d6" providerId="AD" clId="Web-{8A1745D2-13D4-4BBD-A871-C2167203B71C}" dt="2023-03-15T20:24:45.953" v="29"/>
        <pc:sldMkLst>
          <pc:docMk/>
          <pc:sldMk cId="2977622334" sldId="2147374669"/>
        </pc:sldMkLst>
      </pc:sldChg>
      <pc:sldChg chg="del">
        <pc:chgData name="Merethe Anette Ryen" userId="S::merethear@uia.no::1a0d79ba-99a9-4ffc-bb02-a2067f6f93d6" providerId="AD" clId="Web-{8A1745D2-13D4-4BBD-A871-C2167203B71C}" dt="2023-03-15T20:23:29.655" v="8"/>
        <pc:sldMkLst>
          <pc:docMk/>
          <pc:sldMk cId="3002960549" sldId="2147374671"/>
        </pc:sldMkLst>
      </pc:sldChg>
      <pc:sldChg chg="del">
        <pc:chgData name="Merethe Anette Ryen" userId="S::merethear@uia.no::1a0d79ba-99a9-4ffc-bb02-a2067f6f93d6" providerId="AD" clId="Web-{8A1745D2-13D4-4BBD-A871-C2167203B71C}" dt="2023-03-15T20:26:33.361" v="69"/>
        <pc:sldMkLst>
          <pc:docMk/>
          <pc:sldMk cId="3333214467" sldId="2147374672"/>
        </pc:sldMkLst>
      </pc:sldChg>
      <pc:sldChg chg="modSp">
        <pc:chgData name="Merethe Anette Ryen" userId="S::merethear@uia.no::1a0d79ba-99a9-4ffc-bb02-a2067f6f93d6" providerId="AD" clId="Web-{8A1745D2-13D4-4BBD-A871-C2167203B71C}" dt="2023-03-15T20:26:29.705" v="67" actId="20577"/>
        <pc:sldMkLst>
          <pc:docMk/>
          <pc:sldMk cId="3556898349" sldId="2147374673"/>
        </pc:sldMkLst>
      </pc:sldChg>
      <pc:sldChg chg="del">
        <pc:chgData name="Merethe Anette Ryen" userId="S::merethear@uia.no::1a0d79ba-99a9-4ffc-bb02-a2067f6f93d6" providerId="AD" clId="Web-{8A1745D2-13D4-4BBD-A871-C2167203B71C}" dt="2023-03-15T20:24:35.031" v="24"/>
        <pc:sldMkLst>
          <pc:docMk/>
          <pc:sldMk cId="1564289054" sldId="2147374702"/>
        </pc:sldMkLst>
      </pc:sldChg>
      <pc:sldChg chg="del">
        <pc:chgData name="Merethe Anette Ryen" userId="S::merethear@uia.no::1a0d79ba-99a9-4ffc-bb02-a2067f6f93d6" providerId="AD" clId="Web-{8A1745D2-13D4-4BBD-A871-C2167203B71C}" dt="2023-03-15T20:24:45.953" v="28"/>
        <pc:sldMkLst>
          <pc:docMk/>
          <pc:sldMk cId="252140480" sldId="2147374703"/>
        </pc:sldMkLst>
      </pc:sldChg>
      <pc:sldChg chg="del">
        <pc:chgData name="Merethe Anette Ryen" userId="S::merethear@uia.no::1a0d79ba-99a9-4ffc-bb02-a2067f6f93d6" providerId="AD" clId="Web-{8A1745D2-13D4-4BBD-A871-C2167203B71C}" dt="2023-03-15T20:24:45.953" v="27"/>
        <pc:sldMkLst>
          <pc:docMk/>
          <pc:sldMk cId="4287631818" sldId="2147374704"/>
        </pc:sldMkLst>
      </pc:sldChg>
      <pc:sldChg chg="del">
        <pc:chgData name="Merethe Anette Ryen" userId="S::merethear@uia.no::1a0d79ba-99a9-4ffc-bb02-a2067f6f93d6" providerId="AD" clId="Web-{8A1745D2-13D4-4BBD-A871-C2167203B71C}" dt="2023-03-15T20:28:27.597" v="83"/>
        <pc:sldMkLst>
          <pc:docMk/>
          <pc:sldMk cId="3797389154" sldId="2147374705"/>
        </pc:sldMkLst>
      </pc:sldChg>
      <pc:sldChg chg="del">
        <pc:chgData name="Merethe Anette Ryen" userId="S::merethear@uia.no::1a0d79ba-99a9-4ffc-bb02-a2067f6f93d6" providerId="AD" clId="Web-{8A1745D2-13D4-4BBD-A871-C2167203B71C}" dt="2023-03-15T20:23:31.983" v="9"/>
        <pc:sldMkLst>
          <pc:docMk/>
          <pc:sldMk cId="1196820253" sldId="2147374706"/>
        </pc:sldMkLst>
      </pc:sldChg>
      <pc:sldChg chg="del">
        <pc:chgData name="Merethe Anette Ryen" userId="S::merethear@uia.no::1a0d79ba-99a9-4ffc-bb02-a2067f6f93d6" providerId="AD" clId="Web-{8A1745D2-13D4-4BBD-A871-C2167203B71C}" dt="2023-03-15T20:24:35.031" v="25"/>
        <pc:sldMkLst>
          <pc:docMk/>
          <pc:sldMk cId="1247638121" sldId="2147374707"/>
        </pc:sldMkLst>
      </pc:sldChg>
      <pc:sldChg chg="del">
        <pc:chgData name="Merethe Anette Ryen" userId="S::merethear@uia.no::1a0d79ba-99a9-4ffc-bb02-a2067f6f93d6" providerId="AD" clId="Web-{8A1745D2-13D4-4BBD-A871-C2167203B71C}" dt="2023-03-15T20:26:33.361" v="68"/>
        <pc:sldMkLst>
          <pc:docMk/>
          <pc:sldMk cId="1986306149" sldId="2147374708"/>
        </pc:sldMkLst>
      </pc:sldChg>
      <pc:sldChg chg="del">
        <pc:chgData name="Merethe Anette Ryen" userId="S::merethear@uia.no::1a0d79ba-99a9-4ffc-bb02-a2067f6f93d6" providerId="AD" clId="Web-{8A1745D2-13D4-4BBD-A871-C2167203B71C}" dt="2023-03-15T20:25:36.579" v="36"/>
        <pc:sldMkLst>
          <pc:docMk/>
          <pc:sldMk cId="4210626817" sldId="2147374710"/>
        </pc:sldMkLst>
      </pc:sldChg>
      <pc:sldChg chg="del">
        <pc:chgData name="Merethe Anette Ryen" userId="S::merethear@uia.no::1a0d79ba-99a9-4ffc-bb02-a2067f6f93d6" providerId="AD" clId="Web-{8A1745D2-13D4-4BBD-A871-C2167203B71C}" dt="2023-03-15T20:24:35.031" v="26"/>
        <pc:sldMkLst>
          <pc:docMk/>
          <pc:sldMk cId="982334305" sldId="2147374712"/>
        </pc:sldMkLst>
      </pc:sldChg>
      <pc:sldChg chg="del">
        <pc:chgData name="Merethe Anette Ryen" userId="S::merethear@uia.no::1a0d79ba-99a9-4ffc-bb02-a2067f6f93d6" providerId="AD" clId="Web-{8A1745D2-13D4-4BBD-A871-C2167203B71C}" dt="2023-03-15T20:23:34.655" v="10"/>
        <pc:sldMkLst>
          <pc:docMk/>
          <pc:sldMk cId="2331699303" sldId="2147374713"/>
        </pc:sldMkLst>
      </pc:sldChg>
      <pc:sldChg chg="del">
        <pc:chgData name="Merethe Anette Ryen" userId="S::merethear@uia.no::1a0d79ba-99a9-4ffc-bb02-a2067f6f93d6" providerId="AD" clId="Web-{8A1745D2-13D4-4BBD-A871-C2167203B71C}" dt="2023-03-15T20:29:31.536" v="95"/>
        <pc:sldMkLst>
          <pc:docMk/>
          <pc:sldMk cId="487736511" sldId="2147374715"/>
        </pc:sldMkLst>
      </pc:sldChg>
      <pc:sldChg chg="del">
        <pc:chgData name="Merethe Anette Ryen" userId="S::merethear@uia.no::1a0d79ba-99a9-4ffc-bb02-a2067f6f93d6" providerId="AD" clId="Web-{8A1745D2-13D4-4BBD-A871-C2167203B71C}" dt="2023-03-15T20:29:20.926" v="92"/>
        <pc:sldMkLst>
          <pc:docMk/>
          <pc:sldMk cId="1795301694" sldId="2147374718"/>
        </pc:sldMkLst>
      </pc:sldChg>
      <pc:sldChg chg="modSp">
        <pc:chgData name="Merethe Anette Ryen" userId="S::merethear@uia.no::1a0d79ba-99a9-4ffc-bb02-a2067f6f93d6" providerId="AD" clId="Web-{8A1745D2-13D4-4BBD-A871-C2167203B71C}" dt="2023-03-15T20:25:34.016" v="35" actId="20577"/>
        <pc:sldMkLst>
          <pc:docMk/>
          <pc:sldMk cId="1665364687" sldId="2147374720"/>
        </pc:sldMkLst>
      </pc:sldChg>
      <pc:sldChg chg="del">
        <pc:chgData name="Merethe Anette Ryen" userId="S::merethear@uia.no::1a0d79ba-99a9-4ffc-bb02-a2067f6f93d6" providerId="AD" clId="Web-{8A1745D2-13D4-4BBD-A871-C2167203B71C}" dt="2023-03-15T20:23:22.264" v="7"/>
        <pc:sldMkLst>
          <pc:docMk/>
          <pc:sldMk cId="3542253656" sldId="2147374721"/>
        </pc:sldMkLst>
      </pc:sldChg>
      <pc:sldChg chg="del">
        <pc:chgData name="Merethe Anette Ryen" userId="S::merethear@uia.no::1a0d79ba-99a9-4ffc-bb02-a2067f6f93d6" providerId="AD" clId="Web-{8A1745D2-13D4-4BBD-A871-C2167203B71C}" dt="2023-03-15T20:29:31.536" v="94"/>
        <pc:sldMkLst>
          <pc:docMk/>
          <pc:sldMk cId="457914474" sldId="2147374722"/>
        </pc:sldMkLst>
      </pc:sldChg>
      <pc:sldChg chg="del">
        <pc:chgData name="Merethe Anette Ryen" userId="S::merethear@uia.no::1a0d79ba-99a9-4ffc-bb02-a2067f6f93d6" providerId="AD" clId="Web-{8A1745D2-13D4-4BBD-A871-C2167203B71C}" dt="2023-03-15T20:30:02.552" v="98"/>
        <pc:sldMkLst>
          <pc:docMk/>
          <pc:sldMk cId="189703109" sldId="2147374723"/>
        </pc:sldMkLst>
      </pc:sldChg>
      <pc:sldChg chg="del">
        <pc:chgData name="Merethe Anette Ryen" userId="S::merethear@uia.no::1a0d79ba-99a9-4ffc-bb02-a2067f6f93d6" providerId="AD" clId="Web-{8A1745D2-13D4-4BBD-A871-C2167203B71C}" dt="2023-03-15T20:30:02.552" v="99"/>
        <pc:sldMkLst>
          <pc:docMk/>
          <pc:sldMk cId="1793175203" sldId="2147374724"/>
        </pc:sldMkLst>
      </pc:sldChg>
      <pc:sldChg chg="del">
        <pc:chgData name="Merethe Anette Ryen" userId="S::merethear@uia.no::1a0d79ba-99a9-4ffc-bb02-a2067f6f93d6" providerId="AD" clId="Web-{8A1745D2-13D4-4BBD-A871-C2167203B71C}" dt="2023-03-15T20:30:02.552" v="100"/>
        <pc:sldMkLst>
          <pc:docMk/>
          <pc:sldMk cId="364860679" sldId="2147374725"/>
        </pc:sldMkLst>
      </pc:sldChg>
      <pc:sldChg chg="del">
        <pc:chgData name="Merethe Anette Ryen" userId="S::merethear@uia.no::1a0d79ba-99a9-4ffc-bb02-a2067f6f93d6" providerId="AD" clId="Web-{8A1745D2-13D4-4BBD-A871-C2167203B71C}" dt="2023-03-15T20:30:02.552" v="101"/>
        <pc:sldMkLst>
          <pc:docMk/>
          <pc:sldMk cId="2179544027" sldId="2147374726"/>
        </pc:sldMkLst>
      </pc:sldChg>
      <pc:sldChg chg="del">
        <pc:chgData name="Merethe Anette Ryen" userId="S::merethear@uia.no::1a0d79ba-99a9-4ffc-bb02-a2067f6f93d6" providerId="AD" clId="Web-{8A1745D2-13D4-4BBD-A871-C2167203B71C}" dt="2023-03-15T20:30:02.552" v="102"/>
        <pc:sldMkLst>
          <pc:docMk/>
          <pc:sldMk cId="684442302" sldId="2147374727"/>
        </pc:sldMkLst>
      </pc:sldChg>
      <pc:sldChg chg="del">
        <pc:chgData name="Merethe Anette Ryen" userId="S::merethear@uia.no::1a0d79ba-99a9-4ffc-bb02-a2067f6f93d6" providerId="AD" clId="Web-{8A1745D2-13D4-4BBD-A871-C2167203B71C}" dt="2023-03-15T20:30:02.552" v="103"/>
        <pc:sldMkLst>
          <pc:docMk/>
          <pc:sldMk cId="1402904479" sldId="2147374728"/>
        </pc:sldMkLst>
      </pc:sldChg>
      <pc:sldChg chg="del">
        <pc:chgData name="Merethe Anette Ryen" userId="S::merethear@uia.no::1a0d79ba-99a9-4ffc-bb02-a2067f6f93d6" providerId="AD" clId="Web-{8A1745D2-13D4-4BBD-A871-C2167203B71C}" dt="2023-03-15T20:30:02.568" v="104"/>
        <pc:sldMkLst>
          <pc:docMk/>
          <pc:sldMk cId="4007560528" sldId="2147374729"/>
        </pc:sldMkLst>
      </pc:sldChg>
      <pc:sldChg chg="del">
        <pc:chgData name="Merethe Anette Ryen" userId="S::merethear@uia.no::1a0d79ba-99a9-4ffc-bb02-a2067f6f93d6" providerId="AD" clId="Web-{8A1745D2-13D4-4BBD-A871-C2167203B71C}" dt="2023-03-15T20:30:02.568" v="105"/>
        <pc:sldMkLst>
          <pc:docMk/>
          <pc:sldMk cId="1069377597" sldId="2147374730"/>
        </pc:sldMkLst>
      </pc:sldChg>
      <pc:sldChg chg="del">
        <pc:chgData name="Merethe Anette Ryen" userId="S::merethear@uia.no::1a0d79ba-99a9-4ffc-bb02-a2067f6f93d6" providerId="AD" clId="Web-{8A1745D2-13D4-4BBD-A871-C2167203B71C}" dt="2023-03-15T20:30:02.568" v="106"/>
        <pc:sldMkLst>
          <pc:docMk/>
          <pc:sldMk cId="413679062" sldId="2147374731"/>
        </pc:sldMkLst>
      </pc:sldChg>
      <pc:sldChg chg="del">
        <pc:chgData name="Merethe Anette Ryen" userId="S::merethear@uia.no::1a0d79ba-99a9-4ffc-bb02-a2067f6f93d6" providerId="AD" clId="Web-{8A1745D2-13D4-4BBD-A871-C2167203B71C}" dt="2023-03-15T20:30:02.568" v="107"/>
        <pc:sldMkLst>
          <pc:docMk/>
          <pc:sldMk cId="2734846557" sldId="2147374732"/>
        </pc:sldMkLst>
      </pc:sldChg>
      <pc:sldChg chg="del">
        <pc:chgData name="Merethe Anette Ryen" userId="S::merethear@uia.no::1a0d79ba-99a9-4ffc-bb02-a2067f6f93d6" providerId="AD" clId="Web-{8A1745D2-13D4-4BBD-A871-C2167203B71C}" dt="2023-03-15T20:30:02.568" v="108"/>
        <pc:sldMkLst>
          <pc:docMk/>
          <pc:sldMk cId="3927721487" sldId="2147374733"/>
        </pc:sldMkLst>
      </pc:sldChg>
      <pc:sldChg chg="del">
        <pc:chgData name="Merethe Anette Ryen" userId="S::merethear@uia.no::1a0d79ba-99a9-4ffc-bb02-a2067f6f93d6" providerId="AD" clId="Web-{8A1745D2-13D4-4BBD-A871-C2167203B71C}" dt="2023-03-15T20:30:02.568" v="109"/>
        <pc:sldMkLst>
          <pc:docMk/>
          <pc:sldMk cId="309650165" sldId="2147374734"/>
        </pc:sldMkLst>
      </pc:sldChg>
      <pc:sldChg chg="del">
        <pc:chgData name="Merethe Anette Ryen" userId="S::merethear@uia.no::1a0d79ba-99a9-4ffc-bb02-a2067f6f93d6" providerId="AD" clId="Web-{8A1745D2-13D4-4BBD-A871-C2167203B71C}" dt="2023-03-15T20:30:02.568" v="110"/>
        <pc:sldMkLst>
          <pc:docMk/>
          <pc:sldMk cId="3592825875" sldId="2147374735"/>
        </pc:sldMkLst>
      </pc:sldChg>
      <pc:sldChg chg="del">
        <pc:chgData name="Merethe Anette Ryen" userId="S::merethear@uia.no::1a0d79ba-99a9-4ffc-bb02-a2067f6f93d6" providerId="AD" clId="Web-{8A1745D2-13D4-4BBD-A871-C2167203B71C}" dt="2023-03-15T20:30:02.568" v="111"/>
        <pc:sldMkLst>
          <pc:docMk/>
          <pc:sldMk cId="2124541093" sldId="2147374736"/>
        </pc:sldMkLst>
      </pc:sldChg>
      <pc:sldChg chg="del">
        <pc:chgData name="Merethe Anette Ryen" userId="S::merethear@uia.no::1a0d79ba-99a9-4ffc-bb02-a2067f6f93d6" providerId="AD" clId="Web-{8A1745D2-13D4-4BBD-A871-C2167203B71C}" dt="2023-03-15T20:30:02.568" v="112"/>
        <pc:sldMkLst>
          <pc:docMk/>
          <pc:sldMk cId="276533752" sldId="2147374737"/>
        </pc:sldMkLst>
      </pc:sldChg>
      <pc:sldChg chg="del">
        <pc:chgData name="Merethe Anette Ryen" userId="S::merethear@uia.no::1a0d79ba-99a9-4ffc-bb02-a2067f6f93d6" providerId="AD" clId="Web-{8A1745D2-13D4-4BBD-A871-C2167203B71C}" dt="2023-03-15T20:30:02.568" v="113"/>
        <pc:sldMkLst>
          <pc:docMk/>
          <pc:sldMk cId="187465629" sldId="2147374738"/>
        </pc:sldMkLst>
      </pc:sldChg>
      <pc:sldChg chg="del">
        <pc:chgData name="Merethe Anette Ryen" userId="S::merethear@uia.no::1a0d79ba-99a9-4ffc-bb02-a2067f6f93d6" providerId="AD" clId="Web-{8A1745D2-13D4-4BBD-A871-C2167203B71C}" dt="2023-03-15T20:30:02.568" v="114"/>
        <pc:sldMkLst>
          <pc:docMk/>
          <pc:sldMk cId="2758678250" sldId="2147374739"/>
        </pc:sldMkLst>
      </pc:sldChg>
      <pc:sldChg chg="del">
        <pc:chgData name="Merethe Anette Ryen" userId="S::merethear@uia.no::1a0d79ba-99a9-4ffc-bb02-a2067f6f93d6" providerId="AD" clId="Web-{8A1745D2-13D4-4BBD-A871-C2167203B71C}" dt="2023-03-15T20:30:02.568" v="115"/>
        <pc:sldMkLst>
          <pc:docMk/>
          <pc:sldMk cId="4210399457" sldId="2147374740"/>
        </pc:sldMkLst>
      </pc:sldChg>
      <pc:sldChg chg="del">
        <pc:chgData name="Merethe Anette Ryen" userId="S::merethear@uia.no::1a0d79ba-99a9-4ffc-bb02-a2067f6f93d6" providerId="AD" clId="Web-{8A1745D2-13D4-4BBD-A871-C2167203B71C}" dt="2023-03-15T20:29:27.380" v="93"/>
        <pc:sldMkLst>
          <pc:docMk/>
          <pc:sldMk cId="241024101" sldId="2147374741"/>
        </pc:sldMkLst>
      </pc:sldChg>
      <pc:sldChg chg="del">
        <pc:chgData name="Merethe Anette Ryen" userId="S::merethear@uia.no::1a0d79ba-99a9-4ffc-bb02-a2067f6f93d6" providerId="AD" clId="Web-{8A1745D2-13D4-4BBD-A871-C2167203B71C}" dt="2023-03-15T20:30:02.552" v="96"/>
        <pc:sldMkLst>
          <pc:docMk/>
          <pc:sldMk cId="721700228" sldId="2147374742"/>
        </pc:sldMkLst>
      </pc:sldChg>
      <pc:sldChg chg="del">
        <pc:chgData name="Merethe Anette Ryen" userId="S::merethear@uia.no::1a0d79ba-99a9-4ffc-bb02-a2067f6f93d6" providerId="AD" clId="Web-{8A1745D2-13D4-4BBD-A871-C2167203B71C}" dt="2023-03-15T20:30:02.552" v="97"/>
        <pc:sldMkLst>
          <pc:docMk/>
          <pc:sldMk cId="3224370116" sldId="2147374743"/>
        </pc:sldMkLst>
      </pc:sldChg>
      <pc:sldChg chg="del">
        <pc:chgData name="Merethe Anette Ryen" userId="S::merethear@uia.no::1a0d79ba-99a9-4ffc-bb02-a2067f6f93d6" providerId="AD" clId="Web-{8A1745D2-13D4-4BBD-A871-C2167203B71C}" dt="2023-03-15T20:23:05.873" v="4"/>
        <pc:sldMkLst>
          <pc:docMk/>
          <pc:sldMk cId="1497821291" sldId="2147374746"/>
        </pc:sldMkLst>
      </pc:sldChg>
      <pc:sldChg chg="del">
        <pc:chgData name="Merethe Anette Ryen" userId="S::merethear@uia.no::1a0d79ba-99a9-4ffc-bb02-a2067f6f93d6" providerId="AD" clId="Web-{8A1745D2-13D4-4BBD-A871-C2167203B71C}" dt="2023-03-15T20:23:05.873" v="3"/>
        <pc:sldMkLst>
          <pc:docMk/>
          <pc:sldMk cId="155699299" sldId="2147374747"/>
        </pc:sldMkLst>
      </pc:sldChg>
      <pc:sldChg chg="del">
        <pc:chgData name="Merethe Anette Ryen" userId="S::merethear@uia.no::1a0d79ba-99a9-4ffc-bb02-a2067f6f93d6" providerId="AD" clId="Web-{8A1745D2-13D4-4BBD-A871-C2167203B71C}" dt="2023-03-15T20:28:37.457" v="88"/>
        <pc:sldMkLst>
          <pc:docMk/>
          <pc:sldMk cId="2136285320" sldId="2147374753"/>
        </pc:sldMkLst>
      </pc:sldChg>
      <pc:sldChg chg="del">
        <pc:chgData name="Merethe Anette Ryen" userId="S::merethear@uia.no::1a0d79ba-99a9-4ffc-bb02-a2067f6f93d6" providerId="AD" clId="Web-{8A1745D2-13D4-4BBD-A871-C2167203B71C}" dt="2023-03-15T20:28:27.597" v="86"/>
        <pc:sldMkLst>
          <pc:docMk/>
          <pc:sldMk cId="1172698627" sldId="2147374754"/>
        </pc:sldMkLst>
      </pc:sldChg>
      <pc:sldChg chg="del">
        <pc:chgData name="Merethe Anette Ryen" userId="S::merethear@uia.no::1a0d79ba-99a9-4ffc-bb02-a2067f6f93d6" providerId="AD" clId="Web-{8A1745D2-13D4-4BBD-A871-C2167203B71C}" dt="2023-03-15T20:28:27.597" v="85"/>
        <pc:sldMkLst>
          <pc:docMk/>
          <pc:sldMk cId="1300779492" sldId="2147374755"/>
        </pc:sldMkLst>
      </pc:sldChg>
      <pc:sldChg chg="del">
        <pc:chgData name="Merethe Anette Ryen" userId="S::merethear@uia.no::1a0d79ba-99a9-4ffc-bb02-a2067f6f93d6" providerId="AD" clId="Web-{8A1745D2-13D4-4BBD-A871-C2167203B71C}" dt="2023-03-15T20:28:37.441" v="87"/>
        <pc:sldMkLst>
          <pc:docMk/>
          <pc:sldMk cId="3282599951" sldId="2147374756"/>
        </pc:sldMkLst>
      </pc:sldChg>
      <pc:sldChg chg="del">
        <pc:chgData name="Merethe Anette Ryen" userId="S::merethear@uia.no::1a0d79ba-99a9-4ffc-bb02-a2067f6f93d6" providerId="AD" clId="Web-{8A1745D2-13D4-4BBD-A871-C2167203B71C}" dt="2023-03-15T20:23:05.888" v="6"/>
        <pc:sldMkLst>
          <pc:docMk/>
          <pc:sldMk cId="3789113678" sldId="2147374760"/>
        </pc:sldMkLst>
      </pc:sldChg>
      <pc:sldChg chg="del">
        <pc:chgData name="Merethe Anette Ryen" userId="S::merethear@uia.no::1a0d79ba-99a9-4ffc-bb02-a2067f6f93d6" providerId="AD" clId="Web-{8A1745D2-13D4-4BBD-A871-C2167203B71C}" dt="2023-03-15T20:23:05.873" v="2"/>
        <pc:sldMkLst>
          <pc:docMk/>
          <pc:sldMk cId="2769493404" sldId="2147374761"/>
        </pc:sldMkLst>
      </pc:sldChg>
      <pc:sldChg chg="del">
        <pc:chgData name="Merethe Anette Ryen" userId="S::merethear@uia.no::1a0d79ba-99a9-4ffc-bb02-a2067f6f93d6" providerId="AD" clId="Web-{8A1745D2-13D4-4BBD-A871-C2167203B71C}" dt="2023-03-15T20:29:20.926" v="91"/>
        <pc:sldMkLst>
          <pc:docMk/>
          <pc:sldMk cId="2255202888" sldId="2147374771"/>
        </pc:sldMkLst>
      </pc:sldChg>
      <pc:sldChg chg="modSp">
        <pc:chgData name="Merethe Anette Ryen" userId="S::merethear@uia.no::1a0d79ba-99a9-4ffc-bb02-a2067f6f93d6" providerId="AD" clId="Web-{8A1745D2-13D4-4BBD-A871-C2167203B71C}" dt="2023-03-15T20:24:19.468" v="22" actId="20577"/>
        <pc:sldMkLst>
          <pc:docMk/>
          <pc:sldMk cId="73473699" sldId="2147374772"/>
        </pc:sldMkLst>
      </pc:sldChg>
    </pc:docChg>
  </pc:docChgLst>
  <pc:docChgLst>
    <pc:chgData name="Merethe Anette Ryen" userId="1a0d79ba-99a9-4ffc-bb02-a2067f6f93d6" providerId="ADAL" clId="{30C01134-CBB3-4A8E-8BCC-BCAF4FC3730F}"/>
    <pc:docChg chg="undo custSel addSld delSld modSld sldOrd">
      <pc:chgData name="Merethe Anette Ryen" userId="1a0d79ba-99a9-4ffc-bb02-a2067f6f93d6" providerId="ADAL" clId="{30C01134-CBB3-4A8E-8BCC-BCAF4FC3730F}" dt="2022-02-21T19:51:18.803" v="2847"/>
      <pc:docMkLst>
        <pc:docMk/>
      </pc:docMkLst>
      <pc:sldChg chg="modSp mod modNotesTx">
        <pc:chgData name="Merethe Anette Ryen" userId="1a0d79ba-99a9-4ffc-bb02-a2067f6f93d6" providerId="ADAL" clId="{30C01134-CBB3-4A8E-8BCC-BCAF4FC3730F}" dt="2022-02-21T18:39:25.828" v="1460" actId="20577"/>
        <pc:sldMkLst>
          <pc:docMk/>
          <pc:sldMk cId="2732021727" sldId="633"/>
        </pc:sldMkLst>
      </pc:sldChg>
    </pc:docChg>
  </pc:docChgLst>
  <pc:docChgLst>
    <pc:chgData name="Merethe Anette Ryen" userId="S::merethear@uia.no::1a0d79ba-99a9-4ffc-bb02-a2067f6f93d6" providerId="AD" clId="Web-{65B678E4-7A45-47FF-9E48-212B2F5F8B36}"/>
    <pc:docChg chg="modSld">
      <pc:chgData name="Merethe Anette Ryen" userId="S::merethear@uia.no::1a0d79ba-99a9-4ffc-bb02-a2067f6f93d6" providerId="AD" clId="Web-{65B678E4-7A45-47FF-9E48-212B2F5F8B36}" dt="2022-03-25T09:16:47.250" v="0" actId="20577"/>
      <pc:docMkLst>
        <pc:docMk/>
      </pc:docMkLst>
      <pc:sldChg chg="modSp">
        <pc:chgData name="Merethe Anette Ryen" userId="S::merethear@uia.no::1a0d79ba-99a9-4ffc-bb02-a2067f6f93d6" providerId="AD" clId="Web-{65B678E4-7A45-47FF-9E48-212B2F5F8B36}" dt="2022-03-25T09:16:47.250" v="0" actId="20577"/>
        <pc:sldMkLst>
          <pc:docMk/>
          <pc:sldMk cId="2062943582" sldId="647"/>
        </pc:sldMkLst>
      </pc:sldChg>
    </pc:docChg>
  </pc:docChgLst>
  <pc:docChgLst>
    <pc:chgData name="Merethe Anette Ryen" userId="S::merethear@uia.no::1a0d79ba-99a9-4ffc-bb02-a2067f6f93d6" providerId="AD" clId="Web-{00275362-859A-4E9D-BFA0-FEF0B38E16A4}"/>
    <pc:docChg chg="modSld">
      <pc:chgData name="Merethe Anette Ryen" userId="S::merethear@uia.no::1a0d79ba-99a9-4ffc-bb02-a2067f6f93d6" providerId="AD" clId="Web-{00275362-859A-4E9D-BFA0-FEF0B38E16A4}" dt="2022-04-06T11:22:35.397" v="52" actId="20577"/>
      <pc:docMkLst>
        <pc:docMk/>
      </pc:docMkLst>
      <pc:sldChg chg="modSp">
        <pc:chgData name="Merethe Anette Ryen" userId="S::merethear@uia.no::1a0d79ba-99a9-4ffc-bb02-a2067f6f93d6" providerId="AD" clId="Web-{00275362-859A-4E9D-BFA0-FEF0B38E16A4}" dt="2022-04-06T11:22:01.255" v="7" actId="20577"/>
        <pc:sldMkLst>
          <pc:docMk/>
          <pc:sldMk cId="2062943582" sldId="647"/>
        </pc:sldMkLst>
      </pc:sldChg>
      <pc:sldChg chg="modSp">
        <pc:chgData name="Merethe Anette Ryen" userId="S::merethear@uia.no::1a0d79ba-99a9-4ffc-bb02-a2067f6f93d6" providerId="AD" clId="Web-{00275362-859A-4E9D-BFA0-FEF0B38E16A4}" dt="2022-04-06T11:22:35.397" v="52" actId="20577"/>
        <pc:sldMkLst>
          <pc:docMk/>
          <pc:sldMk cId="4124668116" sldId="663"/>
        </pc:sldMkLst>
      </pc:sldChg>
    </pc:docChg>
  </pc:docChgLst>
  <pc:docChgLst>
    <pc:chgData name="Merethe Anette Ryen" userId="S::merethear@uia.no::1a0d79ba-99a9-4ffc-bb02-a2067f6f93d6" providerId="AD" clId="Web-{64A91869-E102-4205-A238-2A19EA8A0C91}"/>
    <pc:docChg chg="addSld modSld sldOrd addMainMaster modSection">
      <pc:chgData name="Merethe Anette Ryen" userId="S::merethear@uia.no::1a0d79ba-99a9-4ffc-bb02-a2067f6f93d6" providerId="AD" clId="Web-{64A91869-E102-4205-A238-2A19EA8A0C91}" dt="2023-01-12T14:07:07.217" v="12" actId="20577"/>
      <pc:docMkLst>
        <pc:docMk/>
      </pc:docMkLst>
      <pc:sldChg chg="modSp">
        <pc:chgData name="Merethe Anette Ryen" userId="S::merethear@uia.no::1a0d79ba-99a9-4ffc-bb02-a2067f6f93d6" providerId="AD" clId="Web-{64A91869-E102-4205-A238-2A19EA8A0C91}" dt="2023-01-12T14:06:58.920" v="10" actId="20577"/>
        <pc:sldMkLst>
          <pc:docMk/>
          <pc:sldMk cId="759042129" sldId="2147374657"/>
        </pc:sldMkLst>
      </pc:sldChg>
      <pc:sldChg chg="modSp">
        <pc:chgData name="Merethe Anette Ryen" userId="S::merethear@uia.no::1a0d79ba-99a9-4ffc-bb02-a2067f6f93d6" providerId="AD" clId="Web-{64A91869-E102-4205-A238-2A19EA8A0C91}" dt="2023-01-12T14:07:07.217" v="12" actId="20577"/>
        <pc:sldMkLst>
          <pc:docMk/>
          <pc:sldMk cId="2073397333" sldId="2147374711"/>
        </pc:sldMkLst>
      </pc:sldChg>
      <pc:sldChg chg="add ord">
        <pc:chgData name="Merethe Anette Ryen" userId="S::merethear@uia.no::1a0d79ba-99a9-4ffc-bb02-a2067f6f93d6" providerId="AD" clId="Web-{64A91869-E102-4205-A238-2A19EA8A0C91}" dt="2023-01-12T14:06:38.826" v="2"/>
        <pc:sldMkLst>
          <pc:docMk/>
          <pc:sldMk cId="2331699303" sldId="2147374713"/>
        </pc:sldMkLst>
      </pc:sldChg>
      <pc:sldChg chg="add ord">
        <pc:chgData name="Merethe Anette Ryen" userId="S::merethear@uia.no::1a0d79ba-99a9-4ffc-bb02-a2067f6f93d6" providerId="AD" clId="Web-{64A91869-E102-4205-A238-2A19EA8A0C91}" dt="2023-01-12T14:06:38.826" v="3"/>
        <pc:sldMkLst>
          <pc:docMk/>
          <pc:sldMk cId="2754665174" sldId="2147374714"/>
        </pc:sldMkLst>
      </pc:sldChg>
      <pc:sldMasterChg chg="add addSldLayout">
        <pc:chgData name="Merethe Anette Ryen" userId="S::merethear@uia.no::1a0d79ba-99a9-4ffc-bb02-a2067f6f93d6" providerId="AD" clId="Web-{64A91869-E102-4205-A238-2A19EA8A0C91}" dt="2023-01-12T14:06:30.060" v="0"/>
        <pc:sldMasterMkLst>
          <pc:docMk/>
          <pc:sldMasterMk cId="1025947034" sldId="2147483723"/>
        </pc:sldMasterMkLst>
        <pc:sldLayoutChg chg="add">
          <pc:chgData name="Merethe Anette Ryen" userId="S::merethear@uia.no::1a0d79ba-99a9-4ffc-bb02-a2067f6f93d6" providerId="AD" clId="Web-{64A91869-E102-4205-A238-2A19EA8A0C91}" dt="2023-01-12T14:06:30.060" v="0"/>
          <pc:sldLayoutMkLst>
            <pc:docMk/>
            <pc:sldMasterMk cId="1025947034" sldId="2147483723"/>
            <pc:sldLayoutMk cId="2774659959" sldId="2147483663"/>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650026257" sldId="214748366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235862725" sldId="2147483701"/>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3375449162" sldId="2147483722"/>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513328797" sldId="214748372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3502569418" sldId="2147483725"/>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267202543" sldId="2147483726"/>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670052349" sldId="2147483727"/>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083560163" sldId="2147483728"/>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89997879" sldId="2147483729"/>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106300033" sldId="2147483730"/>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515170490" sldId="2147483731"/>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471695633" sldId="2147483732"/>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4277630396" sldId="2147483733"/>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4164911109" sldId="214748373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108912253" sldId="2147483735"/>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184177955" sldId="2147483736"/>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720802579" sldId="2147483796"/>
          </pc:sldLayoutMkLst>
        </pc:sldLayoutChg>
      </pc:sldMasterChg>
    </pc:docChg>
  </pc:docChgLst>
  <pc:docChgLst>
    <pc:chgData name="Merethe Anette Ryen" userId="S::merethear@uia.no::1a0d79ba-99a9-4ffc-bb02-a2067f6f93d6" providerId="AD" clId="Web-{D8C61DAF-B15D-4FA1-B2C8-75AC77FFE529}"/>
    <pc:docChg chg="addSld modSld modSection">
      <pc:chgData name="Merethe Anette Ryen" userId="S::merethear@uia.no::1a0d79ba-99a9-4ffc-bb02-a2067f6f93d6" providerId="AD" clId="Web-{D8C61DAF-B15D-4FA1-B2C8-75AC77FFE529}" dt="2023-07-17T20:43:33.813" v="4"/>
      <pc:docMkLst>
        <pc:docMk/>
      </pc:docMkLst>
      <pc:sldChg chg="addSp delSp modSp new mod modClrScheme chgLayout">
        <pc:chgData name="Merethe Anette Ryen" userId="S::merethear@uia.no::1a0d79ba-99a9-4ffc-bb02-a2067f6f93d6" providerId="AD" clId="Web-{D8C61DAF-B15D-4FA1-B2C8-75AC77FFE529}" dt="2023-07-17T20:43:33.813" v="4"/>
        <pc:sldMkLst>
          <pc:docMk/>
          <pc:sldMk cId="1494005145" sldId="2147374786"/>
        </pc:sldMkLst>
      </pc:sldChg>
    </pc:docChg>
  </pc:docChgLst>
  <pc:docChgLst>
    <pc:chgData name="Merethe Anette Ryen" userId="S::merethear@uia.no::1a0d79ba-99a9-4ffc-bb02-a2067f6f93d6" providerId="AD" clId="Web-{B0193E8F-B047-4E8B-9AD4-82555D2ACCF8}"/>
    <pc:docChg chg="addSld modSld modSection">
      <pc:chgData name="Merethe Anette Ryen" userId="S::merethear@uia.no::1a0d79ba-99a9-4ffc-bb02-a2067f6f93d6" providerId="AD" clId="Web-{B0193E8F-B047-4E8B-9AD4-82555D2ACCF8}" dt="2024-04-17T13:08:09.838" v="2" actId="14100"/>
      <pc:docMkLst>
        <pc:docMk/>
      </pc:docMkLst>
      <pc:sldChg chg="modSp add">
        <pc:chgData name="Merethe Anette Ryen" userId="S::merethear@uia.no::1a0d79ba-99a9-4ffc-bb02-a2067f6f93d6" providerId="AD" clId="Web-{B0193E8F-B047-4E8B-9AD4-82555D2ACCF8}" dt="2024-04-17T13:08:09.838" v="2" actId="14100"/>
        <pc:sldMkLst>
          <pc:docMk/>
          <pc:sldMk cId="730021153" sldId="2147374747"/>
        </pc:sldMkLst>
      </pc:sldChg>
      <pc:sldChg chg="add">
        <pc:chgData name="Merethe Anette Ryen" userId="S::merethear@uia.no::1a0d79ba-99a9-4ffc-bb02-a2067f6f93d6" providerId="AD" clId="Web-{B0193E8F-B047-4E8B-9AD4-82555D2ACCF8}" dt="2024-04-17T13:07:51.712" v="1"/>
        <pc:sldMkLst>
          <pc:docMk/>
          <pc:sldMk cId="622105495" sldId="2147374825"/>
        </pc:sldMkLst>
      </pc:sldChg>
    </pc:docChg>
  </pc:docChgLst>
  <pc:docChgLst>
    <pc:chgData name="Merethe Anette Ryen" userId="1a0d79ba-99a9-4ffc-bb02-a2067f6f93d6" providerId="ADAL" clId="{09251E76-420C-447F-A7D0-BF516B98433D}"/>
    <pc:docChg chg="undo custSel addSld modSld sldOrd">
      <pc:chgData name="Merethe Anette Ryen" userId="1a0d79ba-99a9-4ffc-bb02-a2067f6f93d6" providerId="ADAL" clId="{09251E76-420C-447F-A7D0-BF516B98433D}" dt="2022-08-26T10:13:06.520" v="5836" actId="20577"/>
      <pc:docMkLst>
        <pc:docMk/>
      </pc:docMkLst>
      <pc:sldChg chg="ord">
        <pc:chgData name="Merethe Anette Ryen" userId="1a0d79ba-99a9-4ffc-bb02-a2067f6f93d6" providerId="ADAL" clId="{09251E76-420C-447F-A7D0-BF516B98433D}" dt="2022-08-25T12:56:02.262" v="2643"/>
        <pc:sldMkLst>
          <pc:docMk/>
          <pc:sldMk cId="395828971" sldId="645"/>
        </pc:sldMkLst>
      </pc:sldChg>
      <pc:sldChg chg="addSp delSp modSp mod">
        <pc:chgData name="Merethe Anette Ryen" userId="1a0d79ba-99a9-4ffc-bb02-a2067f6f93d6" providerId="ADAL" clId="{09251E76-420C-447F-A7D0-BF516B98433D}" dt="2022-08-25T12:47:39.697" v="2452" actId="1076"/>
        <pc:sldMkLst>
          <pc:docMk/>
          <pc:sldMk cId="3422907646" sldId="2147374561"/>
        </pc:sldMkLst>
      </pc:sldChg>
      <pc:sldChg chg="addSp delSp modSp mod">
        <pc:chgData name="Merethe Anette Ryen" userId="1a0d79ba-99a9-4ffc-bb02-a2067f6f93d6" providerId="ADAL" clId="{09251E76-420C-447F-A7D0-BF516B98433D}" dt="2022-08-25T11:52:14.289" v="932" actId="1076"/>
        <pc:sldMkLst>
          <pc:docMk/>
          <pc:sldMk cId="3683982116" sldId="2147374574"/>
        </pc:sldMkLst>
      </pc:sldChg>
      <pc:sldChg chg="modSp mod modNotesTx">
        <pc:chgData name="Merethe Anette Ryen" userId="1a0d79ba-99a9-4ffc-bb02-a2067f6f93d6" providerId="ADAL" clId="{09251E76-420C-447F-A7D0-BF516B98433D}" dt="2022-08-25T13:32:27.947" v="4061" actId="20577"/>
        <pc:sldMkLst>
          <pc:docMk/>
          <pc:sldMk cId="2457360883" sldId="2147374575"/>
        </pc:sldMkLst>
      </pc:sldChg>
      <pc:sldChg chg="addSp modSp add mod">
        <pc:chgData name="Merethe Anette Ryen" userId="1a0d79ba-99a9-4ffc-bb02-a2067f6f93d6" providerId="ADAL" clId="{09251E76-420C-447F-A7D0-BF516B98433D}" dt="2022-08-25T12:54:00.481" v="2622" actId="1076"/>
        <pc:sldMkLst>
          <pc:docMk/>
          <pc:sldMk cId="3905172052" sldId="2147374576"/>
        </pc:sldMkLst>
      </pc:sldChg>
      <pc:sldChg chg="addSp delSp modSp add mod">
        <pc:chgData name="Merethe Anette Ryen" userId="1a0d79ba-99a9-4ffc-bb02-a2067f6f93d6" providerId="ADAL" clId="{09251E76-420C-447F-A7D0-BF516B98433D}" dt="2022-08-26T10:12:33.444" v="5827" actId="1076"/>
        <pc:sldMkLst>
          <pc:docMk/>
          <pc:sldMk cId="1446892212" sldId="2147374577"/>
        </pc:sldMkLst>
      </pc:sldChg>
      <pc:sldChg chg="addSp delSp modSp add mod ord">
        <pc:chgData name="Merethe Anette Ryen" userId="1a0d79ba-99a9-4ffc-bb02-a2067f6f93d6" providerId="ADAL" clId="{09251E76-420C-447F-A7D0-BF516B98433D}" dt="2022-08-25T12:59:11.104" v="2770" actId="20577"/>
        <pc:sldMkLst>
          <pc:docMk/>
          <pc:sldMk cId="368194438" sldId="2147374578"/>
        </pc:sldMkLst>
      </pc:sldChg>
      <pc:sldChg chg="addSp delSp modSp add mod">
        <pc:chgData name="Merethe Anette Ryen" userId="1a0d79ba-99a9-4ffc-bb02-a2067f6f93d6" providerId="ADAL" clId="{09251E76-420C-447F-A7D0-BF516B98433D}" dt="2022-08-26T10:13:06.520" v="5836" actId="20577"/>
        <pc:sldMkLst>
          <pc:docMk/>
          <pc:sldMk cId="954396748" sldId="2147374579"/>
        </pc:sldMkLst>
      </pc:sldChg>
    </pc:docChg>
  </pc:docChgLst>
  <pc:docChgLst>
    <pc:chgData name="Merethe Anette Ryen" userId="S::merethear@uia.no::1a0d79ba-99a9-4ffc-bb02-a2067f6f93d6" providerId="AD" clId="Web-{CBD95048-1FED-4FFF-83AB-09BFA130AEAF}"/>
    <pc:docChg chg="modSld">
      <pc:chgData name="Merethe Anette Ryen" userId="S::merethear@uia.no::1a0d79ba-99a9-4ffc-bb02-a2067f6f93d6" providerId="AD" clId="Web-{CBD95048-1FED-4FFF-83AB-09BFA130AEAF}" dt="2024-04-17T14:18:18.098" v="2" actId="1076"/>
      <pc:docMkLst>
        <pc:docMk/>
      </pc:docMkLst>
      <pc:sldChg chg="addSp modSp">
        <pc:chgData name="Merethe Anette Ryen" userId="S::merethear@uia.no::1a0d79ba-99a9-4ffc-bb02-a2067f6f93d6" providerId="AD" clId="Web-{CBD95048-1FED-4FFF-83AB-09BFA130AEAF}" dt="2024-04-17T14:18:18.098" v="2" actId="1076"/>
        <pc:sldMkLst>
          <pc:docMk/>
          <pc:sldMk cId="730021153" sldId="2147374747"/>
        </pc:sldMkLst>
      </pc:sldChg>
    </pc:docChg>
  </pc:docChgLst>
  <pc:docChgLst>
    <pc:chgData name="Merethe Anette Ryen" userId="S::merethear@uia.no::1a0d79ba-99a9-4ffc-bb02-a2067f6f93d6" providerId="AD" clId="Web-{847AB9FA-293B-4B02-967A-9F0955866AFF}"/>
    <pc:docChg chg="addSld delSld modSld">
      <pc:chgData name="Merethe Anette Ryen" userId="S::merethear@uia.no::1a0d79ba-99a9-4ffc-bb02-a2067f6f93d6" providerId="AD" clId="Web-{847AB9FA-293B-4B02-967A-9F0955866AFF}" dt="2022-03-24T19:59:05.710" v="9"/>
      <pc:docMkLst>
        <pc:docMk/>
      </pc:docMkLst>
      <pc:sldChg chg="modNotes">
        <pc:chgData name="Merethe Anette Ryen" userId="S::merethear@uia.no::1a0d79ba-99a9-4ffc-bb02-a2067f6f93d6" providerId="AD" clId="Web-{847AB9FA-293B-4B02-967A-9F0955866AFF}" dt="2022-03-24T19:58:23.709" v="7"/>
        <pc:sldMkLst>
          <pc:docMk/>
          <pc:sldMk cId="1038982187" sldId="616"/>
        </pc:sldMkLst>
      </pc:sldChg>
      <pc:sldChg chg="new del">
        <pc:chgData name="Merethe Anette Ryen" userId="S::merethear@uia.no::1a0d79ba-99a9-4ffc-bb02-a2067f6f93d6" providerId="AD" clId="Web-{847AB9FA-293B-4B02-967A-9F0955866AFF}" dt="2022-03-24T19:59:05.710" v="9"/>
        <pc:sldMkLst>
          <pc:docMk/>
          <pc:sldMk cId="707417233" sldId="647"/>
        </pc:sldMkLst>
      </pc:sldChg>
    </pc:docChg>
  </pc:docChgLst>
  <pc:docChgLst>
    <pc:chgData name="Merethe Anette Ryen" userId="S::merethear@uia.no::1a0d79ba-99a9-4ffc-bb02-a2067f6f93d6" providerId="AD" clId="Web-{F0ADD3A8-5C0B-4D44-B7E8-D43068E12125}"/>
    <pc:docChg chg="addSld modSld sldOrd modMainMaster modSection">
      <pc:chgData name="Merethe Anette Ryen" userId="S::merethear@uia.no::1a0d79ba-99a9-4ffc-bb02-a2067f6f93d6" providerId="AD" clId="Web-{F0ADD3A8-5C0B-4D44-B7E8-D43068E12125}" dt="2023-04-18T08:53:59.633" v="10" actId="20577"/>
      <pc:docMkLst>
        <pc:docMk/>
      </pc:docMkLst>
      <pc:sldChg chg="modSp">
        <pc:chgData name="Merethe Anette Ryen" userId="S::merethear@uia.no::1a0d79ba-99a9-4ffc-bb02-a2067f6f93d6" providerId="AD" clId="Web-{F0ADD3A8-5C0B-4D44-B7E8-D43068E12125}" dt="2023-04-18T08:53:52.321" v="9" actId="20577"/>
        <pc:sldMkLst>
          <pc:docMk/>
          <pc:sldMk cId="334357058" sldId="274"/>
        </pc:sldMkLst>
      </pc:sldChg>
      <pc:sldChg chg="add ord">
        <pc:chgData name="Merethe Anette Ryen" userId="S::merethear@uia.no::1a0d79ba-99a9-4ffc-bb02-a2067f6f93d6" providerId="AD" clId="Web-{F0ADD3A8-5C0B-4D44-B7E8-D43068E12125}" dt="2023-04-18T08:53:28.820" v="2"/>
        <pc:sldMkLst>
          <pc:docMk/>
          <pc:sldMk cId="2896500536" sldId="2147374783"/>
        </pc:sldMkLst>
      </pc:sldChg>
      <pc:sldChg chg="modSp add ord">
        <pc:chgData name="Merethe Anette Ryen" userId="S::merethear@uia.no::1a0d79ba-99a9-4ffc-bb02-a2067f6f93d6" providerId="AD" clId="Web-{F0ADD3A8-5C0B-4D44-B7E8-D43068E12125}" dt="2023-04-18T08:53:59.633" v="10" actId="20577"/>
        <pc:sldMkLst>
          <pc:docMk/>
          <pc:sldMk cId="3139347322" sldId="2147374784"/>
        </pc:sldMkLst>
      </pc:sldChg>
      <pc:sldMasterChg chg="addSldLayout">
        <pc:chgData name="Merethe Anette Ryen" userId="S::merethear@uia.no::1a0d79ba-99a9-4ffc-bb02-a2067f6f93d6" providerId="AD" clId="Web-{F0ADD3A8-5C0B-4D44-B7E8-D43068E12125}" dt="2023-04-18T08:53:22.336" v="0"/>
        <pc:sldMasterMkLst>
          <pc:docMk/>
          <pc:sldMasterMk cId="1025947034" sldId="2147483648"/>
        </pc:sldMasterMkLst>
        <pc:sldLayoutChg chg="add">
          <pc:chgData name="Merethe Anette Ryen" userId="S::merethear@uia.no::1a0d79ba-99a9-4ffc-bb02-a2067f6f93d6" providerId="AD" clId="Web-{F0ADD3A8-5C0B-4D44-B7E8-D43068E12125}" dt="2023-04-18T08:53:22.336" v="0"/>
          <pc:sldLayoutMkLst>
            <pc:docMk/>
            <pc:sldMasterMk cId="1025947034" sldId="2147483648"/>
            <pc:sldLayoutMk cId="1876773288" sldId="2147483694"/>
          </pc:sldLayoutMkLst>
        </pc:sldLayoutChg>
      </pc:sldMasterChg>
      <pc:sldMasterChg chg="modSldLayout">
        <pc:chgData name="Merethe Anette Ryen" userId="S::merethear@uia.no::1a0d79ba-99a9-4ffc-bb02-a2067f6f93d6" providerId="AD" clId="Web-{F0ADD3A8-5C0B-4D44-B7E8-D43068E12125}" dt="2023-04-18T08:53:22.336" v="0"/>
        <pc:sldMasterMkLst>
          <pc:docMk/>
          <pc:sldMasterMk cId="1025947034" sldId="2147483723"/>
        </pc:sldMasterMkLst>
        <pc:sldLayoutChg chg="replId">
          <pc:chgData name="Merethe Anette Ryen" userId="S::merethear@uia.no::1a0d79ba-99a9-4ffc-bb02-a2067f6f93d6" providerId="AD" clId="Web-{F0ADD3A8-5C0B-4D44-B7E8-D43068E12125}" dt="2023-04-18T08:53:22.336" v="0"/>
          <pc:sldLayoutMkLst>
            <pc:docMk/>
            <pc:sldMasterMk cId="1025947034" sldId="2147483723"/>
            <pc:sldLayoutMk cId="1184177955" sldId="2147483736"/>
          </pc:sldLayoutMkLst>
        </pc:sldLayoutChg>
      </pc:sldMasterChg>
    </pc:docChg>
  </pc:docChgLst>
  <pc:docChgLst>
    <pc:chgData name="Merethe Anette Ryen" userId="1a0d79ba-99a9-4ffc-bb02-a2067f6f93d6" providerId="ADAL" clId="{5674DFAD-EEC5-4DD3-85F3-BAA72820E02B}"/>
    <pc:docChg chg="custSel addSld delSld modSld sldOrd">
      <pc:chgData name="Merethe Anette Ryen" userId="1a0d79ba-99a9-4ffc-bb02-a2067f6f93d6" providerId="ADAL" clId="{5674DFAD-EEC5-4DD3-85F3-BAA72820E02B}" dt="2022-03-23T14:40:10.697" v="4913" actId="692"/>
      <pc:docMkLst>
        <pc:docMk/>
      </pc:docMkLst>
      <pc:sldChg chg="modNotesTx">
        <pc:chgData name="Merethe Anette Ryen" userId="1a0d79ba-99a9-4ffc-bb02-a2067f6f93d6" providerId="ADAL" clId="{5674DFAD-EEC5-4DD3-85F3-BAA72820E02B}" dt="2022-03-23T14:25:58.876" v="4299" actId="20577"/>
        <pc:sldMkLst>
          <pc:docMk/>
          <pc:sldMk cId="756669445" sldId="513"/>
        </pc:sldMkLst>
      </pc:sldChg>
      <pc:sldChg chg="modNotesTx">
        <pc:chgData name="Merethe Anette Ryen" userId="1a0d79ba-99a9-4ffc-bb02-a2067f6f93d6" providerId="ADAL" clId="{5674DFAD-EEC5-4DD3-85F3-BAA72820E02B}" dt="2022-03-23T14:32:58.254" v="4664" actId="20577"/>
        <pc:sldMkLst>
          <pc:docMk/>
          <pc:sldMk cId="1629239708" sldId="615"/>
        </pc:sldMkLst>
      </pc:sldChg>
      <pc:sldChg chg="addSp modSp ord">
        <pc:chgData name="Merethe Anette Ryen" userId="1a0d79ba-99a9-4ffc-bb02-a2067f6f93d6" providerId="ADAL" clId="{5674DFAD-EEC5-4DD3-85F3-BAA72820E02B}" dt="2022-03-23T14:36:25.915" v="4825" actId="20577"/>
        <pc:sldMkLst>
          <pc:docMk/>
          <pc:sldMk cId="1369826454" sldId="621"/>
        </pc:sldMkLst>
      </pc:sldChg>
      <pc:sldChg chg="ord">
        <pc:chgData name="Merethe Anette Ryen" userId="1a0d79ba-99a9-4ffc-bb02-a2067f6f93d6" providerId="ADAL" clId="{5674DFAD-EEC5-4DD3-85F3-BAA72820E02B}" dt="2022-03-23T13:38:12.147" v="1084"/>
        <pc:sldMkLst>
          <pc:docMk/>
          <pc:sldMk cId="491407307" sldId="627"/>
        </pc:sldMkLst>
      </pc:sldChg>
      <pc:sldChg chg="modNotesTx">
        <pc:chgData name="Merethe Anette Ryen" userId="1a0d79ba-99a9-4ffc-bb02-a2067f6f93d6" providerId="ADAL" clId="{5674DFAD-EEC5-4DD3-85F3-BAA72820E02B}" dt="2022-03-23T13:34:44.021" v="1035" actId="20577"/>
        <pc:sldMkLst>
          <pc:docMk/>
          <pc:sldMk cId="2732021727" sldId="633"/>
        </pc:sldMkLst>
      </pc:sldChg>
      <pc:sldChg chg="ord">
        <pc:chgData name="Merethe Anette Ryen" userId="1a0d79ba-99a9-4ffc-bb02-a2067f6f93d6" providerId="ADAL" clId="{5674DFAD-EEC5-4DD3-85F3-BAA72820E02B}" dt="2022-03-23T12:04:18.976" v="119"/>
        <pc:sldMkLst>
          <pc:docMk/>
          <pc:sldMk cId="4232647976" sldId="636"/>
        </pc:sldMkLst>
      </pc:sldChg>
      <pc:sldChg chg="ord">
        <pc:chgData name="Merethe Anette Ryen" userId="1a0d79ba-99a9-4ffc-bb02-a2067f6f93d6" providerId="ADAL" clId="{5674DFAD-EEC5-4DD3-85F3-BAA72820E02B}" dt="2022-03-23T13:35:56.217" v="1036"/>
        <pc:sldMkLst>
          <pc:docMk/>
          <pc:sldMk cId="3444337606" sldId="637"/>
        </pc:sldMkLst>
      </pc:sldChg>
      <pc:sldChg chg="modSp add ord modNotesTx">
        <pc:chgData name="Merethe Anette Ryen" userId="1a0d79ba-99a9-4ffc-bb02-a2067f6f93d6" providerId="ADAL" clId="{5674DFAD-EEC5-4DD3-85F3-BAA72820E02B}" dt="2022-03-23T13:33:32.829" v="1032"/>
        <pc:sldMkLst>
          <pc:docMk/>
          <pc:sldMk cId="2134302321" sldId="638"/>
        </pc:sldMkLst>
      </pc:sldChg>
      <pc:sldChg chg="add">
        <pc:chgData name="Merethe Anette Ryen" userId="1a0d79ba-99a9-4ffc-bb02-a2067f6f93d6" providerId="ADAL" clId="{5674DFAD-EEC5-4DD3-85F3-BAA72820E02B}" dt="2022-03-23T13:32:46.637" v="1021"/>
        <pc:sldMkLst>
          <pc:docMk/>
          <pc:sldMk cId="1295070724" sldId="639"/>
        </pc:sldMkLst>
      </pc:sldChg>
      <pc:sldChg chg="add del">
        <pc:chgData name="Merethe Anette Ryen" userId="1a0d79ba-99a9-4ffc-bb02-a2067f6f93d6" providerId="ADAL" clId="{5674DFAD-EEC5-4DD3-85F3-BAA72820E02B}" dt="2022-03-23T13:30:43.756" v="1020" actId="2696"/>
        <pc:sldMkLst>
          <pc:docMk/>
          <pc:sldMk cId="3862074495" sldId="639"/>
        </pc:sldMkLst>
      </pc:sldChg>
      <pc:sldChg chg="modSp add del">
        <pc:chgData name="Merethe Anette Ryen" userId="1a0d79ba-99a9-4ffc-bb02-a2067f6f93d6" providerId="ADAL" clId="{5674DFAD-EEC5-4DD3-85F3-BAA72820E02B}" dt="2022-03-23T13:33:58.427" v="1033" actId="2696"/>
        <pc:sldMkLst>
          <pc:docMk/>
          <pc:sldMk cId="2394021234" sldId="640"/>
        </pc:sldMkLst>
      </pc:sldChg>
      <pc:sldChg chg="addSp delSp modSp add">
        <pc:chgData name="Merethe Anette Ryen" userId="1a0d79ba-99a9-4ffc-bb02-a2067f6f93d6" providerId="ADAL" clId="{5674DFAD-EEC5-4DD3-85F3-BAA72820E02B}" dt="2022-03-23T13:33:13.082" v="1031"/>
        <pc:sldMkLst>
          <pc:docMk/>
          <pc:sldMk cId="3722692787" sldId="641"/>
        </pc:sldMkLst>
      </pc:sldChg>
      <pc:sldChg chg="addSp modSp add modNotesTx">
        <pc:chgData name="Merethe Anette Ryen" userId="1a0d79ba-99a9-4ffc-bb02-a2067f6f93d6" providerId="ADAL" clId="{5674DFAD-EEC5-4DD3-85F3-BAA72820E02B}" dt="2022-03-23T14:27:28.072" v="4324" actId="20577"/>
        <pc:sldMkLst>
          <pc:docMk/>
          <pc:sldMk cId="15618543" sldId="642"/>
        </pc:sldMkLst>
      </pc:sldChg>
      <pc:sldChg chg="addSp delSp modSp add del">
        <pc:chgData name="Merethe Anette Ryen" userId="1a0d79ba-99a9-4ffc-bb02-a2067f6f93d6" providerId="ADAL" clId="{5674DFAD-EEC5-4DD3-85F3-BAA72820E02B}" dt="2022-03-23T14:36:35.379" v="4826" actId="2696"/>
        <pc:sldMkLst>
          <pc:docMk/>
          <pc:sldMk cId="553985645" sldId="643"/>
        </pc:sldMkLst>
      </pc:sldChg>
      <pc:sldChg chg="addSp delSp modSp add">
        <pc:chgData name="Merethe Anette Ryen" userId="1a0d79ba-99a9-4ffc-bb02-a2067f6f93d6" providerId="ADAL" clId="{5674DFAD-EEC5-4DD3-85F3-BAA72820E02B}" dt="2022-03-23T14:40:10.697" v="4913" actId="692"/>
        <pc:sldMkLst>
          <pc:docMk/>
          <pc:sldMk cId="2656009895" sldId="643"/>
        </pc:sldMkLst>
      </pc:sldChg>
    </pc:docChg>
  </pc:docChgLst>
  <pc:docChgLst>
    <pc:chgData name="Merethe Anette Ryen" userId="1a0d79ba-99a9-4ffc-bb02-a2067f6f93d6" providerId="ADAL" clId="{14DC626D-74AD-4ADC-AC68-5A1B27C24761}"/>
    <pc:docChg chg="custSel addSld delSld modSld sldOrd">
      <pc:chgData name="Merethe Anette Ryen" userId="1a0d79ba-99a9-4ffc-bb02-a2067f6f93d6" providerId="ADAL" clId="{14DC626D-74AD-4ADC-AC68-5A1B27C24761}" dt="2022-01-21T12:52:20.070" v="796" actId="20577"/>
      <pc:docMkLst>
        <pc:docMk/>
      </pc:docMkLst>
    </pc:docChg>
  </pc:docChgLst>
  <pc:docChgLst>
    <pc:chgData name="Merethe Anette Ryen" userId="1a0d79ba-99a9-4ffc-bb02-a2067f6f93d6" providerId="ADAL" clId="{453DEEF7-D5E8-4517-8B4A-DED85DD2FD11}"/>
    <pc:docChg chg="undo custSel addSld delSld modSld sldOrd">
      <pc:chgData name="Merethe Anette Ryen" userId="1a0d79ba-99a9-4ffc-bb02-a2067f6f93d6" providerId="ADAL" clId="{453DEEF7-D5E8-4517-8B4A-DED85DD2FD11}" dt="2022-07-15T10:06:24.912" v="6177" actId="2696"/>
      <pc:docMkLst>
        <pc:docMk/>
      </pc:docMkLst>
      <pc:sldChg chg="addSp delSp modSp add del mod ord">
        <pc:chgData name="Merethe Anette Ryen" userId="1a0d79ba-99a9-4ffc-bb02-a2067f6f93d6" providerId="ADAL" clId="{453DEEF7-D5E8-4517-8B4A-DED85DD2FD11}" dt="2022-07-15T09:21:42.623" v="5780" actId="1076"/>
        <pc:sldMkLst>
          <pc:docMk/>
          <pc:sldMk cId="1032388041" sldId="274"/>
        </pc:sldMkLst>
      </pc:sldChg>
      <pc:sldChg chg="modSp mod modNotesTx">
        <pc:chgData name="Merethe Anette Ryen" userId="1a0d79ba-99a9-4ffc-bb02-a2067f6f93d6" providerId="ADAL" clId="{453DEEF7-D5E8-4517-8B4A-DED85DD2FD11}" dt="2022-07-15T09:06:47.407" v="5531" actId="20577"/>
        <pc:sldMkLst>
          <pc:docMk/>
          <pc:sldMk cId="385058923" sldId="506"/>
        </pc:sldMkLst>
      </pc:sldChg>
      <pc:sldChg chg="modSp del">
        <pc:chgData name="Merethe Anette Ryen" userId="1a0d79ba-99a9-4ffc-bb02-a2067f6f93d6" providerId="ADAL" clId="{453DEEF7-D5E8-4517-8B4A-DED85DD2FD11}" dt="2022-07-15T10:05:15.259" v="6174" actId="2696"/>
        <pc:sldMkLst>
          <pc:docMk/>
          <pc:sldMk cId="800266044" sldId="568"/>
        </pc:sldMkLst>
      </pc:sldChg>
      <pc:sldChg chg="add mod modShow modNotesTx">
        <pc:chgData name="Merethe Anette Ryen" userId="1a0d79ba-99a9-4ffc-bb02-a2067f6f93d6" providerId="ADAL" clId="{453DEEF7-D5E8-4517-8B4A-DED85DD2FD11}" dt="2022-07-15T09:10:41.726" v="5727" actId="20577"/>
        <pc:sldMkLst>
          <pc:docMk/>
          <pc:sldMk cId="1296606219" sldId="570"/>
        </pc:sldMkLst>
      </pc:sldChg>
      <pc:sldChg chg="del">
        <pc:chgData name="Merethe Anette Ryen" userId="1a0d79ba-99a9-4ffc-bb02-a2067f6f93d6" providerId="ADAL" clId="{453DEEF7-D5E8-4517-8B4A-DED85DD2FD11}" dt="2022-07-14T14:17:23.985" v="176" actId="2696"/>
        <pc:sldMkLst>
          <pc:docMk/>
          <pc:sldMk cId="2998803024" sldId="608"/>
        </pc:sldMkLst>
      </pc:sldChg>
      <pc:sldChg chg="del">
        <pc:chgData name="Merethe Anette Ryen" userId="1a0d79ba-99a9-4ffc-bb02-a2067f6f93d6" providerId="ADAL" clId="{453DEEF7-D5E8-4517-8B4A-DED85DD2FD11}" dt="2022-07-14T14:17:26.092" v="177" actId="2696"/>
        <pc:sldMkLst>
          <pc:docMk/>
          <pc:sldMk cId="1629239708" sldId="615"/>
        </pc:sldMkLst>
      </pc:sldChg>
      <pc:sldChg chg="modSp mod modNotesTx">
        <pc:chgData name="Merethe Anette Ryen" userId="1a0d79ba-99a9-4ffc-bb02-a2067f6f93d6" providerId="ADAL" clId="{453DEEF7-D5E8-4517-8B4A-DED85DD2FD11}" dt="2022-07-15T08:25:58.234" v="3470" actId="20577"/>
        <pc:sldMkLst>
          <pc:docMk/>
          <pc:sldMk cId="1038982187" sldId="616"/>
        </pc:sldMkLst>
      </pc:sldChg>
      <pc:sldChg chg="del modNotesTx">
        <pc:chgData name="Merethe Anette Ryen" userId="1a0d79ba-99a9-4ffc-bb02-a2067f6f93d6" providerId="ADAL" clId="{453DEEF7-D5E8-4517-8B4A-DED85DD2FD11}" dt="2022-07-14T14:47:05.516" v="1290" actId="2696"/>
        <pc:sldMkLst>
          <pc:docMk/>
          <pc:sldMk cId="2573286258" sldId="631"/>
        </pc:sldMkLst>
      </pc:sldChg>
      <pc:sldChg chg="del">
        <pc:chgData name="Merethe Anette Ryen" userId="1a0d79ba-99a9-4ffc-bb02-a2067f6f93d6" providerId="ADAL" clId="{453DEEF7-D5E8-4517-8B4A-DED85DD2FD11}" dt="2022-07-15T09:55:40.270" v="5793" actId="2696"/>
        <pc:sldMkLst>
          <pc:docMk/>
          <pc:sldMk cId="328872054" sldId="635"/>
        </pc:sldMkLst>
      </pc:sldChg>
      <pc:sldChg chg="del">
        <pc:chgData name="Merethe Anette Ryen" userId="1a0d79ba-99a9-4ffc-bb02-a2067f6f93d6" providerId="ADAL" clId="{453DEEF7-D5E8-4517-8B4A-DED85DD2FD11}" dt="2022-07-14T14:16:06.360" v="173" actId="2696"/>
        <pc:sldMkLst>
          <pc:docMk/>
          <pc:sldMk cId="3444337606" sldId="637"/>
        </pc:sldMkLst>
      </pc:sldChg>
      <pc:sldChg chg="del">
        <pc:chgData name="Merethe Anette Ryen" userId="1a0d79ba-99a9-4ffc-bb02-a2067f6f93d6" providerId="ADAL" clId="{453DEEF7-D5E8-4517-8B4A-DED85DD2FD11}" dt="2022-07-14T14:16:06.360" v="173" actId="2696"/>
        <pc:sldMkLst>
          <pc:docMk/>
          <pc:sldMk cId="2656009895" sldId="643"/>
        </pc:sldMkLst>
      </pc:sldChg>
      <pc:sldChg chg="addSp delSp modSp mod ord modNotesTx">
        <pc:chgData name="Merethe Anette Ryen" userId="1a0d79ba-99a9-4ffc-bb02-a2067f6f93d6" providerId="ADAL" clId="{453DEEF7-D5E8-4517-8B4A-DED85DD2FD11}" dt="2022-07-15T09:55:32.266" v="5792"/>
        <pc:sldMkLst>
          <pc:docMk/>
          <pc:sldMk cId="395828971" sldId="645"/>
        </pc:sldMkLst>
      </pc:sldChg>
      <pc:sldChg chg="mod modShow">
        <pc:chgData name="Merethe Anette Ryen" userId="1a0d79ba-99a9-4ffc-bb02-a2067f6f93d6" providerId="ADAL" clId="{453DEEF7-D5E8-4517-8B4A-DED85DD2FD11}" dt="2022-07-14T14:10:46.088" v="143" actId="729"/>
        <pc:sldMkLst>
          <pc:docMk/>
          <pc:sldMk cId="982403725" sldId="650"/>
        </pc:sldMkLst>
      </pc:sldChg>
      <pc:sldChg chg="mod modShow">
        <pc:chgData name="Merethe Anette Ryen" userId="1a0d79ba-99a9-4ffc-bb02-a2067f6f93d6" providerId="ADAL" clId="{453DEEF7-D5E8-4517-8B4A-DED85DD2FD11}" dt="2022-07-14T14:10:48.070" v="144" actId="729"/>
        <pc:sldMkLst>
          <pc:docMk/>
          <pc:sldMk cId="3666750332" sldId="651"/>
        </pc:sldMkLst>
      </pc:sldChg>
      <pc:sldChg chg="del">
        <pc:chgData name="Merethe Anette Ryen" userId="1a0d79ba-99a9-4ffc-bb02-a2067f6f93d6" providerId="ADAL" clId="{453DEEF7-D5E8-4517-8B4A-DED85DD2FD11}" dt="2022-07-14T14:16:06.360" v="173" actId="2696"/>
        <pc:sldMkLst>
          <pc:docMk/>
          <pc:sldMk cId="910242368" sldId="652"/>
        </pc:sldMkLst>
      </pc:sldChg>
      <pc:sldChg chg="del">
        <pc:chgData name="Merethe Anette Ryen" userId="1a0d79ba-99a9-4ffc-bb02-a2067f6f93d6" providerId="ADAL" clId="{453DEEF7-D5E8-4517-8B4A-DED85DD2FD11}" dt="2022-07-14T14:16:06.360" v="173" actId="2696"/>
        <pc:sldMkLst>
          <pc:docMk/>
          <pc:sldMk cId="2882871590" sldId="653"/>
        </pc:sldMkLst>
      </pc:sldChg>
      <pc:sldChg chg="del">
        <pc:chgData name="Merethe Anette Ryen" userId="1a0d79ba-99a9-4ffc-bb02-a2067f6f93d6" providerId="ADAL" clId="{453DEEF7-D5E8-4517-8B4A-DED85DD2FD11}" dt="2022-07-14T14:17:05.757" v="175" actId="2696"/>
        <pc:sldMkLst>
          <pc:docMk/>
          <pc:sldMk cId="899491690" sldId="659"/>
        </pc:sldMkLst>
      </pc:sldChg>
      <pc:sldChg chg="del">
        <pc:chgData name="Merethe Anette Ryen" userId="1a0d79ba-99a9-4ffc-bb02-a2067f6f93d6" providerId="ADAL" clId="{453DEEF7-D5E8-4517-8B4A-DED85DD2FD11}" dt="2022-07-14T14:17:05.757" v="175" actId="2696"/>
        <pc:sldMkLst>
          <pc:docMk/>
          <pc:sldMk cId="1053346591" sldId="660"/>
        </pc:sldMkLst>
      </pc:sldChg>
      <pc:sldChg chg="del">
        <pc:chgData name="Merethe Anette Ryen" userId="1a0d79ba-99a9-4ffc-bb02-a2067f6f93d6" providerId="ADAL" clId="{453DEEF7-D5E8-4517-8B4A-DED85DD2FD11}" dt="2022-07-14T14:16:06.360" v="173" actId="2696"/>
        <pc:sldMkLst>
          <pc:docMk/>
          <pc:sldMk cId="3857240855" sldId="669"/>
        </pc:sldMkLst>
      </pc:sldChg>
      <pc:sldChg chg="del">
        <pc:chgData name="Merethe Anette Ryen" userId="1a0d79ba-99a9-4ffc-bb02-a2067f6f93d6" providerId="ADAL" clId="{453DEEF7-D5E8-4517-8B4A-DED85DD2FD11}" dt="2022-07-14T14:16:06.360" v="173" actId="2696"/>
        <pc:sldMkLst>
          <pc:docMk/>
          <pc:sldMk cId="1699584333" sldId="671"/>
        </pc:sldMkLst>
      </pc:sldChg>
      <pc:sldChg chg="del">
        <pc:chgData name="Merethe Anette Ryen" userId="1a0d79ba-99a9-4ffc-bb02-a2067f6f93d6" providerId="ADAL" clId="{453DEEF7-D5E8-4517-8B4A-DED85DD2FD11}" dt="2022-07-15T10:05:21.590" v="6175" actId="2696"/>
        <pc:sldMkLst>
          <pc:docMk/>
          <pc:sldMk cId="2113347591" sldId="2147374549"/>
        </pc:sldMkLst>
      </pc:sldChg>
      <pc:sldChg chg="del">
        <pc:chgData name="Merethe Anette Ryen" userId="1a0d79ba-99a9-4ffc-bb02-a2067f6f93d6" providerId="ADAL" clId="{453DEEF7-D5E8-4517-8B4A-DED85DD2FD11}" dt="2022-07-15T10:05:21.590" v="6175" actId="2696"/>
        <pc:sldMkLst>
          <pc:docMk/>
          <pc:sldMk cId="3320289642" sldId="2147374553"/>
        </pc:sldMkLst>
      </pc:sldChg>
      <pc:sldChg chg="del">
        <pc:chgData name="Merethe Anette Ryen" userId="1a0d79ba-99a9-4ffc-bb02-a2067f6f93d6" providerId="ADAL" clId="{453DEEF7-D5E8-4517-8B4A-DED85DD2FD11}" dt="2022-07-15T10:05:21.590" v="6175" actId="2696"/>
        <pc:sldMkLst>
          <pc:docMk/>
          <pc:sldMk cId="942687722" sldId="2147374554"/>
        </pc:sldMkLst>
      </pc:sldChg>
      <pc:sldChg chg="del">
        <pc:chgData name="Merethe Anette Ryen" userId="1a0d79ba-99a9-4ffc-bb02-a2067f6f93d6" providerId="ADAL" clId="{453DEEF7-D5E8-4517-8B4A-DED85DD2FD11}" dt="2022-07-15T10:05:21.590" v="6175" actId="2696"/>
        <pc:sldMkLst>
          <pc:docMk/>
          <pc:sldMk cId="2009373114" sldId="2147374555"/>
        </pc:sldMkLst>
      </pc:sldChg>
      <pc:sldChg chg="addSp delSp modSp mod modShow modNotesTx">
        <pc:chgData name="Merethe Anette Ryen" userId="1a0d79ba-99a9-4ffc-bb02-a2067f6f93d6" providerId="ADAL" clId="{453DEEF7-D5E8-4517-8B4A-DED85DD2FD11}" dt="2022-07-15T08:16:10.406" v="2576" actId="1076"/>
        <pc:sldMkLst>
          <pc:docMk/>
          <pc:sldMk cId="902008106" sldId="2147374556"/>
        </pc:sldMkLst>
      </pc:sldChg>
      <pc:sldChg chg="del ord">
        <pc:chgData name="Merethe Anette Ryen" userId="1a0d79ba-99a9-4ffc-bb02-a2067f6f93d6" providerId="ADAL" clId="{453DEEF7-D5E8-4517-8B4A-DED85DD2FD11}" dt="2022-07-15T10:05:30.609" v="6176" actId="2696"/>
        <pc:sldMkLst>
          <pc:docMk/>
          <pc:sldMk cId="1762867053" sldId="2147374557"/>
        </pc:sldMkLst>
      </pc:sldChg>
      <pc:sldChg chg="del">
        <pc:chgData name="Merethe Anette Ryen" userId="1a0d79ba-99a9-4ffc-bb02-a2067f6f93d6" providerId="ADAL" clId="{453DEEF7-D5E8-4517-8B4A-DED85DD2FD11}" dt="2022-07-14T14:15:12.113" v="153" actId="2696"/>
        <pc:sldMkLst>
          <pc:docMk/>
          <pc:sldMk cId="2765413864" sldId="2147374560"/>
        </pc:sldMkLst>
      </pc:sldChg>
      <pc:sldChg chg="addSp delSp modSp mod ord modNotesTx">
        <pc:chgData name="Merethe Anette Ryen" userId="1a0d79ba-99a9-4ffc-bb02-a2067f6f93d6" providerId="ADAL" clId="{453DEEF7-D5E8-4517-8B4A-DED85DD2FD11}" dt="2022-07-14T14:59:26.926" v="2267" actId="20577"/>
        <pc:sldMkLst>
          <pc:docMk/>
          <pc:sldMk cId="3422907646" sldId="2147374561"/>
        </pc:sldMkLst>
      </pc:sldChg>
      <pc:sldChg chg="del">
        <pc:chgData name="Merethe Anette Ryen" userId="1a0d79ba-99a9-4ffc-bb02-a2067f6f93d6" providerId="ADAL" clId="{453DEEF7-D5E8-4517-8B4A-DED85DD2FD11}" dt="2022-07-14T14:06:18.664" v="142" actId="2696"/>
        <pc:sldMkLst>
          <pc:docMk/>
          <pc:sldMk cId="562486004" sldId="2147374562"/>
        </pc:sldMkLst>
      </pc:sldChg>
      <pc:sldChg chg="addSp modSp mod modShow">
        <pc:chgData name="Merethe Anette Ryen" userId="1a0d79ba-99a9-4ffc-bb02-a2067f6f93d6" providerId="ADAL" clId="{453DEEF7-D5E8-4517-8B4A-DED85DD2FD11}" dt="2022-07-15T08:41:57.585" v="3527" actId="729"/>
        <pc:sldMkLst>
          <pc:docMk/>
          <pc:sldMk cId="3160256720" sldId="2147374563"/>
        </pc:sldMkLst>
      </pc:sldChg>
      <pc:sldChg chg="addSp delSp modSp add del mod modNotesTx">
        <pc:chgData name="Merethe Anette Ryen" userId="1a0d79ba-99a9-4ffc-bb02-a2067f6f93d6" providerId="ADAL" clId="{453DEEF7-D5E8-4517-8B4A-DED85DD2FD11}" dt="2022-07-15T10:06:24.912" v="6177" actId="2696"/>
        <pc:sldMkLst>
          <pc:docMk/>
          <pc:sldMk cId="13836789" sldId="2147374564"/>
        </pc:sldMkLst>
      </pc:sldChg>
      <pc:sldChg chg="addSp delSp modSp add del mod ord">
        <pc:chgData name="Merethe Anette Ryen" userId="1a0d79ba-99a9-4ffc-bb02-a2067f6f93d6" providerId="ADAL" clId="{453DEEF7-D5E8-4517-8B4A-DED85DD2FD11}" dt="2022-07-15T08:21:22.120" v="2668" actId="2696"/>
        <pc:sldMkLst>
          <pc:docMk/>
          <pc:sldMk cId="3366496923" sldId="2147374565"/>
        </pc:sldMkLst>
      </pc:sldChg>
      <pc:sldChg chg="addSp delSp modSp add mod ord modNotesTx">
        <pc:chgData name="Merethe Anette Ryen" userId="1a0d79ba-99a9-4ffc-bb02-a2067f6f93d6" providerId="ADAL" clId="{453DEEF7-D5E8-4517-8B4A-DED85DD2FD11}" dt="2022-07-15T08:24:32.338" v="3277" actId="20577"/>
        <pc:sldMkLst>
          <pc:docMk/>
          <pc:sldMk cId="498394197" sldId="2147374566"/>
        </pc:sldMkLst>
      </pc:sldChg>
      <pc:sldChg chg="addSp delSp modSp add mod modNotesTx">
        <pc:chgData name="Merethe Anette Ryen" userId="1a0d79ba-99a9-4ffc-bb02-a2067f6f93d6" providerId="ADAL" clId="{453DEEF7-D5E8-4517-8B4A-DED85DD2FD11}" dt="2022-07-15T08:58:00.830" v="5045" actId="20577"/>
        <pc:sldMkLst>
          <pc:docMk/>
          <pc:sldMk cId="3000317915" sldId="2147374567"/>
        </pc:sldMkLst>
      </pc:sldChg>
      <pc:sldChg chg="add mod modShow">
        <pc:chgData name="Merethe Anette Ryen" userId="1a0d79ba-99a9-4ffc-bb02-a2067f6f93d6" providerId="ADAL" clId="{453DEEF7-D5E8-4517-8B4A-DED85DD2FD11}" dt="2022-07-15T09:54:18.778" v="5787" actId="729"/>
        <pc:sldMkLst>
          <pc:docMk/>
          <pc:sldMk cId="1407368484" sldId="2147374568"/>
        </pc:sldMkLst>
      </pc:sldChg>
      <pc:sldChg chg="add del">
        <pc:chgData name="Merethe Anette Ryen" userId="1a0d79ba-99a9-4ffc-bb02-a2067f6f93d6" providerId="ADAL" clId="{453DEEF7-D5E8-4517-8B4A-DED85DD2FD11}" dt="2022-07-15T09:54:10.490" v="5785" actId="2696"/>
        <pc:sldMkLst>
          <pc:docMk/>
          <pc:sldMk cId="1657049946" sldId="2147374568"/>
        </pc:sldMkLst>
      </pc:sldChg>
      <pc:sldChg chg="delSp modSp add del mod ord">
        <pc:chgData name="Merethe Anette Ryen" userId="1a0d79ba-99a9-4ffc-bb02-a2067f6f93d6" providerId="ADAL" clId="{453DEEF7-D5E8-4517-8B4A-DED85DD2FD11}" dt="2022-07-15T09:20:17.741" v="5767" actId="2696"/>
        <pc:sldMkLst>
          <pc:docMk/>
          <pc:sldMk cId="1952012333" sldId="2147374568"/>
        </pc:sldMkLst>
      </pc:sldChg>
      <pc:sldChg chg="modSp add mod">
        <pc:chgData name="Merethe Anette Ryen" userId="1a0d79ba-99a9-4ffc-bb02-a2067f6f93d6" providerId="ADAL" clId="{453DEEF7-D5E8-4517-8B4A-DED85DD2FD11}" dt="2022-07-15T09:22:16.763" v="5781" actId="1076"/>
        <pc:sldMkLst>
          <pc:docMk/>
          <pc:sldMk cId="645862851" sldId="2147374570"/>
        </pc:sldMkLst>
      </pc:sldChg>
      <pc:sldChg chg="add mod modShow">
        <pc:chgData name="Merethe Anette Ryen" userId="1a0d79ba-99a9-4ffc-bb02-a2067f6f93d6" providerId="ADAL" clId="{453DEEF7-D5E8-4517-8B4A-DED85DD2FD11}" dt="2022-07-15T09:52:42.714" v="5783" actId="729"/>
        <pc:sldMkLst>
          <pc:docMk/>
          <pc:sldMk cId="1407275225" sldId="2147374571"/>
        </pc:sldMkLst>
      </pc:sldChg>
      <pc:sldChg chg="add mod modShow">
        <pc:chgData name="Merethe Anette Ryen" userId="1a0d79ba-99a9-4ffc-bb02-a2067f6f93d6" providerId="ADAL" clId="{453DEEF7-D5E8-4517-8B4A-DED85DD2FD11}" dt="2022-07-15T09:52:42.714" v="5783" actId="729"/>
        <pc:sldMkLst>
          <pc:docMk/>
          <pc:sldMk cId="2481899166" sldId="2147374572"/>
        </pc:sldMkLst>
      </pc:sldChg>
      <pc:sldChg chg="add mod modShow">
        <pc:chgData name="Merethe Anette Ryen" userId="1a0d79ba-99a9-4ffc-bb02-a2067f6f93d6" providerId="ADAL" clId="{453DEEF7-D5E8-4517-8B4A-DED85DD2FD11}" dt="2022-07-15T09:54:39.108" v="5790" actId="729"/>
        <pc:sldMkLst>
          <pc:docMk/>
          <pc:sldMk cId="3248577633" sldId="2147374573"/>
        </pc:sldMkLst>
      </pc:sldChg>
      <pc:sldChg chg="add del">
        <pc:chgData name="Merethe Anette Ryen" userId="1a0d79ba-99a9-4ffc-bb02-a2067f6f93d6" providerId="ADAL" clId="{453DEEF7-D5E8-4517-8B4A-DED85DD2FD11}" dt="2022-07-15T09:54:32.660" v="5788" actId="2696"/>
        <pc:sldMkLst>
          <pc:docMk/>
          <pc:sldMk cId="3385045985" sldId="2147374573"/>
        </pc:sldMkLst>
      </pc:sldChg>
      <pc:sldMasterChg chg="delSldLayout">
        <pc:chgData name="Merethe Anette Ryen" userId="1a0d79ba-99a9-4ffc-bb02-a2067f6f93d6" providerId="ADAL" clId="{453DEEF7-D5E8-4517-8B4A-DED85DD2FD11}" dt="2022-07-15T10:05:21.590" v="6175" actId="2696"/>
        <pc:sldMasterMkLst>
          <pc:docMk/>
          <pc:sldMasterMk cId="1025947034" sldId="2147483648"/>
        </pc:sldMasterMkLst>
        <pc:sldLayoutChg chg="del">
          <pc:chgData name="Merethe Anette Ryen" userId="1a0d79ba-99a9-4ffc-bb02-a2067f6f93d6" providerId="ADAL" clId="{453DEEF7-D5E8-4517-8B4A-DED85DD2FD11}" dt="2022-07-15T09:12:05.957" v="5763" actId="2696"/>
          <pc:sldLayoutMkLst>
            <pc:docMk/>
            <pc:sldMasterMk cId="1025947034" sldId="2147483648"/>
            <pc:sldLayoutMk cId="1750784093" sldId="2147483687"/>
          </pc:sldLayoutMkLst>
        </pc:sldLayoutChg>
        <pc:sldLayoutChg chg="del">
          <pc:chgData name="Merethe Anette Ryen" userId="1a0d79ba-99a9-4ffc-bb02-a2067f6f93d6" providerId="ADAL" clId="{453DEEF7-D5E8-4517-8B4A-DED85DD2FD11}" dt="2022-07-15T10:05:21.590" v="6175" actId="2696"/>
          <pc:sldLayoutMkLst>
            <pc:docMk/>
            <pc:sldMasterMk cId="1025947034" sldId="2147483648"/>
            <pc:sldLayoutMk cId="1324741596" sldId="2147483689"/>
          </pc:sldLayoutMkLst>
        </pc:sldLayoutChg>
      </pc:sldMasterChg>
    </pc:docChg>
  </pc:docChgLst>
  <pc:docChgLst>
    <pc:chgData name="Merethe Anette Ryen" userId="S::merethear@uia.no::1a0d79ba-99a9-4ffc-bb02-a2067f6f93d6" providerId="AD" clId="Web-{BAE08C34-D30F-4616-B86D-CCFB827ED825}"/>
    <pc:docChg chg="addSld delSld modSld sldOrd modSection">
      <pc:chgData name="Merethe Anette Ryen" userId="S::merethear@uia.no::1a0d79ba-99a9-4ffc-bb02-a2067f6f93d6" providerId="AD" clId="Web-{BAE08C34-D30F-4616-B86D-CCFB827ED825}" dt="2023-03-24T13:48:11.498" v="285" actId="20577"/>
      <pc:docMkLst>
        <pc:docMk/>
      </pc:docMkLst>
      <pc:sldChg chg="modSp">
        <pc:chgData name="Merethe Anette Ryen" userId="S::merethear@uia.no::1a0d79ba-99a9-4ffc-bb02-a2067f6f93d6" providerId="AD" clId="Web-{BAE08C34-D30F-4616-B86D-CCFB827ED825}" dt="2023-03-24T13:34:14.231" v="186" actId="1076"/>
        <pc:sldMkLst>
          <pc:docMk/>
          <pc:sldMk cId="331861770" sldId="2147374667"/>
        </pc:sldMkLst>
      </pc:sldChg>
      <pc:sldChg chg="addSp delSp modSp addAnim">
        <pc:chgData name="Merethe Anette Ryen" userId="S::merethear@uia.no::1a0d79ba-99a9-4ffc-bb02-a2067f6f93d6" providerId="AD" clId="Web-{BAE08C34-D30F-4616-B86D-CCFB827ED825}" dt="2023-03-24T13:47:26.763" v="262" actId="1076"/>
        <pc:sldMkLst>
          <pc:docMk/>
          <pc:sldMk cId="1665364687" sldId="2147374720"/>
        </pc:sldMkLst>
      </pc:sldChg>
      <pc:sldChg chg="modSp">
        <pc:chgData name="Merethe Anette Ryen" userId="S::merethear@uia.no::1a0d79ba-99a9-4ffc-bb02-a2067f6f93d6" providerId="AD" clId="Web-{BAE08C34-D30F-4616-B86D-CCFB827ED825}" dt="2023-03-24T13:48:11.498" v="285" actId="20577"/>
        <pc:sldMkLst>
          <pc:docMk/>
          <pc:sldMk cId="1733708932" sldId="2147374753"/>
        </pc:sldMkLst>
      </pc:sldChg>
      <pc:sldChg chg="del">
        <pc:chgData name="Merethe Anette Ryen" userId="S::merethear@uia.no::1a0d79ba-99a9-4ffc-bb02-a2067f6f93d6" providerId="AD" clId="Web-{BAE08C34-D30F-4616-B86D-CCFB827ED825}" dt="2023-03-24T13:31:02.649" v="130"/>
        <pc:sldMkLst>
          <pc:docMk/>
          <pc:sldMk cId="210908318" sldId="2147374774"/>
        </pc:sldMkLst>
      </pc:sldChg>
      <pc:sldChg chg="modSp add ord">
        <pc:chgData name="Merethe Anette Ryen" userId="S::merethear@uia.no::1a0d79ba-99a9-4ffc-bb02-a2067f6f93d6" providerId="AD" clId="Web-{BAE08C34-D30F-4616-B86D-CCFB827ED825}" dt="2023-03-24T13:35:34.295" v="207"/>
        <pc:sldMkLst>
          <pc:docMk/>
          <pc:sldMk cId="504011954" sldId="2147374775"/>
        </pc:sldMkLst>
      </pc:sldChg>
      <pc:sldChg chg="modSp add ord">
        <pc:chgData name="Merethe Anette Ryen" userId="S::merethear@uia.no::1a0d79ba-99a9-4ffc-bb02-a2067f6f93d6" providerId="AD" clId="Web-{BAE08C34-D30F-4616-B86D-CCFB827ED825}" dt="2023-03-24T13:30:59.649" v="129" actId="20577"/>
        <pc:sldMkLst>
          <pc:docMk/>
          <pc:sldMk cId="2842637619" sldId="2147374776"/>
        </pc:sldMkLst>
      </pc:sldChg>
      <pc:sldChg chg="addSp delSp modSp add ord">
        <pc:chgData name="Merethe Anette Ryen" userId="S::merethear@uia.no::1a0d79ba-99a9-4ffc-bb02-a2067f6f93d6" providerId="AD" clId="Web-{BAE08C34-D30F-4616-B86D-CCFB827ED825}" dt="2023-03-24T13:33:27.652" v="170"/>
        <pc:sldMkLst>
          <pc:docMk/>
          <pc:sldMk cId="4103333047" sldId="2147374777"/>
        </pc:sldMkLst>
      </pc:sldChg>
      <pc:sldChg chg="add ord modNotes">
        <pc:chgData name="Merethe Anette Ryen" userId="S::merethear@uia.no::1a0d79ba-99a9-4ffc-bb02-a2067f6f93d6" providerId="AD" clId="Web-{BAE08C34-D30F-4616-B86D-CCFB827ED825}" dt="2023-03-24T13:25:57.847" v="23"/>
        <pc:sldMkLst>
          <pc:docMk/>
          <pc:sldMk cId="2963479867" sldId="2147374778"/>
        </pc:sldMkLst>
      </pc:sldChg>
      <pc:sldChg chg="modSp add ord replId">
        <pc:chgData name="Merethe Anette Ryen" userId="S::merethear@uia.no::1a0d79ba-99a9-4ffc-bb02-a2067f6f93d6" providerId="AD" clId="Web-{BAE08C34-D30F-4616-B86D-CCFB827ED825}" dt="2023-03-24T13:36:44.078" v="214" actId="20577"/>
        <pc:sldMkLst>
          <pc:docMk/>
          <pc:sldMk cId="2057591130" sldId="2147374779"/>
        </pc:sldMkLst>
      </pc:sldChg>
      <pc:sldMasterChg chg="addSldLayout">
        <pc:chgData name="Merethe Anette Ryen" userId="S::merethear@uia.no::1a0d79ba-99a9-4ffc-bb02-a2067f6f93d6" providerId="AD" clId="Web-{BAE08C34-D30F-4616-B86D-CCFB827ED825}" dt="2023-03-24T13:24:58.345" v="0"/>
        <pc:sldMasterMkLst>
          <pc:docMk/>
          <pc:sldMasterMk cId="1025947034" sldId="2147483648"/>
        </pc:sldMasterMkLst>
        <pc:sldLayoutChg chg="add">
          <pc:chgData name="Merethe Anette Ryen" userId="S::merethear@uia.no::1a0d79ba-99a9-4ffc-bb02-a2067f6f93d6" providerId="AD" clId="Web-{BAE08C34-D30F-4616-B86D-CCFB827ED825}" dt="2023-03-24T13:24:58.345" v="0"/>
          <pc:sldLayoutMkLst>
            <pc:docMk/>
            <pc:sldMasterMk cId="1025947034" sldId="2147483648"/>
            <pc:sldLayoutMk cId="3174608458" sldId="2147483687"/>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2108912253" sldId="2147483719"/>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879759343" sldId="2147483720"/>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1340053631" sldId="2147483815"/>
          </pc:sldLayoutMkLst>
        </pc:sldLayoutChg>
      </pc:sldMasterChg>
    </pc:docChg>
  </pc:docChgLst>
  <pc:docChgLst>
    <pc:chgData name="Merethe Anette Ryen" userId="1a0d79ba-99a9-4ffc-bb02-a2067f6f93d6" providerId="ADAL" clId="{E6C23DBD-0A8E-4C53-9CF9-AE19FCE65064}"/>
    <pc:docChg chg="undo custSel addSld delSld modSld sldOrd modSection">
      <pc:chgData name="Merethe Anette Ryen" userId="1a0d79ba-99a9-4ffc-bb02-a2067f6f93d6" providerId="ADAL" clId="{E6C23DBD-0A8E-4C53-9CF9-AE19FCE65064}" dt="2025-05-30T10:28:19.339" v="5467"/>
      <pc:docMkLst>
        <pc:docMk/>
      </pc:docMkLst>
      <pc:sldChg chg="modNotesTx">
        <pc:chgData name="Merethe Anette Ryen" userId="1a0d79ba-99a9-4ffc-bb02-a2067f6f93d6" providerId="ADAL" clId="{E6C23DBD-0A8E-4C53-9CF9-AE19FCE65064}" dt="2024-12-10T09:34:05.992" v="1401" actId="20577"/>
        <pc:sldMkLst>
          <pc:docMk/>
          <pc:sldMk cId="1681271319" sldId="2147374655"/>
        </pc:sldMkLst>
      </pc:sldChg>
      <pc:sldChg chg="modSp mod modNotesTx">
        <pc:chgData name="Merethe Anette Ryen" userId="1a0d79ba-99a9-4ffc-bb02-a2067f6f93d6" providerId="ADAL" clId="{E6C23DBD-0A8E-4C53-9CF9-AE19FCE65064}" dt="2024-12-10T09:29:10.376" v="1274" actId="20577"/>
        <pc:sldMkLst>
          <pc:docMk/>
          <pc:sldMk cId="759042129" sldId="2147374657"/>
        </pc:sldMkLst>
      </pc:sldChg>
      <pc:sldChg chg="del">
        <pc:chgData name="Merethe Anette Ryen" userId="1a0d79ba-99a9-4ffc-bb02-a2067f6f93d6" providerId="ADAL" clId="{E6C23DBD-0A8E-4C53-9CF9-AE19FCE65064}" dt="2024-12-10T08:34:50.382" v="425" actId="2696"/>
        <pc:sldMkLst>
          <pc:docMk/>
          <pc:sldMk cId="2073397333" sldId="2147374711"/>
        </pc:sldMkLst>
      </pc:sldChg>
      <pc:sldChg chg="modSp mod">
        <pc:chgData name="Merethe Anette Ryen" userId="1a0d79ba-99a9-4ffc-bb02-a2067f6f93d6" providerId="ADAL" clId="{E6C23DBD-0A8E-4C53-9CF9-AE19FCE65064}" dt="2024-12-10T08:37:14.437" v="427" actId="20577"/>
        <pc:sldMkLst>
          <pc:docMk/>
          <pc:sldMk cId="1435382986" sldId="2147374735"/>
        </pc:sldMkLst>
      </pc:sldChg>
      <pc:sldChg chg="add">
        <pc:chgData name="Merethe Anette Ryen" userId="1a0d79ba-99a9-4ffc-bb02-a2067f6f93d6" providerId="ADAL" clId="{E6C23DBD-0A8E-4C53-9CF9-AE19FCE65064}" dt="2024-12-10T09:17:31.807" v="845"/>
        <pc:sldMkLst>
          <pc:docMk/>
          <pc:sldMk cId="521742448" sldId="2147374763"/>
        </pc:sldMkLst>
      </pc:sldChg>
      <pc:sldChg chg="modSp mod">
        <pc:chgData name="Merethe Anette Ryen" userId="1a0d79ba-99a9-4ffc-bb02-a2067f6f93d6" providerId="ADAL" clId="{E6C23DBD-0A8E-4C53-9CF9-AE19FCE65064}" dt="2024-12-10T09:40:38.546" v="1997" actId="14100"/>
        <pc:sldMkLst>
          <pc:docMk/>
          <pc:sldMk cId="2659945597" sldId="2147374800"/>
        </pc:sldMkLst>
      </pc:sldChg>
      <pc:sldChg chg="addSp delSp modSp mod ord">
        <pc:chgData name="Merethe Anette Ryen" userId="1a0d79ba-99a9-4ffc-bb02-a2067f6f93d6" providerId="ADAL" clId="{E6C23DBD-0A8E-4C53-9CF9-AE19FCE65064}" dt="2024-12-10T09:26:40.382" v="1237"/>
        <pc:sldMkLst>
          <pc:docMk/>
          <pc:sldMk cId="3623317499" sldId="2147374872"/>
        </pc:sldMkLst>
      </pc:sldChg>
      <pc:sldChg chg="modSp add mod modNotesTx">
        <pc:chgData name="Merethe Anette Ryen" userId="1a0d79ba-99a9-4ffc-bb02-a2067f6f93d6" providerId="ADAL" clId="{E6C23DBD-0A8E-4C53-9CF9-AE19FCE65064}" dt="2025-05-30T09:52:21.246" v="4041" actId="20577"/>
        <pc:sldMkLst>
          <pc:docMk/>
          <pc:sldMk cId="998895368" sldId="2147374880"/>
        </pc:sldMkLst>
      </pc:sldChg>
      <pc:sldChg chg="modSp mod ord modNotesTx">
        <pc:chgData name="Merethe Anette Ryen" userId="1a0d79ba-99a9-4ffc-bb02-a2067f6f93d6" providerId="ADAL" clId="{E6C23DBD-0A8E-4C53-9CF9-AE19FCE65064}" dt="2025-05-30T10:09:36.717" v="4931" actId="20577"/>
        <pc:sldMkLst>
          <pc:docMk/>
          <pc:sldMk cId="2040446011" sldId="2147374892"/>
        </pc:sldMkLst>
      </pc:sldChg>
      <pc:sldChg chg="add del">
        <pc:chgData name="Merethe Anette Ryen" userId="1a0d79ba-99a9-4ffc-bb02-a2067f6f93d6" providerId="ADAL" clId="{E6C23DBD-0A8E-4C53-9CF9-AE19FCE65064}" dt="2025-05-30T10:08:59.490" v="4917" actId="2696"/>
        <pc:sldMkLst>
          <pc:docMk/>
          <pc:sldMk cId="770470356" sldId="2147374894"/>
        </pc:sldMkLst>
      </pc:sldChg>
      <pc:sldChg chg="add del">
        <pc:chgData name="Merethe Anette Ryen" userId="1a0d79ba-99a9-4ffc-bb02-a2067f6f93d6" providerId="ADAL" clId="{E6C23DBD-0A8E-4C53-9CF9-AE19FCE65064}" dt="2025-05-30T10:12:11.270" v="5388" actId="2696"/>
        <pc:sldMkLst>
          <pc:docMk/>
          <pc:sldMk cId="1946587153" sldId="2147374894"/>
        </pc:sldMkLst>
      </pc:sldChg>
      <pc:sldChg chg="modSp add modNotesTx">
        <pc:chgData name="Merethe Anette Ryen" userId="1a0d79ba-99a9-4ffc-bb02-a2067f6f93d6" providerId="ADAL" clId="{E6C23DBD-0A8E-4C53-9CF9-AE19FCE65064}" dt="2024-12-10T09:41:18.232" v="2042" actId="113"/>
        <pc:sldMkLst>
          <pc:docMk/>
          <pc:sldMk cId="3681664695" sldId="2147374895"/>
        </pc:sldMkLst>
      </pc:sldChg>
      <pc:sldChg chg="add ord">
        <pc:chgData name="Merethe Anette Ryen" userId="1a0d79ba-99a9-4ffc-bb02-a2067f6f93d6" providerId="ADAL" clId="{E6C23DBD-0A8E-4C53-9CF9-AE19FCE65064}" dt="2025-05-30T10:28:19.339" v="5467"/>
        <pc:sldMkLst>
          <pc:docMk/>
          <pc:sldMk cId="879614643" sldId="2147374952"/>
        </pc:sldMkLst>
      </pc:sldChg>
      <pc:sldChg chg="del">
        <pc:chgData name="Merethe Anette Ryen" userId="1a0d79ba-99a9-4ffc-bb02-a2067f6f93d6" providerId="ADAL" clId="{E6C23DBD-0A8E-4C53-9CF9-AE19FCE65064}" dt="2024-12-10T09:10:35.408" v="840" actId="2696"/>
        <pc:sldMkLst>
          <pc:docMk/>
          <pc:sldMk cId="2189398790" sldId="2147374994"/>
        </pc:sldMkLst>
      </pc:sldChg>
      <pc:sldChg chg="modNotesTx">
        <pc:chgData name="Merethe Anette Ryen" userId="1a0d79ba-99a9-4ffc-bb02-a2067f6f93d6" providerId="ADAL" clId="{E6C23DBD-0A8E-4C53-9CF9-AE19FCE65064}" dt="2024-12-10T09:41:01.745" v="2011" actId="20577"/>
        <pc:sldMkLst>
          <pc:docMk/>
          <pc:sldMk cId="2061532063" sldId="2147374995"/>
        </pc:sldMkLst>
      </pc:sldChg>
      <pc:sldChg chg="modNotesTx">
        <pc:chgData name="Merethe Anette Ryen" userId="1a0d79ba-99a9-4ffc-bb02-a2067f6f93d6" providerId="ADAL" clId="{E6C23DBD-0A8E-4C53-9CF9-AE19FCE65064}" dt="2024-12-10T09:29:19.169" v="1276" actId="20577"/>
        <pc:sldMkLst>
          <pc:docMk/>
          <pc:sldMk cId="1432276258" sldId="2147374997"/>
        </pc:sldMkLst>
      </pc:sldChg>
      <pc:sldChg chg="modSp mod">
        <pc:chgData name="Merethe Anette Ryen" userId="1a0d79ba-99a9-4ffc-bb02-a2067f6f93d6" providerId="ADAL" clId="{E6C23DBD-0A8E-4C53-9CF9-AE19FCE65064}" dt="2024-12-10T08:31:29.417" v="424" actId="14100"/>
        <pc:sldMkLst>
          <pc:docMk/>
          <pc:sldMk cId="1508937140" sldId="2147374998"/>
        </pc:sldMkLst>
      </pc:sldChg>
      <pc:sldChg chg="modSp add mod ord">
        <pc:chgData name="Merethe Anette Ryen" userId="1a0d79ba-99a9-4ffc-bb02-a2067f6f93d6" providerId="ADAL" clId="{E6C23DBD-0A8E-4C53-9CF9-AE19FCE65064}" dt="2024-12-10T09:48:04.456" v="2183"/>
        <pc:sldMkLst>
          <pc:docMk/>
          <pc:sldMk cId="1774082670" sldId="2147375050"/>
        </pc:sldMkLst>
      </pc:sldChg>
      <pc:sldChg chg="modSp add mod ord">
        <pc:chgData name="Merethe Anette Ryen" userId="1a0d79ba-99a9-4ffc-bb02-a2067f6f93d6" providerId="ADAL" clId="{E6C23DBD-0A8E-4C53-9CF9-AE19FCE65064}" dt="2025-02-26T12:34:42.473" v="3450" actId="20577"/>
        <pc:sldMkLst>
          <pc:docMk/>
          <pc:sldMk cId="879967502" sldId="2147375055"/>
        </pc:sldMkLst>
      </pc:sldChg>
      <pc:sldChg chg="modSp add mod">
        <pc:chgData name="Merethe Anette Ryen" userId="1a0d79ba-99a9-4ffc-bb02-a2067f6f93d6" providerId="ADAL" clId="{E6C23DBD-0A8E-4C53-9CF9-AE19FCE65064}" dt="2024-12-10T09:49:05.855" v="2342" actId="1076"/>
        <pc:sldMkLst>
          <pc:docMk/>
          <pc:sldMk cId="2712152327" sldId="2147375058"/>
        </pc:sldMkLst>
      </pc:sldChg>
      <pc:sldChg chg="addSp delSp modSp add mod modNotesTx">
        <pc:chgData name="Merethe Anette Ryen" userId="1a0d79ba-99a9-4ffc-bb02-a2067f6f93d6" providerId="ADAL" clId="{E6C23DBD-0A8E-4C53-9CF9-AE19FCE65064}" dt="2025-05-30T08:45:41.593" v="3585" actId="20577"/>
        <pc:sldMkLst>
          <pc:docMk/>
          <pc:sldMk cId="3034621226" sldId="2147375063"/>
        </pc:sldMkLst>
      </pc:sldChg>
      <pc:sldChg chg="modSp add mod">
        <pc:chgData name="Merethe Anette Ryen" userId="1a0d79ba-99a9-4ffc-bb02-a2067f6f93d6" providerId="ADAL" clId="{E6C23DBD-0A8E-4C53-9CF9-AE19FCE65064}" dt="2024-12-10T08:49:50.534" v="495" actId="1076"/>
        <pc:sldMkLst>
          <pc:docMk/>
          <pc:sldMk cId="3075958768" sldId="2147375070"/>
        </pc:sldMkLst>
      </pc:sldChg>
      <pc:sldChg chg="mod ord modShow">
        <pc:chgData name="Merethe Anette Ryen" userId="1a0d79ba-99a9-4ffc-bb02-a2067f6f93d6" providerId="ADAL" clId="{E6C23DBD-0A8E-4C53-9CF9-AE19FCE65064}" dt="2024-12-10T09:26:20.124" v="1231" actId="729"/>
        <pc:sldMkLst>
          <pc:docMk/>
          <pc:sldMk cId="3885972685" sldId="2147375073"/>
        </pc:sldMkLst>
      </pc:sldChg>
      <pc:sldChg chg="modSp mod ord">
        <pc:chgData name="Merethe Anette Ryen" userId="1a0d79ba-99a9-4ffc-bb02-a2067f6f93d6" providerId="ADAL" clId="{E6C23DBD-0A8E-4C53-9CF9-AE19FCE65064}" dt="2024-12-10T09:35:49.369" v="1627" actId="313"/>
        <pc:sldMkLst>
          <pc:docMk/>
          <pc:sldMk cId="4265070244" sldId="2147375074"/>
        </pc:sldMkLst>
      </pc:sldChg>
      <pc:sldChg chg="modSp mod modNotesTx">
        <pc:chgData name="Merethe Anette Ryen" userId="1a0d79ba-99a9-4ffc-bb02-a2067f6f93d6" providerId="ADAL" clId="{E6C23DBD-0A8E-4C53-9CF9-AE19FCE65064}" dt="2025-05-30T09:23:15.291" v="3627" actId="20577"/>
        <pc:sldMkLst>
          <pc:docMk/>
          <pc:sldMk cId="2634944750" sldId="2147375080"/>
        </pc:sldMkLst>
      </pc:sldChg>
      <pc:sldChg chg="mod modShow">
        <pc:chgData name="Merethe Anette Ryen" userId="1a0d79ba-99a9-4ffc-bb02-a2067f6f93d6" providerId="ADAL" clId="{E6C23DBD-0A8E-4C53-9CF9-AE19FCE65064}" dt="2025-02-26T12:33:17.905" v="3385" actId="729"/>
        <pc:sldMkLst>
          <pc:docMk/>
          <pc:sldMk cId="777063200" sldId="2147375081"/>
        </pc:sldMkLst>
      </pc:sldChg>
      <pc:sldChg chg="modSp add mod ord">
        <pc:chgData name="Merethe Anette Ryen" userId="1a0d79ba-99a9-4ffc-bb02-a2067f6f93d6" providerId="ADAL" clId="{E6C23DBD-0A8E-4C53-9CF9-AE19FCE65064}" dt="2024-12-10T09:26:13.643" v="1230"/>
        <pc:sldMkLst>
          <pc:docMk/>
          <pc:sldMk cId="1586203247" sldId="2147375082"/>
        </pc:sldMkLst>
      </pc:sldChg>
      <pc:sldChg chg="add">
        <pc:chgData name="Merethe Anette Ryen" userId="1a0d79ba-99a9-4ffc-bb02-a2067f6f93d6" providerId="ADAL" clId="{E6C23DBD-0A8E-4C53-9CF9-AE19FCE65064}" dt="2025-05-30T10:25:25.783" v="5391"/>
        <pc:sldMkLst>
          <pc:docMk/>
          <pc:sldMk cId="2501908809" sldId="2147375085"/>
        </pc:sldMkLst>
      </pc:sldChg>
      <pc:sldChg chg="add">
        <pc:chgData name="Merethe Anette Ryen" userId="1a0d79ba-99a9-4ffc-bb02-a2067f6f93d6" providerId="ADAL" clId="{E6C23DBD-0A8E-4C53-9CF9-AE19FCE65064}" dt="2025-05-30T10:26:10.849" v="5392"/>
        <pc:sldMkLst>
          <pc:docMk/>
          <pc:sldMk cId="3454460616" sldId="2147375093"/>
        </pc:sldMkLst>
      </pc:sldChg>
      <pc:sldChg chg="modSp add mod modShow">
        <pc:chgData name="Merethe Anette Ryen" userId="1a0d79ba-99a9-4ffc-bb02-a2067f6f93d6" providerId="ADAL" clId="{E6C23DBD-0A8E-4C53-9CF9-AE19FCE65064}" dt="2024-12-10T09:47:24.583" v="2179" actId="729"/>
        <pc:sldMkLst>
          <pc:docMk/>
          <pc:sldMk cId="899009383" sldId="2147375107"/>
        </pc:sldMkLst>
      </pc:sldChg>
      <pc:sldChg chg="addSp modSp add mod modNotesTx">
        <pc:chgData name="Merethe Anette Ryen" userId="1a0d79ba-99a9-4ffc-bb02-a2067f6f93d6" providerId="ADAL" clId="{E6C23DBD-0A8E-4C53-9CF9-AE19FCE65064}" dt="2025-05-30T10:11:31.163" v="5386" actId="20577"/>
        <pc:sldMkLst>
          <pc:docMk/>
          <pc:sldMk cId="3352676521" sldId="2147375108"/>
        </pc:sldMkLst>
      </pc:sldChg>
      <pc:sldChg chg="modSp add mod modNotesTx">
        <pc:chgData name="Merethe Anette Ryen" userId="1a0d79ba-99a9-4ffc-bb02-a2067f6f93d6" providerId="ADAL" clId="{E6C23DBD-0A8E-4C53-9CF9-AE19FCE65064}" dt="2024-12-10T09:29:48.982" v="1278" actId="20577"/>
        <pc:sldMkLst>
          <pc:docMk/>
          <pc:sldMk cId="1470445446" sldId="2147375109"/>
        </pc:sldMkLst>
      </pc:sldChg>
      <pc:sldChg chg="modSp add mod modNotesTx">
        <pc:chgData name="Merethe Anette Ryen" userId="1a0d79ba-99a9-4ffc-bb02-a2067f6f93d6" providerId="ADAL" clId="{E6C23DBD-0A8E-4C53-9CF9-AE19FCE65064}" dt="2024-12-10T09:29:14.034" v="1275" actId="20577"/>
        <pc:sldMkLst>
          <pc:docMk/>
          <pc:sldMk cId="4015992266" sldId="2147375110"/>
        </pc:sldMkLst>
      </pc:sldChg>
      <pc:sldChg chg="modSp add mod">
        <pc:chgData name="Merethe Anette Ryen" userId="1a0d79ba-99a9-4ffc-bb02-a2067f6f93d6" providerId="ADAL" clId="{E6C23DBD-0A8E-4C53-9CF9-AE19FCE65064}" dt="2024-12-10T09:25:42.718" v="1224" actId="1076"/>
        <pc:sldMkLst>
          <pc:docMk/>
          <pc:sldMk cId="1839101476" sldId="2147375111"/>
        </pc:sldMkLst>
      </pc:sldChg>
      <pc:sldChg chg="modSp add mod modCm">
        <pc:chgData name="Merethe Anette Ryen" userId="1a0d79ba-99a9-4ffc-bb02-a2067f6f93d6" providerId="ADAL" clId="{E6C23DBD-0A8E-4C53-9CF9-AE19FCE65064}" dt="2024-12-10T09:37:25.172" v="1842" actId="20577"/>
        <pc:sldMkLst>
          <pc:docMk/>
          <pc:sldMk cId="2939038888" sldId="2147375116"/>
        </pc:sldMkLst>
        <pc:extLst>
          <p:ext xmlns:p="http://schemas.openxmlformats.org/presentationml/2006/main" uri="{D6D511B9-2390-475A-947B-AFAB55BFBCF1}">
            <pc226:cmChg xmlns:pc226="http://schemas.microsoft.com/office/powerpoint/2022/06/main/command" chg="mod">
              <pc226:chgData name="Merethe Anette Ryen" userId="1a0d79ba-99a9-4ffc-bb02-a2067f6f93d6" providerId="ADAL" clId="{E6C23DBD-0A8E-4C53-9CF9-AE19FCE65064}" dt="2024-12-10T09:27:55.746" v="1272" actId="20577"/>
              <pc2:cmMkLst xmlns:pc2="http://schemas.microsoft.com/office/powerpoint/2019/9/main/command">
                <pc:docMk/>
                <pc:sldMk cId="2939038888" sldId="2147375116"/>
                <pc2:cmMk id="{46921FF2-F1D7-4E29-A3B5-A2EA7072B5BA}"/>
              </pc2:cmMkLst>
            </pc226:cmChg>
          </p:ext>
        </pc:extLst>
      </pc:sldChg>
      <pc:sldChg chg="modSp add mod">
        <pc:chgData name="Merethe Anette Ryen" userId="1a0d79ba-99a9-4ffc-bb02-a2067f6f93d6" providerId="ADAL" clId="{E6C23DBD-0A8E-4C53-9CF9-AE19FCE65064}" dt="2025-05-30T10:08:05.684" v="4913" actId="1076"/>
        <pc:sldMkLst>
          <pc:docMk/>
          <pc:sldMk cId="364309832" sldId="2147375117"/>
        </pc:sldMkLst>
      </pc:sldChg>
      <pc:sldChg chg="modSp add mod ord">
        <pc:chgData name="Merethe Anette Ryen" userId="1a0d79ba-99a9-4ffc-bb02-a2067f6f93d6" providerId="ADAL" clId="{E6C23DBD-0A8E-4C53-9CF9-AE19FCE65064}" dt="2025-02-26T12:32:59.634" v="3383"/>
        <pc:sldMkLst>
          <pc:docMk/>
          <pc:sldMk cId="1888490781" sldId="2147375118"/>
        </pc:sldMkLst>
      </pc:sldChg>
      <pc:sldChg chg="addSp delSp modSp new mod modShow">
        <pc:chgData name="Merethe Anette Ryen" userId="1a0d79ba-99a9-4ffc-bb02-a2067f6f93d6" providerId="ADAL" clId="{E6C23DBD-0A8E-4C53-9CF9-AE19FCE65064}" dt="2025-05-30T10:08:31.548" v="4914" actId="729"/>
        <pc:sldMkLst>
          <pc:docMk/>
          <pc:sldMk cId="3343054734" sldId="2147375119"/>
        </pc:sldMkLst>
      </pc:sldChg>
      <pc:sldChg chg="modSp add mod">
        <pc:chgData name="Merethe Anette Ryen" userId="1a0d79ba-99a9-4ffc-bb02-a2067f6f93d6" providerId="ADAL" clId="{E6C23DBD-0A8E-4C53-9CF9-AE19FCE65064}" dt="2024-12-10T09:48:34.536" v="2214" actId="20577"/>
        <pc:sldMkLst>
          <pc:docMk/>
          <pc:sldMk cId="1696696717" sldId="2147375120"/>
        </pc:sldMkLst>
      </pc:sldChg>
      <pc:sldChg chg="modSp add mod">
        <pc:chgData name="Merethe Anette Ryen" userId="1a0d79ba-99a9-4ffc-bb02-a2067f6f93d6" providerId="ADAL" clId="{E6C23DBD-0A8E-4C53-9CF9-AE19FCE65064}" dt="2024-12-10T09:51:17.913" v="2621" actId="1076"/>
        <pc:sldMkLst>
          <pc:docMk/>
          <pc:sldMk cId="1666903675" sldId="2147375121"/>
        </pc:sldMkLst>
      </pc:sldChg>
      <pc:sldChg chg="addSp delSp modSp new mod modAnim modNotesTx">
        <pc:chgData name="Merethe Anette Ryen" userId="1a0d79ba-99a9-4ffc-bb02-a2067f6f93d6" providerId="ADAL" clId="{E6C23DBD-0A8E-4C53-9CF9-AE19FCE65064}" dt="2025-05-30T09:51:40.330" v="3953" actId="20577"/>
        <pc:sldMkLst>
          <pc:docMk/>
          <pc:sldMk cId="914127168" sldId="2147375122"/>
        </pc:sldMkLst>
      </pc:sldChg>
      <pc:sldChg chg="modSp mod">
        <pc:chgData name="Merethe Anette Ryen" userId="1a0d79ba-99a9-4ffc-bb02-a2067f6f93d6" providerId="ADAL" clId="{E6C23DBD-0A8E-4C53-9CF9-AE19FCE65064}" dt="2025-05-30T10:05:10.807" v="4677" actId="20577"/>
        <pc:sldMkLst>
          <pc:docMk/>
          <pc:sldMk cId="3174468571" sldId="2147375190"/>
        </pc:sldMkLst>
      </pc:sldChg>
      <pc:sldChg chg="add del">
        <pc:chgData name="Merethe Anette Ryen" userId="1a0d79ba-99a9-4ffc-bb02-a2067f6f93d6" providerId="ADAL" clId="{E6C23DBD-0A8E-4C53-9CF9-AE19FCE65064}" dt="2025-05-30T10:12:20.209" v="5390" actId="2696"/>
        <pc:sldMkLst>
          <pc:docMk/>
          <pc:sldMk cId="3856449782" sldId="2147375191"/>
        </pc:sldMkLst>
      </pc:sldChg>
      <pc:sldChg chg="modSp add mod">
        <pc:chgData name="Merethe Anette Ryen" userId="1a0d79ba-99a9-4ffc-bb02-a2067f6f93d6" providerId="ADAL" clId="{E6C23DBD-0A8E-4C53-9CF9-AE19FCE65064}" dt="2025-02-26T12:34:17.347" v="3431" actId="20577"/>
        <pc:sldMkLst>
          <pc:docMk/>
          <pc:sldMk cId="2771915587" sldId="2147375192"/>
        </pc:sldMkLst>
      </pc:sldChg>
      <pc:sldChg chg="modSp add mod modNotesTx">
        <pc:chgData name="Merethe Anette Ryen" userId="1a0d79ba-99a9-4ffc-bb02-a2067f6f93d6" providerId="ADAL" clId="{E6C23DBD-0A8E-4C53-9CF9-AE19FCE65064}" dt="2025-05-30T10:10:44.917" v="5200" actId="20577"/>
        <pc:sldMkLst>
          <pc:docMk/>
          <pc:sldMk cId="1159992525" sldId="2147375193"/>
        </pc:sldMkLst>
      </pc:sldChg>
      <pc:sldChg chg="modNotesTx">
        <pc:chgData name="Merethe Anette Ryen" userId="1a0d79ba-99a9-4ffc-bb02-a2067f6f93d6" providerId="ADAL" clId="{E6C23DBD-0A8E-4C53-9CF9-AE19FCE65064}" dt="2025-05-30T10:06:41.318" v="4687" actId="20577"/>
        <pc:sldMkLst>
          <pc:docMk/>
          <pc:sldMk cId="3246603094" sldId="2147375194"/>
        </pc:sldMkLst>
      </pc:sldChg>
      <pc:sldChg chg="modSp add mod modNotesTx">
        <pc:chgData name="Merethe Anette Ryen" userId="1a0d79ba-99a9-4ffc-bb02-a2067f6f93d6" providerId="ADAL" clId="{E6C23DBD-0A8E-4C53-9CF9-AE19FCE65064}" dt="2025-05-30T10:07:29.661" v="4881" actId="20577"/>
        <pc:sldMkLst>
          <pc:docMk/>
          <pc:sldMk cId="3285834853" sldId="2147375195"/>
        </pc:sldMkLst>
      </pc:sldChg>
      <pc:sldChg chg="add">
        <pc:chgData name="Merethe Anette Ryen" userId="1a0d79ba-99a9-4ffc-bb02-a2067f6f93d6" providerId="ADAL" clId="{E6C23DBD-0A8E-4C53-9CF9-AE19FCE65064}" dt="2025-05-30T10:08:38.464" v="4915"/>
        <pc:sldMkLst>
          <pc:docMk/>
          <pc:sldMk cId="1635526643" sldId="2147375196"/>
        </pc:sldMkLst>
      </pc:sldChg>
      <pc:sldChg chg="add">
        <pc:chgData name="Merethe Anette Ryen" userId="1a0d79ba-99a9-4ffc-bb02-a2067f6f93d6" providerId="ADAL" clId="{E6C23DBD-0A8E-4C53-9CF9-AE19FCE65064}" dt="2025-05-30T10:08:56.220" v="4916"/>
        <pc:sldMkLst>
          <pc:docMk/>
          <pc:sldMk cId="2831575474" sldId="2147375197"/>
        </pc:sldMkLst>
      </pc:sldChg>
      <pc:sldChg chg="add">
        <pc:chgData name="Merethe Anette Ryen" userId="1a0d79ba-99a9-4ffc-bb02-a2067f6f93d6" providerId="ADAL" clId="{E6C23DBD-0A8E-4C53-9CF9-AE19FCE65064}" dt="2025-05-30T10:12:18.398" v="5389"/>
        <pc:sldMkLst>
          <pc:docMk/>
          <pc:sldMk cId="3574690391" sldId="2147375198"/>
        </pc:sldMkLst>
      </pc:sldChg>
      <pc:sldChg chg="add">
        <pc:chgData name="Merethe Anette Ryen" userId="1a0d79ba-99a9-4ffc-bb02-a2067f6f93d6" providerId="ADAL" clId="{E6C23DBD-0A8E-4C53-9CF9-AE19FCE65064}" dt="2025-05-30T10:26:10.849" v="5392"/>
        <pc:sldMkLst>
          <pc:docMk/>
          <pc:sldMk cId="897738225" sldId="2147375199"/>
        </pc:sldMkLst>
      </pc:sldChg>
      <pc:sldChg chg="add">
        <pc:chgData name="Merethe Anette Ryen" userId="1a0d79ba-99a9-4ffc-bb02-a2067f6f93d6" providerId="ADAL" clId="{E6C23DBD-0A8E-4C53-9CF9-AE19FCE65064}" dt="2025-05-30T10:26:10.849" v="5392"/>
        <pc:sldMkLst>
          <pc:docMk/>
          <pc:sldMk cId="719211985" sldId="2147375202"/>
        </pc:sldMkLst>
      </pc:sldChg>
      <pc:sldChg chg="add">
        <pc:chgData name="Merethe Anette Ryen" userId="1a0d79ba-99a9-4ffc-bb02-a2067f6f93d6" providerId="ADAL" clId="{E6C23DBD-0A8E-4C53-9CF9-AE19FCE65064}" dt="2025-05-30T10:26:10.849" v="5392"/>
        <pc:sldMkLst>
          <pc:docMk/>
          <pc:sldMk cId="1554515414" sldId="2147375206"/>
        </pc:sldMkLst>
      </pc:sldChg>
      <pc:sldChg chg="modSp add mod">
        <pc:chgData name="Merethe Anette Ryen" userId="1a0d79ba-99a9-4ffc-bb02-a2067f6f93d6" providerId="ADAL" clId="{E6C23DBD-0A8E-4C53-9CF9-AE19FCE65064}" dt="2025-05-30T10:27:53.075" v="5465" actId="1076"/>
        <pc:sldMkLst>
          <pc:docMk/>
          <pc:sldMk cId="3160440642" sldId="2147375207"/>
        </pc:sldMkLst>
        <pc:spChg chg="mod">
          <ac:chgData name="Merethe Anette Ryen" userId="1a0d79ba-99a9-4ffc-bb02-a2067f6f93d6" providerId="ADAL" clId="{E6C23DBD-0A8E-4C53-9CF9-AE19FCE65064}" dt="2025-05-30T10:27:53.075" v="5465" actId="1076"/>
          <ac:spMkLst>
            <pc:docMk/>
            <pc:sldMk cId="3160440642" sldId="2147375207"/>
            <ac:spMk id="3" creationId="{19EA8EE4-2325-171E-5A75-CC31C33A3018}"/>
          </ac:spMkLst>
        </pc:spChg>
      </pc:sldChg>
    </pc:docChg>
  </pc:docChgLst>
  <pc:docChgLst>
    <pc:chgData name="Merethe Anette Ryen" userId="S::merethear@uia.no::1a0d79ba-99a9-4ffc-bb02-a2067f6f93d6" providerId="AD" clId="Web-{6376A433-9CDB-4E74-8458-E8479A420497}"/>
    <pc:docChg chg="delSld modSld sldOrd modSection">
      <pc:chgData name="Merethe Anette Ryen" userId="S::merethear@uia.no::1a0d79ba-99a9-4ffc-bb02-a2067f6f93d6" providerId="AD" clId="Web-{6376A433-9CDB-4E74-8458-E8479A420497}" dt="2025-05-30T19:20:00.876" v="90" actId="20577"/>
      <pc:docMkLst>
        <pc:docMk/>
      </pc:docMkLst>
      <pc:sldChg chg="del">
        <pc:chgData name="Merethe Anette Ryen" userId="S::merethear@uia.no::1a0d79ba-99a9-4ffc-bb02-a2067f6f93d6" providerId="AD" clId="Web-{6376A433-9CDB-4E74-8458-E8479A420497}" dt="2025-05-30T19:13:48.608" v="7"/>
        <pc:sldMkLst>
          <pc:docMk/>
          <pc:sldMk cId="1803012668" sldId="2147374656"/>
        </pc:sldMkLst>
      </pc:sldChg>
      <pc:sldChg chg="modNotes">
        <pc:chgData name="Merethe Anette Ryen" userId="S::merethear@uia.no::1a0d79ba-99a9-4ffc-bb02-a2067f6f93d6" providerId="AD" clId="Web-{6376A433-9CDB-4E74-8458-E8479A420497}" dt="2025-05-30T19:15:34.109" v="40"/>
        <pc:sldMkLst>
          <pc:docMk/>
          <pc:sldMk cId="38067201" sldId="2147374698"/>
        </pc:sldMkLst>
      </pc:sldChg>
      <pc:sldChg chg="del">
        <pc:chgData name="Merethe Anette Ryen" userId="S::merethear@uia.no::1a0d79ba-99a9-4ffc-bb02-a2067f6f93d6" providerId="AD" clId="Web-{6376A433-9CDB-4E74-8458-E8479A420497}" dt="2025-05-30T19:15:27.328" v="38"/>
        <pc:sldMkLst>
          <pc:docMk/>
          <pc:sldMk cId="1435382986" sldId="2147374735"/>
        </pc:sldMkLst>
      </pc:sldChg>
      <pc:sldChg chg="del">
        <pc:chgData name="Merethe Anette Ryen" userId="S::merethear@uia.no::1a0d79ba-99a9-4ffc-bb02-a2067f6f93d6" providerId="AD" clId="Web-{6376A433-9CDB-4E74-8458-E8479A420497}" dt="2025-05-30T19:15:00.108" v="22"/>
        <pc:sldMkLst>
          <pc:docMk/>
          <pc:sldMk cId="1502138902" sldId="2147374762"/>
        </pc:sldMkLst>
      </pc:sldChg>
      <pc:sldChg chg="del">
        <pc:chgData name="Merethe Anette Ryen" userId="S::merethear@uia.no::1a0d79ba-99a9-4ffc-bb02-a2067f6f93d6" providerId="AD" clId="Web-{6376A433-9CDB-4E74-8458-E8479A420497}" dt="2025-05-30T19:15:15.671" v="32"/>
        <pc:sldMkLst>
          <pc:docMk/>
          <pc:sldMk cId="521742448" sldId="2147374763"/>
        </pc:sldMkLst>
      </pc:sldChg>
      <pc:sldChg chg="del">
        <pc:chgData name="Merethe Anette Ryen" userId="S::merethear@uia.no::1a0d79ba-99a9-4ffc-bb02-a2067f6f93d6" providerId="AD" clId="Web-{6376A433-9CDB-4E74-8458-E8479A420497}" dt="2025-05-30T19:15:27.328" v="39"/>
        <pc:sldMkLst>
          <pc:docMk/>
          <pc:sldMk cId="2842637619" sldId="2147374776"/>
        </pc:sldMkLst>
      </pc:sldChg>
      <pc:sldChg chg="del">
        <pc:chgData name="Merethe Anette Ryen" userId="S::merethear@uia.no::1a0d79ba-99a9-4ffc-bb02-a2067f6f93d6" providerId="AD" clId="Web-{6376A433-9CDB-4E74-8458-E8479A420497}" dt="2025-05-30T19:14:37.843" v="9"/>
        <pc:sldMkLst>
          <pc:docMk/>
          <pc:sldMk cId="2659945597" sldId="2147374800"/>
        </pc:sldMkLst>
      </pc:sldChg>
      <pc:sldChg chg="modSp">
        <pc:chgData name="Merethe Anette Ryen" userId="S::merethear@uia.no::1a0d79ba-99a9-4ffc-bb02-a2067f6f93d6" providerId="AD" clId="Web-{6376A433-9CDB-4E74-8458-E8479A420497}" dt="2025-05-30T19:18:24.339" v="81" actId="14100"/>
        <pc:sldMkLst>
          <pc:docMk/>
          <pc:sldMk cId="998895368" sldId="2147374880"/>
        </pc:sldMkLst>
      </pc:sldChg>
      <pc:sldChg chg="del">
        <pc:chgData name="Merethe Anette Ryen" userId="S::merethear@uia.no::1a0d79ba-99a9-4ffc-bb02-a2067f6f93d6" providerId="AD" clId="Web-{6376A433-9CDB-4E74-8458-E8479A420497}" dt="2025-05-30T19:13:48.576" v="3"/>
        <pc:sldMkLst>
          <pc:docMk/>
          <pc:sldMk cId="2040446011" sldId="2147374892"/>
        </pc:sldMkLst>
      </pc:sldChg>
      <pc:sldChg chg="del">
        <pc:chgData name="Merethe Anette Ryen" userId="S::merethear@uia.no::1a0d79ba-99a9-4ffc-bb02-a2067f6f93d6" providerId="AD" clId="Web-{6376A433-9CDB-4E74-8458-E8479A420497}" dt="2025-05-30T19:15:00.108" v="21"/>
        <pc:sldMkLst>
          <pc:docMk/>
          <pc:sldMk cId="2061532063" sldId="2147374995"/>
        </pc:sldMkLst>
      </pc:sldChg>
      <pc:sldChg chg="del">
        <pc:chgData name="Merethe Anette Ryen" userId="S::merethear@uia.no::1a0d79ba-99a9-4ffc-bb02-a2067f6f93d6" providerId="AD" clId="Web-{6376A433-9CDB-4E74-8458-E8479A420497}" dt="2025-05-30T19:15:00.124" v="23"/>
        <pc:sldMkLst>
          <pc:docMk/>
          <pc:sldMk cId="1602767407" sldId="2147374996"/>
        </pc:sldMkLst>
      </pc:sldChg>
      <pc:sldChg chg="del">
        <pc:chgData name="Merethe Anette Ryen" userId="S::merethear@uia.no::1a0d79ba-99a9-4ffc-bb02-a2067f6f93d6" providerId="AD" clId="Web-{6376A433-9CDB-4E74-8458-E8479A420497}" dt="2025-05-30T19:14:37.843" v="10"/>
        <pc:sldMkLst>
          <pc:docMk/>
          <pc:sldMk cId="879967502" sldId="2147375055"/>
        </pc:sldMkLst>
      </pc:sldChg>
      <pc:sldChg chg="del">
        <pc:chgData name="Merethe Anette Ryen" userId="S::merethear@uia.no::1a0d79ba-99a9-4ffc-bb02-a2067f6f93d6" providerId="AD" clId="Web-{6376A433-9CDB-4E74-8458-E8479A420497}" dt="2025-05-30T19:15:15.702" v="33"/>
        <pc:sldMkLst>
          <pc:docMk/>
          <pc:sldMk cId="3034621226" sldId="2147375063"/>
        </pc:sldMkLst>
      </pc:sldChg>
      <pc:sldChg chg="del">
        <pc:chgData name="Merethe Anette Ryen" userId="S::merethear@uia.no::1a0d79ba-99a9-4ffc-bb02-a2067f6f93d6" providerId="AD" clId="Web-{6376A433-9CDB-4E74-8458-E8479A420497}" dt="2025-05-30T19:15:15.749" v="36"/>
        <pc:sldMkLst>
          <pc:docMk/>
          <pc:sldMk cId="3075958768" sldId="2147375070"/>
        </pc:sldMkLst>
      </pc:sldChg>
      <pc:sldChg chg="del">
        <pc:chgData name="Merethe Anette Ryen" userId="S::merethear@uia.no::1a0d79ba-99a9-4ffc-bb02-a2067f6f93d6" providerId="AD" clId="Web-{6376A433-9CDB-4E74-8458-E8479A420497}" dt="2025-05-30T19:13:48.576" v="2"/>
        <pc:sldMkLst>
          <pc:docMk/>
          <pc:sldMk cId="3885972685" sldId="2147375073"/>
        </pc:sldMkLst>
      </pc:sldChg>
      <pc:sldChg chg="del">
        <pc:chgData name="Merethe Anette Ryen" userId="S::merethear@uia.no::1a0d79ba-99a9-4ffc-bb02-a2067f6f93d6" providerId="AD" clId="Web-{6376A433-9CDB-4E74-8458-E8479A420497}" dt="2025-05-30T19:13:48.592" v="5"/>
        <pc:sldMkLst>
          <pc:docMk/>
          <pc:sldMk cId="4265070244" sldId="2147375074"/>
        </pc:sldMkLst>
      </pc:sldChg>
      <pc:sldChg chg="del">
        <pc:chgData name="Merethe Anette Ryen" userId="S::merethear@uia.no::1a0d79ba-99a9-4ffc-bb02-a2067f6f93d6" providerId="AD" clId="Web-{6376A433-9CDB-4E74-8458-E8479A420497}" dt="2025-05-30T19:13:48.608" v="6"/>
        <pc:sldMkLst>
          <pc:docMk/>
          <pc:sldMk cId="2634944750" sldId="2147375080"/>
        </pc:sldMkLst>
      </pc:sldChg>
      <pc:sldChg chg="del">
        <pc:chgData name="Merethe Anette Ryen" userId="S::merethear@uia.no::1a0d79ba-99a9-4ffc-bb02-a2067f6f93d6" providerId="AD" clId="Web-{6376A433-9CDB-4E74-8458-E8479A420497}" dt="2025-05-30T19:15:05.984" v="26"/>
        <pc:sldMkLst>
          <pc:docMk/>
          <pc:sldMk cId="777063200" sldId="2147375081"/>
        </pc:sldMkLst>
      </pc:sldChg>
      <pc:sldChg chg="del">
        <pc:chgData name="Merethe Anette Ryen" userId="S::merethear@uia.no::1a0d79ba-99a9-4ffc-bb02-a2067f6f93d6" providerId="AD" clId="Web-{6376A433-9CDB-4E74-8458-E8479A420497}" dt="2025-05-30T19:15:15.718" v="35"/>
        <pc:sldMkLst>
          <pc:docMk/>
          <pc:sldMk cId="2501908809" sldId="2147375085"/>
        </pc:sldMkLst>
      </pc:sldChg>
      <pc:sldChg chg="del">
        <pc:chgData name="Merethe Anette Ryen" userId="S::merethear@uia.no::1a0d79ba-99a9-4ffc-bb02-a2067f6f93d6" providerId="AD" clId="Web-{6376A433-9CDB-4E74-8458-E8479A420497}" dt="2025-05-30T19:15:15.718" v="34"/>
        <pc:sldMkLst>
          <pc:docMk/>
          <pc:sldMk cId="3034621226" sldId="2147375087"/>
        </pc:sldMkLst>
      </pc:sldChg>
      <pc:sldChg chg="del">
        <pc:chgData name="Merethe Anette Ryen" userId="S::merethear@uia.no::1a0d79ba-99a9-4ffc-bb02-a2067f6f93d6" providerId="AD" clId="Web-{6376A433-9CDB-4E74-8458-E8479A420497}" dt="2025-05-30T19:15:15.749" v="37"/>
        <pc:sldMkLst>
          <pc:docMk/>
          <pc:sldMk cId="899009383" sldId="2147375107"/>
        </pc:sldMkLst>
      </pc:sldChg>
      <pc:sldChg chg="del">
        <pc:chgData name="Merethe Anette Ryen" userId="S::merethear@uia.no::1a0d79ba-99a9-4ffc-bb02-a2067f6f93d6" providerId="AD" clId="Web-{6376A433-9CDB-4E74-8458-E8479A420497}" dt="2025-05-30T19:14:45.874" v="16"/>
        <pc:sldMkLst>
          <pc:docMk/>
          <pc:sldMk cId="3352676521" sldId="2147375108"/>
        </pc:sldMkLst>
      </pc:sldChg>
      <pc:sldChg chg="del">
        <pc:chgData name="Merethe Anette Ryen" userId="S::merethear@uia.no::1a0d79ba-99a9-4ffc-bb02-a2067f6f93d6" providerId="AD" clId="Web-{6376A433-9CDB-4E74-8458-E8479A420497}" dt="2025-05-30T19:13:48.576" v="1"/>
        <pc:sldMkLst>
          <pc:docMk/>
          <pc:sldMk cId="1470445446" sldId="2147375109"/>
        </pc:sldMkLst>
      </pc:sldChg>
      <pc:sldChg chg="del">
        <pc:chgData name="Merethe Anette Ryen" userId="S::merethear@uia.no::1a0d79ba-99a9-4ffc-bb02-a2067f6f93d6" providerId="AD" clId="Web-{6376A433-9CDB-4E74-8458-E8479A420497}" dt="2025-05-30T19:14:45.874" v="15"/>
        <pc:sldMkLst>
          <pc:docMk/>
          <pc:sldMk cId="1839101476" sldId="2147375111"/>
        </pc:sldMkLst>
      </pc:sldChg>
      <pc:sldChg chg="del">
        <pc:chgData name="Merethe Anette Ryen" userId="S::merethear@uia.no::1a0d79ba-99a9-4ffc-bb02-a2067f6f93d6" providerId="AD" clId="Web-{6376A433-9CDB-4E74-8458-E8479A420497}" dt="2025-05-30T19:14:37.874" v="14"/>
        <pc:sldMkLst>
          <pc:docMk/>
          <pc:sldMk cId="2939038888" sldId="2147375116"/>
        </pc:sldMkLst>
      </pc:sldChg>
      <pc:sldChg chg="del">
        <pc:chgData name="Merethe Anette Ryen" userId="S::merethear@uia.no::1a0d79ba-99a9-4ffc-bb02-a2067f6f93d6" providerId="AD" clId="Web-{6376A433-9CDB-4E74-8458-E8479A420497}" dt="2025-05-30T19:15:00.108" v="20"/>
        <pc:sldMkLst>
          <pc:docMk/>
          <pc:sldMk cId="364309832" sldId="2147375117"/>
        </pc:sldMkLst>
      </pc:sldChg>
      <pc:sldChg chg="del">
        <pc:chgData name="Merethe Anette Ryen" userId="S::merethear@uia.no::1a0d79ba-99a9-4ffc-bb02-a2067f6f93d6" providerId="AD" clId="Web-{6376A433-9CDB-4E74-8458-E8479A420497}" dt="2025-05-30T19:15:05.999" v="31"/>
        <pc:sldMkLst>
          <pc:docMk/>
          <pc:sldMk cId="1888490781" sldId="2147375118"/>
        </pc:sldMkLst>
      </pc:sldChg>
      <pc:sldChg chg="del">
        <pc:chgData name="Merethe Anette Ryen" userId="S::merethear@uia.no::1a0d79ba-99a9-4ffc-bb02-a2067f6f93d6" providerId="AD" clId="Web-{6376A433-9CDB-4E74-8458-E8479A420497}" dt="2025-05-30T19:15:05.984" v="28"/>
        <pc:sldMkLst>
          <pc:docMk/>
          <pc:sldMk cId="3343054734" sldId="2147375119"/>
        </pc:sldMkLst>
      </pc:sldChg>
      <pc:sldChg chg="del">
        <pc:chgData name="Merethe Anette Ryen" userId="S::merethear@uia.no::1a0d79ba-99a9-4ffc-bb02-a2067f6f93d6" providerId="AD" clId="Web-{6376A433-9CDB-4E74-8458-E8479A420497}" dt="2025-05-30T19:13:48.592" v="4"/>
        <pc:sldMkLst>
          <pc:docMk/>
          <pc:sldMk cId="803540075" sldId="2147375120"/>
        </pc:sldMkLst>
      </pc:sldChg>
      <pc:sldChg chg="del">
        <pc:chgData name="Merethe Anette Ryen" userId="S::merethear@uia.no::1a0d79ba-99a9-4ffc-bb02-a2067f6f93d6" providerId="AD" clId="Web-{6376A433-9CDB-4E74-8458-E8479A420497}" dt="2025-05-30T19:13:48.576" v="0"/>
        <pc:sldMkLst>
          <pc:docMk/>
          <pc:sldMk cId="1666903675" sldId="2147375121"/>
        </pc:sldMkLst>
      </pc:sldChg>
      <pc:sldChg chg="del">
        <pc:chgData name="Merethe Anette Ryen" userId="S::merethear@uia.no::1a0d79ba-99a9-4ffc-bb02-a2067f6f93d6" providerId="AD" clId="Web-{6376A433-9CDB-4E74-8458-E8479A420497}" dt="2025-05-30T19:15:05.999" v="30"/>
        <pc:sldMkLst>
          <pc:docMk/>
          <pc:sldMk cId="721586311" sldId="2147375177"/>
        </pc:sldMkLst>
      </pc:sldChg>
      <pc:sldChg chg="del">
        <pc:chgData name="Merethe Anette Ryen" userId="S::merethear@uia.no::1a0d79ba-99a9-4ffc-bb02-a2067f6f93d6" providerId="AD" clId="Web-{6376A433-9CDB-4E74-8458-E8479A420497}" dt="2025-05-30T19:14:37.843" v="11"/>
        <pc:sldMkLst>
          <pc:docMk/>
          <pc:sldMk cId="2454095915" sldId="2147375178"/>
        </pc:sldMkLst>
      </pc:sldChg>
      <pc:sldChg chg="del">
        <pc:chgData name="Merethe Anette Ryen" userId="S::merethear@uia.no::1a0d79ba-99a9-4ffc-bb02-a2067f6f93d6" providerId="AD" clId="Web-{6376A433-9CDB-4E74-8458-E8479A420497}" dt="2025-05-30T19:15:05.999" v="29"/>
        <pc:sldMkLst>
          <pc:docMk/>
          <pc:sldMk cId="2839225290" sldId="2147375188"/>
        </pc:sldMkLst>
      </pc:sldChg>
      <pc:sldChg chg="del">
        <pc:chgData name="Merethe Anette Ryen" userId="S::merethear@uia.no::1a0d79ba-99a9-4ffc-bb02-a2067f6f93d6" providerId="AD" clId="Web-{6376A433-9CDB-4E74-8458-E8479A420497}" dt="2025-05-30T19:14:45.890" v="19"/>
        <pc:sldMkLst>
          <pc:docMk/>
          <pc:sldMk cId="1495003087" sldId="2147375189"/>
        </pc:sldMkLst>
      </pc:sldChg>
      <pc:sldChg chg="del">
        <pc:chgData name="Merethe Anette Ryen" userId="S::merethear@uia.no::1a0d79ba-99a9-4ffc-bb02-a2067f6f93d6" providerId="AD" clId="Web-{6376A433-9CDB-4E74-8458-E8479A420497}" dt="2025-05-30T19:14:45.890" v="18"/>
        <pc:sldMkLst>
          <pc:docMk/>
          <pc:sldMk cId="3174468571" sldId="2147375190"/>
        </pc:sldMkLst>
      </pc:sldChg>
      <pc:sldChg chg="del">
        <pc:chgData name="Merethe Anette Ryen" userId="S::merethear@uia.no::1a0d79ba-99a9-4ffc-bb02-a2067f6f93d6" providerId="AD" clId="Web-{6376A433-9CDB-4E74-8458-E8479A420497}" dt="2025-05-30T19:14:37.858" v="12"/>
        <pc:sldMkLst>
          <pc:docMk/>
          <pc:sldMk cId="2771915587" sldId="2147375192"/>
        </pc:sldMkLst>
      </pc:sldChg>
      <pc:sldChg chg="del">
        <pc:chgData name="Merethe Anette Ryen" userId="S::merethear@uia.no::1a0d79ba-99a9-4ffc-bb02-a2067f6f93d6" providerId="AD" clId="Web-{6376A433-9CDB-4E74-8458-E8479A420497}" dt="2025-05-30T19:14:45.890" v="17"/>
        <pc:sldMkLst>
          <pc:docMk/>
          <pc:sldMk cId="1159992525" sldId="2147375193"/>
        </pc:sldMkLst>
      </pc:sldChg>
      <pc:sldChg chg="del">
        <pc:chgData name="Merethe Anette Ryen" userId="S::merethear@uia.no::1a0d79ba-99a9-4ffc-bb02-a2067f6f93d6" providerId="AD" clId="Web-{6376A433-9CDB-4E74-8458-E8479A420497}" dt="2025-05-30T19:15:00.124" v="25"/>
        <pc:sldMkLst>
          <pc:docMk/>
          <pc:sldMk cId="3246603094" sldId="2147375194"/>
        </pc:sldMkLst>
      </pc:sldChg>
      <pc:sldChg chg="del">
        <pc:chgData name="Merethe Anette Ryen" userId="S::merethear@uia.no::1a0d79ba-99a9-4ffc-bb02-a2067f6f93d6" providerId="AD" clId="Web-{6376A433-9CDB-4E74-8458-E8479A420497}" dt="2025-05-30T19:15:00.124" v="24"/>
        <pc:sldMkLst>
          <pc:docMk/>
          <pc:sldMk cId="3285834853" sldId="2147375195"/>
        </pc:sldMkLst>
      </pc:sldChg>
      <pc:sldChg chg="del">
        <pc:chgData name="Merethe Anette Ryen" userId="S::merethear@uia.no::1a0d79ba-99a9-4ffc-bb02-a2067f6f93d6" providerId="AD" clId="Web-{6376A433-9CDB-4E74-8458-E8479A420497}" dt="2025-05-30T19:15:05.984" v="27"/>
        <pc:sldMkLst>
          <pc:docMk/>
          <pc:sldMk cId="1635526643" sldId="2147375196"/>
        </pc:sldMkLst>
      </pc:sldChg>
      <pc:sldChg chg="del">
        <pc:chgData name="Merethe Anette Ryen" userId="S::merethear@uia.no::1a0d79ba-99a9-4ffc-bb02-a2067f6f93d6" providerId="AD" clId="Web-{6376A433-9CDB-4E74-8458-E8479A420497}" dt="2025-05-30T19:14:37.843" v="8"/>
        <pc:sldMkLst>
          <pc:docMk/>
          <pc:sldMk cId="2831575474" sldId="2147375197"/>
        </pc:sldMkLst>
      </pc:sldChg>
      <pc:sldChg chg="del">
        <pc:chgData name="Merethe Anette Ryen" userId="S::merethear@uia.no::1a0d79ba-99a9-4ffc-bb02-a2067f6f93d6" providerId="AD" clId="Web-{6376A433-9CDB-4E74-8458-E8479A420497}" dt="2025-05-30T19:14:37.858" v="13"/>
        <pc:sldMkLst>
          <pc:docMk/>
          <pc:sldMk cId="3574690391" sldId="2147375198"/>
        </pc:sldMkLst>
      </pc:sldChg>
      <pc:sldChg chg="modSp">
        <pc:chgData name="Merethe Anette Ryen" userId="S::merethear@uia.no::1a0d79ba-99a9-4ffc-bb02-a2067f6f93d6" providerId="AD" clId="Web-{6376A433-9CDB-4E74-8458-E8479A420497}" dt="2025-05-30T19:19:42.532" v="89" actId="1076"/>
        <pc:sldMkLst>
          <pc:docMk/>
          <pc:sldMk cId="897738225" sldId="2147375199"/>
        </pc:sldMkLst>
        <pc:spChg chg="mod">
          <ac:chgData name="Merethe Anette Ryen" userId="S::merethear@uia.no::1a0d79ba-99a9-4ffc-bb02-a2067f6f93d6" providerId="AD" clId="Web-{6376A433-9CDB-4E74-8458-E8479A420497}" dt="2025-05-30T19:19:42.532" v="89" actId="1076"/>
          <ac:spMkLst>
            <pc:docMk/>
            <pc:sldMk cId="897738225" sldId="2147375199"/>
            <ac:spMk id="3" creationId="{FAA94BD7-F887-170F-9A13-772B2167026D}"/>
          </ac:spMkLst>
        </pc:spChg>
      </pc:sldChg>
      <pc:sldChg chg="ord">
        <pc:chgData name="Merethe Anette Ryen" userId="S::merethear@uia.no::1a0d79ba-99a9-4ffc-bb02-a2067f6f93d6" providerId="AD" clId="Web-{6376A433-9CDB-4E74-8458-E8479A420497}" dt="2025-05-30T19:16:50.969" v="41"/>
        <pc:sldMkLst>
          <pc:docMk/>
          <pc:sldMk cId="719211985" sldId="2147375202"/>
        </pc:sldMkLst>
      </pc:sldChg>
      <pc:sldChg chg="modSp">
        <pc:chgData name="Merethe Anette Ryen" userId="S::merethear@uia.no::1a0d79ba-99a9-4ffc-bb02-a2067f6f93d6" providerId="AD" clId="Web-{6376A433-9CDB-4E74-8458-E8479A420497}" dt="2025-05-30T19:20:00.876" v="90" actId="20577"/>
        <pc:sldMkLst>
          <pc:docMk/>
          <pc:sldMk cId="3160440642" sldId="2147375207"/>
        </pc:sldMkLst>
        <pc:spChg chg="mod">
          <ac:chgData name="Merethe Anette Ryen" userId="S::merethear@uia.no::1a0d79ba-99a9-4ffc-bb02-a2067f6f93d6" providerId="AD" clId="Web-{6376A433-9CDB-4E74-8458-E8479A420497}" dt="2025-05-30T19:20:00.876" v="90" actId="20577"/>
          <ac:spMkLst>
            <pc:docMk/>
            <pc:sldMk cId="3160440642" sldId="2147375207"/>
            <ac:spMk id="3" creationId="{19EA8EE4-2325-171E-5A75-CC31C33A3018}"/>
          </ac:spMkLst>
        </pc:spChg>
      </pc:sldChg>
    </pc:docChg>
  </pc:docChgLst>
  <pc:docChgLst>
    <pc:chgData name="Merethe Anette Ryen" userId="S::merethear@uia.no::1a0d79ba-99a9-4ffc-bb02-a2067f6f93d6" providerId="AD" clId="Web-{7D0B338E-A94D-496E-9496-3C8025073C4A}"/>
    <pc:docChg chg="addSld delSld modSld sldOrd modSection">
      <pc:chgData name="Merethe Anette Ryen" userId="S::merethear@uia.no::1a0d79ba-99a9-4ffc-bb02-a2067f6f93d6" providerId="AD" clId="Web-{7D0B338E-A94D-496E-9496-3C8025073C4A}" dt="2024-12-10T08:26:18.327" v="180"/>
      <pc:docMkLst>
        <pc:docMk/>
      </pc:docMkLst>
      <pc:sldChg chg="modSp">
        <pc:chgData name="Merethe Anette Ryen" userId="S::merethear@uia.no::1a0d79ba-99a9-4ffc-bb02-a2067f6f93d6" providerId="AD" clId="Web-{7D0B338E-A94D-496E-9496-3C8025073C4A}" dt="2024-12-10T08:22:17.665" v="77" actId="20577"/>
        <pc:sldMkLst>
          <pc:docMk/>
          <pc:sldMk cId="759042129" sldId="2147374657"/>
        </pc:sldMkLst>
      </pc:sldChg>
      <pc:sldChg chg="modNotes">
        <pc:chgData name="Merethe Anette Ryen" userId="S::merethear@uia.no::1a0d79ba-99a9-4ffc-bb02-a2067f6f93d6" providerId="AD" clId="Web-{7D0B338E-A94D-496E-9496-3C8025073C4A}" dt="2024-12-10T08:11:52.793" v="1"/>
        <pc:sldMkLst>
          <pc:docMk/>
          <pc:sldMk cId="1502138902" sldId="2147374762"/>
        </pc:sldMkLst>
      </pc:sldChg>
      <pc:sldChg chg="modSp ord">
        <pc:chgData name="Merethe Anette Ryen" userId="S::merethear@uia.no::1a0d79ba-99a9-4ffc-bb02-a2067f6f93d6" providerId="AD" clId="Web-{7D0B338E-A94D-496E-9496-3C8025073C4A}" dt="2024-12-10T08:13:28.592" v="53" actId="20577"/>
        <pc:sldMkLst>
          <pc:docMk/>
          <pc:sldMk cId="2842637619" sldId="2147374776"/>
        </pc:sldMkLst>
      </pc:sldChg>
      <pc:sldChg chg="del">
        <pc:chgData name="Merethe Anette Ryen" userId="S::merethear@uia.no::1a0d79ba-99a9-4ffc-bb02-a2067f6f93d6" providerId="AD" clId="Web-{7D0B338E-A94D-496E-9496-3C8025073C4A}" dt="2024-12-10T08:13:02.622" v="41"/>
        <pc:sldMkLst>
          <pc:docMk/>
          <pc:sldMk cId="2794289582" sldId="2147374794"/>
        </pc:sldMkLst>
      </pc:sldChg>
      <pc:sldChg chg="add">
        <pc:chgData name="Merethe Anette Ryen" userId="S::merethear@uia.no::1a0d79ba-99a9-4ffc-bb02-a2067f6f93d6" providerId="AD" clId="Web-{7D0B338E-A94D-496E-9496-3C8025073C4A}" dt="2024-12-10T08:21:13.398" v="56"/>
        <pc:sldMkLst>
          <pc:docMk/>
          <pc:sldMk cId="3623317499" sldId="2147374872"/>
        </pc:sldMkLst>
      </pc:sldChg>
      <pc:sldChg chg="add">
        <pc:chgData name="Merethe Anette Ryen" userId="S::merethear@uia.no::1a0d79ba-99a9-4ffc-bb02-a2067f6f93d6" providerId="AD" clId="Web-{7D0B338E-A94D-496E-9496-3C8025073C4A}" dt="2024-12-10T08:21:13.414" v="57"/>
        <pc:sldMkLst>
          <pc:docMk/>
          <pc:sldMk cId="2040446011" sldId="2147374892"/>
        </pc:sldMkLst>
      </pc:sldChg>
      <pc:sldChg chg="ord">
        <pc:chgData name="Merethe Anette Ryen" userId="S::merethear@uia.no::1a0d79ba-99a9-4ffc-bb02-a2067f6f93d6" providerId="AD" clId="Web-{7D0B338E-A94D-496E-9496-3C8025073C4A}" dt="2024-12-10T08:12:57.700" v="40"/>
        <pc:sldMkLst>
          <pc:docMk/>
          <pc:sldMk cId="2061532063" sldId="2147374995"/>
        </pc:sldMkLst>
      </pc:sldChg>
      <pc:sldChg chg="addSp delSp modSp add replId modNotes">
        <pc:chgData name="Merethe Anette Ryen" userId="S::merethear@uia.no::1a0d79ba-99a9-4ffc-bb02-a2067f6f93d6" providerId="AD" clId="Web-{7D0B338E-A94D-496E-9496-3C8025073C4A}" dt="2024-12-10T08:12:49.294" v="39"/>
        <pc:sldMkLst>
          <pc:docMk/>
          <pc:sldMk cId="1602767407" sldId="2147374996"/>
        </pc:sldMkLst>
      </pc:sldChg>
      <pc:sldChg chg="modSp add">
        <pc:chgData name="Merethe Anette Ryen" userId="S::merethear@uia.no::1a0d79ba-99a9-4ffc-bb02-a2067f6f93d6" providerId="AD" clId="Web-{7D0B338E-A94D-496E-9496-3C8025073C4A}" dt="2024-12-10T08:24:23.309" v="179" actId="20577"/>
        <pc:sldMkLst>
          <pc:docMk/>
          <pc:sldMk cId="1432276258" sldId="2147374997"/>
        </pc:sldMkLst>
      </pc:sldChg>
      <pc:sldChg chg="add">
        <pc:chgData name="Merethe Anette Ryen" userId="S::merethear@uia.no::1a0d79ba-99a9-4ffc-bb02-a2067f6f93d6" providerId="AD" clId="Web-{7D0B338E-A94D-496E-9496-3C8025073C4A}" dt="2024-12-10T08:21:13.352" v="55"/>
        <pc:sldMkLst>
          <pc:docMk/>
          <pc:sldMk cId="1508937140" sldId="2147374998"/>
        </pc:sldMkLst>
      </pc:sldChg>
      <pc:sldChg chg="add">
        <pc:chgData name="Merethe Anette Ryen" userId="S::merethear@uia.no::1a0d79ba-99a9-4ffc-bb02-a2067f6f93d6" providerId="AD" clId="Web-{7D0B338E-A94D-496E-9496-3C8025073C4A}" dt="2024-12-10T08:21:13.477" v="59"/>
        <pc:sldMkLst>
          <pc:docMk/>
          <pc:sldMk cId="3885972685" sldId="2147375073"/>
        </pc:sldMkLst>
      </pc:sldChg>
      <pc:sldChg chg="add">
        <pc:chgData name="Merethe Anette Ryen" userId="S::merethear@uia.no::1a0d79ba-99a9-4ffc-bb02-a2067f6f93d6" providerId="AD" clId="Web-{7D0B338E-A94D-496E-9496-3C8025073C4A}" dt="2024-12-10T08:21:13.508" v="60"/>
        <pc:sldMkLst>
          <pc:docMk/>
          <pc:sldMk cId="4265070244" sldId="2147375074"/>
        </pc:sldMkLst>
      </pc:sldChg>
      <pc:sldChg chg="add">
        <pc:chgData name="Merethe Anette Ryen" userId="S::merethear@uia.no::1a0d79ba-99a9-4ffc-bb02-a2067f6f93d6" providerId="AD" clId="Web-{7D0B338E-A94D-496E-9496-3C8025073C4A}" dt="2024-12-10T08:21:13.461" v="58"/>
        <pc:sldMkLst>
          <pc:docMk/>
          <pc:sldMk cId="2634944750" sldId="2147375080"/>
        </pc:sldMkLst>
      </pc:sldChg>
      <pc:sldChg chg="add">
        <pc:chgData name="Merethe Anette Ryen" userId="S::merethear@uia.no::1a0d79ba-99a9-4ffc-bb02-a2067f6f93d6" providerId="AD" clId="Web-{7D0B338E-A94D-496E-9496-3C8025073C4A}" dt="2024-12-10T08:26:18.327" v="180"/>
        <pc:sldMkLst>
          <pc:docMk/>
          <pc:sldMk cId="777063200" sldId="2147375081"/>
        </pc:sldMkLst>
      </pc:sldChg>
    </pc:docChg>
  </pc:docChgLst>
  <pc:docChgLst>
    <pc:chgData name="Merethe Anette Ryen" userId="S::merethear@uia.no::1a0d79ba-99a9-4ffc-bb02-a2067f6f93d6" providerId="AD" clId="Web-{4B622EC9-B707-49ED-BAA1-23BF142BB0C4}"/>
    <pc:docChg chg="addSld delSld modSection">
      <pc:chgData name="Merethe Anette Ryen" userId="S::merethear@uia.no::1a0d79ba-99a9-4ffc-bb02-a2067f6f93d6" providerId="AD" clId="Web-{4B622EC9-B707-49ED-BAA1-23BF142BB0C4}" dt="2023-09-14T09:21:19.819" v="3"/>
      <pc:docMkLst>
        <pc:docMk/>
      </pc:docMkLst>
      <pc:sldChg chg="add">
        <pc:chgData name="Merethe Anette Ryen" userId="S::merethear@uia.no::1a0d79ba-99a9-4ffc-bb02-a2067f6f93d6" providerId="AD" clId="Web-{4B622EC9-B707-49ED-BAA1-23BF142BB0C4}" dt="2023-09-14T09:21:15.476" v="0"/>
        <pc:sldMkLst>
          <pc:docMk/>
          <pc:sldMk cId="4271150381" sldId="2147374818"/>
        </pc:sldMkLst>
      </pc:sldChg>
      <pc:sldChg chg="add">
        <pc:chgData name="Merethe Anette Ryen" userId="S::merethear@uia.no::1a0d79ba-99a9-4ffc-bb02-a2067f6f93d6" providerId="AD" clId="Web-{4B622EC9-B707-49ED-BAA1-23BF142BB0C4}" dt="2023-09-14T09:21:15.835" v="1"/>
        <pc:sldMkLst>
          <pc:docMk/>
          <pc:sldMk cId="1351872084" sldId="2147374819"/>
        </pc:sldMkLst>
      </pc:sldChg>
      <pc:sldChg chg="add del">
        <pc:chgData name="Merethe Anette Ryen" userId="S::merethear@uia.no::1a0d79ba-99a9-4ffc-bb02-a2067f6f93d6" providerId="AD" clId="Web-{4B622EC9-B707-49ED-BAA1-23BF142BB0C4}" dt="2023-09-14T09:21:19.819" v="3"/>
        <pc:sldMkLst>
          <pc:docMk/>
          <pc:sldMk cId="2139273053" sldId="2147374820"/>
        </pc:sldMkLst>
      </pc:sldChg>
    </pc:docChg>
  </pc:docChgLst>
  <pc:docChgLst>
    <pc:chgData name="Merethe Anette Ryen" userId="S::merethear@uia.no::1a0d79ba-99a9-4ffc-bb02-a2067f6f93d6" providerId="AD" clId="Web-{3415A214-43CA-4F43-8869-23B622B3C9B3}"/>
    <pc:docChg chg="delSld modSld">
      <pc:chgData name="Merethe Anette Ryen" userId="S::merethear@uia.no::1a0d79ba-99a9-4ffc-bb02-a2067f6f93d6" providerId="AD" clId="Web-{3415A214-43CA-4F43-8869-23B622B3C9B3}" dt="2022-08-26T10:22:10.117" v="45"/>
      <pc:docMkLst>
        <pc:docMk/>
      </pc:docMkLst>
      <pc:sldChg chg="del">
        <pc:chgData name="Merethe Anette Ryen" userId="S::merethear@uia.no::1a0d79ba-99a9-4ffc-bb02-a2067f6f93d6" providerId="AD" clId="Web-{3415A214-43CA-4F43-8869-23B622B3C9B3}" dt="2022-08-26T10:20:52.554" v="13"/>
        <pc:sldMkLst>
          <pc:docMk/>
          <pc:sldMk cId="1032388041" sldId="274"/>
        </pc:sldMkLst>
      </pc:sldChg>
      <pc:sldChg chg="del">
        <pc:chgData name="Merethe Anette Ryen" userId="S::merethear@uia.no::1a0d79ba-99a9-4ffc-bb02-a2067f6f93d6" providerId="AD" clId="Web-{3415A214-43CA-4F43-8869-23B622B3C9B3}" dt="2022-08-26T10:18:24.662" v="4"/>
        <pc:sldMkLst>
          <pc:docMk/>
          <pc:sldMk cId="385058923" sldId="506"/>
        </pc:sldMkLst>
      </pc:sldChg>
      <pc:sldChg chg="del">
        <pc:chgData name="Merethe Anette Ryen" userId="S::merethear@uia.no::1a0d79ba-99a9-4ffc-bb02-a2067f6f93d6" providerId="AD" clId="Web-{3415A214-43CA-4F43-8869-23B622B3C9B3}" dt="2022-08-26T10:20:52.554" v="11"/>
        <pc:sldMkLst>
          <pc:docMk/>
          <pc:sldMk cId="1296606219" sldId="570"/>
        </pc:sldMkLst>
      </pc:sldChg>
      <pc:sldChg chg="del">
        <pc:chgData name="Merethe Anette Ryen" userId="S::merethear@uia.no::1a0d79ba-99a9-4ffc-bb02-a2067f6f93d6" providerId="AD" clId="Web-{3415A214-43CA-4F43-8869-23B622B3C9B3}" dt="2022-08-26T10:21:25.101" v="20"/>
        <pc:sldMkLst>
          <pc:docMk/>
          <pc:sldMk cId="395828971" sldId="645"/>
        </pc:sldMkLst>
      </pc:sldChg>
      <pc:sldChg chg="del">
        <pc:chgData name="Merethe Anette Ryen" userId="S::merethear@uia.no::1a0d79ba-99a9-4ffc-bb02-a2067f6f93d6" providerId="AD" clId="Web-{3415A214-43CA-4F43-8869-23B622B3C9B3}" dt="2022-08-26T10:18:17.209" v="1"/>
        <pc:sldMkLst>
          <pc:docMk/>
          <pc:sldMk cId="3421155599" sldId="649"/>
        </pc:sldMkLst>
      </pc:sldChg>
      <pc:sldChg chg="del">
        <pc:chgData name="Merethe Anette Ryen" userId="S::merethear@uia.no::1a0d79ba-99a9-4ffc-bb02-a2067f6f93d6" providerId="AD" clId="Web-{3415A214-43CA-4F43-8869-23B622B3C9B3}" dt="2022-08-26T10:18:17.209" v="0"/>
        <pc:sldMkLst>
          <pc:docMk/>
          <pc:sldMk cId="982403725" sldId="650"/>
        </pc:sldMkLst>
      </pc:sldChg>
      <pc:sldChg chg="del">
        <pc:chgData name="Merethe Anette Ryen" userId="S::merethear@uia.no::1a0d79ba-99a9-4ffc-bb02-a2067f6f93d6" providerId="AD" clId="Web-{3415A214-43CA-4F43-8869-23B622B3C9B3}" dt="2022-08-26T10:18:24.662" v="5"/>
        <pc:sldMkLst>
          <pc:docMk/>
          <pc:sldMk cId="3666750332" sldId="651"/>
        </pc:sldMkLst>
      </pc:sldChg>
      <pc:sldChg chg="del">
        <pc:chgData name="Merethe Anette Ryen" userId="S::merethear@uia.no::1a0d79ba-99a9-4ffc-bb02-a2067f6f93d6" providerId="AD" clId="Web-{3415A214-43CA-4F43-8869-23B622B3C9B3}" dt="2022-08-26T10:18:17.209" v="3"/>
        <pc:sldMkLst>
          <pc:docMk/>
          <pc:sldMk cId="902008106" sldId="2147374556"/>
        </pc:sldMkLst>
      </pc:sldChg>
      <pc:sldChg chg="del">
        <pc:chgData name="Merethe Anette Ryen" userId="S::merethear@uia.no::1a0d79ba-99a9-4ffc-bb02-a2067f6f93d6" providerId="AD" clId="Web-{3415A214-43CA-4F43-8869-23B622B3C9B3}" dt="2022-08-26T10:20:35.897" v="7"/>
        <pc:sldMkLst>
          <pc:docMk/>
          <pc:sldMk cId="4096004787" sldId="2147374558"/>
        </pc:sldMkLst>
      </pc:sldChg>
      <pc:sldChg chg="del">
        <pc:chgData name="Merethe Anette Ryen" userId="S::merethear@uia.no::1a0d79ba-99a9-4ffc-bb02-a2067f6f93d6" providerId="AD" clId="Web-{3415A214-43CA-4F43-8869-23B622B3C9B3}" dt="2022-08-26T10:20:35.897" v="6"/>
        <pc:sldMkLst>
          <pc:docMk/>
          <pc:sldMk cId="469665742" sldId="2147374559"/>
        </pc:sldMkLst>
      </pc:sldChg>
      <pc:sldChg chg="del">
        <pc:chgData name="Merethe Anette Ryen" userId="S::merethear@uia.no::1a0d79ba-99a9-4ffc-bb02-a2067f6f93d6" providerId="AD" clId="Web-{3415A214-43CA-4F43-8869-23B622B3C9B3}" dt="2022-08-26T10:21:25.101" v="19"/>
        <pc:sldMkLst>
          <pc:docMk/>
          <pc:sldMk cId="3422907646" sldId="2147374561"/>
        </pc:sldMkLst>
      </pc:sldChg>
      <pc:sldChg chg="del">
        <pc:chgData name="Merethe Anette Ryen" userId="S::merethear@uia.no::1a0d79ba-99a9-4ffc-bb02-a2067f6f93d6" providerId="AD" clId="Web-{3415A214-43CA-4F43-8869-23B622B3C9B3}" dt="2022-08-26T10:18:17.209" v="2"/>
        <pc:sldMkLst>
          <pc:docMk/>
          <pc:sldMk cId="3160256720" sldId="2147374563"/>
        </pc:sldMkLst>
      </pc:sldChg>
      <pc:sldChg chg="del">
        <pc:chgData name="Merethe Anette Ryen" userId="S::merethear@uia.no::1a0d79ba-99a9-4ffc-bb02-a2067f6f93d6" providerId="AD" clId="Web-{3415A214-43CA-4F43-8869-23B622B3C9B3}" dt="2022-08-26T10:21:05.507" v="16"/>
        <pc:sldMkLst>
          <pc:docMk/>
          <pc:sldMk cId="498394197" sldId="2147374566"/>
        </pc:sldMkLst>
      </pc:sldChg>
      <pc:sldChg chg="del">
        <pc:chgData name="Merethe Anette Ryen" userId="S::merethear@uia.no::1a0d79ba-99a9-4ffc-bb02-a2067f6f93d6" providerId="AD" clId="Web-{3415A214-43CA-4F43-8869-23B622B3C9B3}" dt="2022-08-26T10:21:05.507" v="18"/>
        <pc:sldMkLst>
          <pc:docMk/>
          <pc:sldMk cId="3000317915" sldId="2147374567"/>
        </pc:sldMkLst>
      </pc:sldChg>
      <pc:sldChg chg="del">
        <pc:chgData name="Merethe Anette Ryen" userId="S::merethear@uia.no::1a0d79ba-99a9-4ffc-bb02-a2067f6f93d6" providerId="AD" clId="Web-{3415A214-43CA-4F43-8869-23B622B3C9B3}" dt="2022-08-26T10:21:05.491" v="15"/>
        <pc:sldMkLst>
          <pc:docMk/>
          <pc:sldMk cId="1407368484" sldId="2147374568"/>
        </pc:sldMkLst>
      </pc:sldChg>
      <pc:sldChg chg="del">
        <pc:chgData name="Merethe Anette Ryen" userId="S::merethear@uia.no::1a0d79ba-99a9-4ffc-bb02-a2067f6f93d6" providerId="AD" clId="Web-{3415A214-43CA-4F43-8869-23B622B3C9B3}" dt="2022-08-26T10:20:52.554" v="12"/>
        <pc:sldMkLst>
          <pc:docMk/>
          <pc:sldMk cId="645862851" sldId="2147374570"/>
        </pc:sldMkLst>
      </pc:sldChg>
      <pc:sldChg chg="del">
        <pc:chgData name="Merethe Anette Ryen" userId="S::merethear@uia.no::1a0d79ba-99a9-4ffc-bb02-a2067f6f93d6" providerId="AD" clId="Web-{3415A214-43CA-4F43-8869-23B622B3C9B3}" dt="2022-08-26T10:20:52.554" v="10"/>
        <pc:sldMkLst>
          <pc:docMk/>
          <pc:sldMk cId="1407275225" sldId="2147374571"/>
        </pc:sldMkLst>
      </pc:sldChg>
      <pc:sldChg chg="del">
        <pc:chgData name="Merethe Anette Ryen" userId="S::merethear@uia.no::1a0d79ba-99a9-4ffc-bb02-a2067f6f93d6" providerId="AD" clId="Web-{3415A214-43CA-4F43-8869-23B622B3C9B3}" dt="2022-08-26T10:20:52.554" v="9"/>
        <pc:sldMkLst>
          <pc:docMk/>
          <pc:sldMk cId="2481899166" sldId="2147374572"/>
        </pc:sldMkLst>
      </pc:sldChg>
      <pc:sldChg chg="del">
        <pc:chgData name="Merethe Anette Ryen" userId="S::merethear@uia.no::1a0d79ba-99a9-4ffc-bb02-a2067f6f93d6" providerId="AD" clId="Web-{3415A214-43CA-4F43-8869-23B622B3C9B3}" dt="2022-08-26T10:21:05.507" v="17"/>
        <pc:sldMkLst>
          <pc:docMk/>
          <pc:sldMk cId="3248577633" sldId="2147374573"/>
        </pc:sldMkLst>
      </pc:sldChg>
      <pc:sldChg chg="del">
        <pc:chgData name="Merethe Anette Ryen" userId="S::merethear@uia.no::1a0d79ba-99a9-4ffc-bb02-a2067f6f93d6" providerId="AD" clId="Web-{3415A214-43CA-4F43-8869-23B622B3C9B3}" dt="2022-08-26T10:21:05.491" v="14"/>
        <pc:sldMkLst>
          <pc:docMk/>
          <pc:sldMk cId="3683982116" sldId="2147374574"/>
        </pc:sldMkLst>
      </pc:sldChg>
      <pc:sldChg chg="modSp">
        <pc:chgData name="Merethe Anette Ryen" userId="S::merethear@uia.no::1a0d79ba-99a9-4ffc-bb02-a2067f6f93d6" providerId="AD" clId="Web-{3415A214-43CA-4F43-8869-23B622B3C9B3}" dt="2022-08-26T10:22:07.554" v="44" actId="20577"/>
        <pc:sldMkLst>
          <pc:docMk/>
          <pc:sldMk cId="2457360883" sldId="2147374575"/>
        </pc:sldMkLst>
      </pc:sldChg>
      <pc:sldChg chg="del">
        <pc:chgData name="Merethe Anette Ryen" userId="S::merethear@uia.no::1a0d79ba-99a9-4ffc-bb02-a2067f6f93d6" providerId="AD" clId="Web-{3415A214-43CA-4F43-8869-23B622B3C9B3}" dt="2022-08-26T10:20:52.554" v="8"/>
        <pc:sldMkLst>
          <pc:docMk/>
          <pc:sldMk cId="3905172052" sldId="2147374576"/>
        </pc:sldMkLst>
      </pc:sldChg>
      <pc:sldChg chg="del">
        <pc:chgData name="Merethe Anette Ryen" userId="S::merethear@uia.no::1a0d79ba-99a9-4ffc-bb02-a2067f6f93d6" providerId="AD" clId="Web-{3415A214-43CA-4F43-8869-23B622B3C9B3}" dt="2022-08-26T10:22:10.117" v="45"/>
        <pc:sldMkLst>
          <pc:docMk/>
          <pc:sldMk cId="368194438" sldId="2147374578"/>
        </pc:sldMkLst>
      </pc:sldChg>
    </pc:docChg>
  </pc:docChgLst>
  <pc:docChgLst>
    <pc:chgData name="Merethe Anette Ryen" userId="S::merethear@uia.no::1a0d79ba-99a9-4ffc-bb02-a2067f6f93d6" providerId="AD" clId="Web-{69AE5881-205E-4A42-8C20-B212BB6F99FA}"/>
    <pc:docChg chg="addSld delSld modSection">
      <pc:chgData name="Merethe Anette Ryen" userId="S::merethear@uia.no::1a0d79ba-99a9-4ffc-bb02-a2067f6f93d6" providerId="AD" clId="Web-{69AE5881-205E-4A42-8C20-B212BB6F99FA}" dt="2025-06-03T09:27:54.054" v="1"/>
      <pc:docMkLst>
        <pc:docMk/>
      </pc:docMkLst>
      <pc:sldChg chg="del">
        <pc:chgData name="Merethe Anette Ryen" userId="S::merethear@uia.no::1a0d79ba-99a9-4ffc-bb02-a2067f6f93d6" providerId="AD" clId="Web-{69AE5881-205E-4A42-8C20-B212BB6F99FA}" dt="2025-06-03T09:27:54.054" v="1"/>
        <pc:sldMkLst>
          <pc:docMk/>
          <pc:sldMk cId="1682844552" sldId="2147374965"/>
        </pc:sldMkLst>
      </pc:sldChg>
      <pc:sldChg chg="add">
        <pc:chgData name="Merethe Anette Ryen" userId="S::merethear@uia.no::1a0d79ba-99a9-4ffc-bb02-a2067f6f93d6" providerId="AD" clId="Web-{69AE5881-205E-4A42-8C20-B212BB6F99FA}" dt="2025-06-03T09:27:47.303" v="0"/>
        <pc:sldMkLst>
          <pc:docMk/>
          <pc:sldMk cId="3309004082" sldId="2147375217"/>
        </pc:sldMkLst>
      </pc:sldChg>
    </pc:docChg>
  </pc:docChgLst>
  <pc:docChgLst>
    <pc:chgData name="Merethe Anette Ryen" userId="1a0d79ba-99a9-4ffc-bb02-a2067f6f93d6" providerId="ADAL" clId="{14E68946-2592-40F2-8DAC-7B6BC6D49F41}"/>
    <pc:docChg chg="undo custSel addSld delSld modSld sldOrd modNotesMaster">
      <pc:chgData name="Merethe Anette Ryen" userId="1a0d79ba-99a9-4ffc-bb02-a2067f6f93d6" providerId="ADAL" clId="{14E68946-2592-40F2-8DAC-7B6BC6D49F41}" dt="2022-03-25T09:29:54.642" v="5498" actId="20577"/>
      <pc:docMkLst>
        <pc:docMk/>
      </pc:docMkLst>
      <pc:sldChg chg="add modNotesTx">
        <pc:chgData name="Merethe Anette Ryen" userId="1a0d79ba-99a9-4ffc-bb02-a2067f6f93d6" providerId="ADAL" clId="{14E68946-2592-40F2-8DAC-7B6BC6D49F41}" dt="2022-03-24T20:22:55.409" v="4627" actId="20577"/>
        <pc:sldMkLst>
          <pc:docMk/>
          <pc:sldMk cId="2998803024" sldId="608"/>
        </pc:sldMkLst>
      </pc:sldChg>
      <pc:sldChg chg="ord modNotesTx">
        <pc:chgData name="Merethe Anette Ryen" userId="1a0d79ba-99a9-4ffc-bb02-a2067f6f93d6" providerId="ADAL" clId="{14E68946-2592-40F2-8DAC-7B6BC6D49F41}" dt="2022-03-24T20:26:40.773" v="4650" actId="20577"/>
        <pc:sldMkLst>
          <pc:docMk/>
          <pc:sldMk cId="1629239708" sldId="615"/>
        </pc:sldMkLst>
      </pc:sldChg>
      <pc:sldChg chg="modSp mod modNotesTx">
        <pc:chgData name="Merethe Anette Ryen" userId="1a0d79ba-99a9-4ffc-bb02-a2067f6f93d6" providerId="ADAL" clId="{14E68946-2592-40F2-8DAC-7B6BC6D49F41}" dt="2022-03-24T20:10:54.309" v="4402" actId="113"/>
        <pc:sldMkLst>
          <pc:docMk/>
          <pc:sldMk cId="1369826454" sldId="621"/>
        </pc:sldMkLst>
      </pc:sldChg>
      <pc:sldChg chg="del">
        <pc:chgData name="Merethe Anette Ryen" userId="1a0d79ba-99a9-4ffc-bb02-a2067f6f93d6" providerId="ADAL" clId="{14E68946-2592-40F2-8DAC-7B6BC6D49F41}" dt="2022-03-24T20:07:24.425" v="4379" actId="2696"/>
        <pc:sldMkLst>
          <pc:docMk/>
          <pc:sldMk cId="491407307" sldId="627"/>
        </pc:sldMkLst>
      </pc:sldChg>
      <pc:sldChg chg="modNotesTx">
        <pc:chgData name="Merethe Anette Ryen" userId="1a0d79ba-99a9-4ffc-bb02-a2067f6f93d6" providerId="ADAL" clId="{14E68946-2592-40F2-8DAC-7B6BC6D49F41}" dt="2022-03-25T09:25:35.452" v="5337" actId="20577"/>
        <pc:sldMkLst>
          <pc:docMk/>
          <pc:sldMk cId="2732021727" sldId="633"/>
        </pc:sldMkLst>
      </pc:sldChg>
      <pc:sldChg chg="addSp modSp mod ord modNotesTx">
        <pc:chgData name="Merethe Anette Ryen" userId="1a0d79ba-99a9-4ffc-bb02-a2067f6f93d6" providerId="ADAL" clId="{14E68946-2592-40F2-8DAC-7B6BC6D49F41}" dt="2022-03-24T15:06:03.714" v="4314" actId="20577"/>
        <pc:sldMkLst>
          <pc:docMk/>
          <pc:sldMk cId="4232647976" sldId="636"/>
        </pc:sldMkLst>
      </pc:sldChg>
      <pc:sldChg chg="modSp mod modAnim modNotesTx">
        <pc:chgData name="Merethe Anette Ryen" userId="1a0d79ba-99a9-4ffc-bb02-a2067f6f93d6" providerId="ADAL" clId="{14E68946-2592-40F2-8DAC-7B6BC6D49F41}" dt="2022-03-25T09:24:49.701" v="5255" actId="113"/>
        <pc:sldMkLst>
          <pc:docMk/>
          <pc:sldMk cId="3444337606" sldId="637"/>
        </pc:sldMkLst>
      </pc:sldChg>
      <pc:sldChg chg="del">
        <pc:chgData name="Merethe Anette Ryen" userId="1a0d79ba-99a9-4ffc-bb02-a2067f6f93d6" providerId="ADAL" clId="{14E68946-2592-40F2-8DAC-7B6BC6D49F41}" dt="2022-03-24T15:12:09.115" v="4323" actId="2696"/>
        <pc:sldMkLst>
          <pc:docMk/>
          <pc:sldMk cId="2134302321" sldId="638"/>
        </pc:sldMkLst>
      </pc:sldChg>
      <pc:sldChg chg="addSp delSp modSp mod modNotesTx">
        <pc:chgData name="Merethe Anette Ryen" userId="1a0d79ba-99a9-4ffc-bb02-a2067f6f93d6" providerId="ADAL" clId="{14E68946-2592-40F2-8DAC-7B6BC6D49F41}" dt="2022-03-24T20:29:25.931" v="4750" actId="20577"/>
        <pc:sldMkLst>
          <pc:docMk/>
          <pc:sldMk cId="15618543" sldId="642"/>
        </pc:sldMkLst>
      </pc:sldChg>
      <pc:sldChg chg="modNotesTx">
        <pc:chgData name="Merethe Anette Ryen" userId="1a0d79ba-99a9-4ffc-bb02-a2067f6f93d6" providerId="ADAL" clId="{14E68946-2592-40F2-8DAC-7B6BC6D49F41}" dt="2022-03-25T09:29:54.642" v="5498" actId="20577"/>
        <pc:sldMkLst>
          <pc:docMk/>
          <pc:sldMk cId="2656009895" sldId="643"/>
        </pc:sldMkLst>
      </pc:sldChg>
      <pc:sldChg chg="addSp delSp modSp mod modNotesTx">
        <pc:chgData name="Merethe Anette Ryen" userId="1a0d79ba-99a9-4ffc-bb02-a2067f6f93d6" providerId="ADAL" clId="{14E68946-2592-40F2-8DAC-7B6BC6D49F41}" dt="2022-03-24T20:29:17.732" v="4749" actId="1076"/>
        <pc:sldMkLst>
          <pc:docMk/>
          <pc:sldMk cId="687476664" sldId="644"/>
        </pc:sldMkLst>
      </pc:sldChg>
      <pc:sldChg chg="modNotesTx">
        <pc:chgData name="Merethe Anette Ryen" userId="1a0d79ba-99a9-4ffc-bb02-a2067f6f93d6" providerId="ADAL" clId="{14E68946-2592-40F2-8DAC-7B6BC6D49F41}" dt="2022-03-24T20:21:57.790" v="4626" actId="20577"/>
        <pc:sldMkLst>
          <pc:docMk/>
          <pc:sldMk cId="395828971" sldId="645"/>
        </pc:sldMkLst>
      </pc:sldChg>
      <pc:sldChg chg="add">
        <pc:chgData name="Merethe Anette Ryen" userId="1a0d79ba-99a9-4ffc-bb02-a2067f6f93d6" providerId="ADAL" clId="{14E68946-2592-40F2-8DAC-7B6BC6D49F41}" dt="2022-03-24T15:06:40.179" v="4321"/>
        <pc:sldMkLst>
          <pc:docMk/>
          <pc:sldMk cId="392011731" sldId="646"/>
        </pc:sldMkLst>
      </pc:sldChg>
      <pc:sldChg chg="addSp modSp add del mod">
        <pc:chgData name="Merethe Anette Ryen" userId="1a0d79ba-99a9-4ffc-bb02-a2067f6f93d6" providerId="ADAL" clId="{14E68946-2592-40F2-8DAC-7B6BC6D49F41}" dt="2022-03-24T15:06:36.516" v="4320" actId="2696"/>
        <pc:sldMkLst>
          <pc:docMk/>
          <pc:sldMk cId="3428527942" sldId="646"/>
        </pc:sldMkLst>
      </pc:sldChg>
      <pc:sldChg chg="new del">
        <pc:chgData name="Merethe Anette Ryen" userId="1a0d79ba-99a9-4ffc-bb02-a2067f6f93d6" providerId="ADAL" clId="{14E68946-2592-40F2-8DAC-7B6BC6D49F41}" dt="2022-03-24T20:00:08.173" v="4325" actId="680"/>
        <pc:sldMkLst>
          <pc:docMk/>
          <pc:sldMk cId="724784230" sldId="647"/>
        </pc:sldMkLst>
      </pc:sldChg>
      <pc:sldChg chg="addSp delSp modSp add mod ord modNotesTx">
        <pc:chgData name="Merethe Anette Ryen" userId="1a0d79ba-99a9-4ffc-bb02-a2067f6f93d6" providerId="ADAL" clId="{14E68946-2592-40F2-8DAC-7B6BC6D49F41}" dt="2022-03-25T09:23:53.370" v="5103" actId="20577"/>
        <pc:sldMkLst>
          <pc:docMk/>
          <pc:sldMk cId="2062943582" sldId="647"/>
        </pc:sldMkLst>
      </pc:sldChg>
      <pc:sldChg chg="add del">
        <pc:chgData name="Merethe Anette Ryen" userId="1a0d79ba-99a9-4ffc-bb02-a2067f6f93d6" providerId="ADAL" clId="{14E68946-2592-40F2-8DAC-7B6BC6D49F41}" dt="2022-03-24T20:00:17.939" v="4327"/>
        <pc:sldMkLst>
          <pc:docMk/>
          <pc:sldMk cId="2586581575" sldId="647"/>
        </pc:sldMkLst>
      </pc:sldChg>
      <pc:sldChg chg="modNotesTx">
        <pc:chgData name="Merethe Anette Ryen" userId="1a0d79ba-99a9-4ffc-bb02-a2067f6f93d6" providerId="ADAL" clId="{14E68946-2592-40F2-8DAC-7B6BC6D49F41}" dt="2022-03-25T09:24:06.326" v="5105" actId="20577"/>
        <pc:sldMkLst>
          <pc:docMk/>
          <pc:sldMk cId="3421155599" sldId="649"/>
        </pc:sldMkLst>
      </pc:sldChg>
      <pc:sldChg chg="addSp delSp modSp add mod modShow modNotesTx">
        <pc:chgData name="Merethe Anette Ryen" userId="1a0d79ba-99a9-4ffc-bb02-a2067f6f93d6" providerId="ADAL" clId="{14E68946-2592-40F2-8DAC-7B6BC6D49F41}" dt="2022-03-25T09:21:48.110" v="5089" actId="729"/>
        <pc:sldMkLst>
          <pc:docMk/>
          <pc:sldMk cId="3666750332" sldId="651"/>
        </pc:sldMkLst>
      </pc:sldChg>
    </pc:docChg>
  </pc:docChgLst>
  <pc:docChgLst>
    <pc:chgData name="Merethe Anette Ryen" userId="S::merethear@uia.no::1a0d79ba-99a9-4ffc-bb02-a2067f6f93d6" providerId="AD" clId="Web-{8C7C7098-CB9D-4E01-B062-624243F30355}"/>
    <pc:docChg chg="sldOrd">
      <pc:chgData name="Merethe Anette Ryen" userId="S::merethear@uia.no::1a0d79ba-99a9-4ffc-bb02-a2067f6f93d6" providerId="AD" clId="Web-{8C7C7098-CB9D-4E01-B062-624243F30355}" dt="2024-06-12T09:21:16.609" v="0"/>
      <pc:docMkLst>
        <pc:docMk/>
      </pc:docMkLst>
      <pc:sldChg chg="ord">
        <pc:chgData name="Merethe Anette Ryen" userId="S::merethear@uia.no::1a0d79ba-99a9-4ffc-bb02-a2067f6f93d6" providerId="AD" clId="Web-{8C7C7098-CB9D-4E01-B062-624243F30355}" dt="2024-06-12T09:21:16.609" v="0"/>
        <pc:sldMkLst>
          <pc:docMk/>
          <pc:sldMk cId="2653381868" sldId="2147374801"/>
        </pc:sldMkLst>
      </pc:sldChg>
    </pc:docChg>
  </pc:docChgLst>
  <pc:docChgLst>
    <pc:chgData name="Merethe Anette Ryen" userId="1a0d79ba-99a9-4ffc-bb02-a2067f6f93d6" providerId="ADAL" clId="{CD3ED164-FA48-46B9-8168-72469AF7AA29}"/>
    <pc:docChg chg="undo redo custSel addSld delSld modSld">
      <pc:chgData name="Merethe Anette Ryen" userId="1a0d79ba-99a9-4ffc-bb02-a2067f6f93d6" providerId="ADAL" clId="{CD3ED164-FA48-46B9-8168-72469AF7AA29}" dt="2022-04-04T09:41:36.608" v="4314" actId="20577"/>
      <pc:docMkLst>
        <pc:docMk/>
      </pc:docMkLst>
      <pc:sldChg chg="modSp mod">
        <pc:chgData name="Merethe Anette Ryen" userId="1a0d79ba-99a9-4ffc-bb02-a2067f6f93d6" providerId="ADAL" clId="{CD3ED164-FA48-46B9-8168-72469AF7AA29}" dt="2022-04-04T09:11:06.078" v="3364" actId="20577"/>
        <pc:sldMkLst>
          <pc:docMk/>
          <pc:sldMk cId="1369826454" sldId="621"/>
        </pc:sldMkLst>
      </pc:sldChg>
      <pc:sldChg chg="modNotesTx">
        <pc:chgData name="Merethe Anette Ryen" userId="1a0d79ba-99a9-4ffc-bb02-a2067f6f93d6" providerId="ADAL" clId="{CD3ED164-FA48-46B9-8168-72469AF7AA29}" dt="2022-04-04T09:29:26.764" v="4061" actId="20577"/>
        <pc:sldMkLst>
          <pc:docMk/>
          <pc:sldMk cId="2732021727" sldId="633"/>
        </pc:sldMkLst>
      </pc:sldChg>
      <pc:sldChg chg="modSp mod">
        <pc:chgData name="Merethe Anette Ryen" userId="1a0d79ba-99a9-4ffc-bb02-a2067f6f93d6" providerId="ADAL" clId="{CD3ED164-FA48-46B9-8168-72469AF7AA29}" dt="2022-04-04T09:41:36.608" v="4314" actId="20577"/>
        <pc:sldMkLst>
          <pc:docMk/>
          <pc:sldMk cId="4232647976" sldId="636"/>
        </pc:sldMkLst>
      </pc:sldChg>
      <pc:sldChg chg="modSp mod modAnim modNotesTx">
        <pc:chgData name="Merethe Anette Ryen" userId="1a0d79ba-99a9-4ffc-bb02-a2067f6f93d6" providerId="ADAL" clId="{CD3ED164-FA48-46B9-8168-72469AF7AA29}" dt="2022-04-04T09:28:13.378" v="3795" actId="20577"/>
        <pc:sldMkLst>
          <pc:docMk/>
          <pc:sldMk cId="3444337606" sldId="637"/>
        </pc:sldMkLst>
      </pc:sldChg>
      <pc:sldChg chg="modSp mod">
        <pc:chgData name="Merethe Anette Ryen" userId="1a0d79ba-99a9-4ffc-bb02-a2067f6f93d6" providerId="ADAL" clId="{CD3ED164-FA48-46B9-8168-72469AF7AA29}" dt="2022-03-28T11:25:35.294" v="1639" actId="20577"/>
        <pc:sldMkLst>
          <pc:docMk/>
          <pc:sldMk cId="15618543" sldId="642"/>
        </pc:sldMkLst>
      </pc:sldChg>
      <pc:sldChg chg="modSp mod">
        <pc:chgData name="Merethe Anette Ryen" userId="1a0d79ba-99a9-4ffc-bb02-a2067f6f93d6" providerId="ADAL" clId="{CD3ED164-FA48-46B9-8168-72469AF7AA29}" dt="2022-04-04T09:17:24.122" v="3630" actId="108"/>
        <pc:sldMkLst>
          <pc:docMk/>
          <pc:sldMk cId="687476664" sldId="644"/>
        </pc:sldMkLst>
      </pc:sldChg>
      <pc:sldChg chg="mod modShow">
        <pc:chgData name="Merethe Anette Ryen" userId="1a0d79ba-99a9-4ffc-bb02-a2067f6f93d6" providerId="ADAL" clId="{CD3ED164-FA48-46B9-8168-72469AF7AA29}" dt="2022-03-25T10:48:00.300" v="0" actId="729"/>
        <pc:sldMkLst>
          <pc:docMk/>
          <pc:sldMk cId="3666750332" sldId="651"/>
        </pc:sldMkLst>
      </pc:sldChg>
      <pc:sldChg chg="addSp delSp modSp add mod delAnim modNotesTx">
        <pc:chgData name="Merethe Anette Ryen" userId="1a0d79ba-99a9-4ffc-bb02-a2067f6f93d6" providerId="ADAL" clId="{CD3ED164-FA48-46B9-8168-72469AF7AA29}" dt="2022-04-04T09:13:41.548" v="3434" actId="1076"/>
        <pc:sldMkLst>
          <pc:docMk/>
          <pc:sldMk cId="910242368" sldId="652"/>
        </pc:sldMkLst>
      </pc:sldChg>
      <pc:sldChg chg="new del">
        <pc:chgData name="Merethe Anette Ryen" userId="1a0d79ba-99a9-4ffc-bb02-a2067f6f93d6" providerId="ADAL" clId="{CD3ED164-FA48-46B9-8168-72469AF7AA29}" dt="2022-04-04T07:41:27.287" v="2995" actId="2696"/>
        <pc:sldMkLst>
          <pc:docMk/>
          <pc:sldMk cId="3018179679" sldId="653"/>
        </pc:sldMkLst>
      </pc:sldChg>
    </pc:docChg>
  </pc:docChgLst>
  <pc:docChgLst>
    <pc:chgData name="Merethe Anette Ryen" userId="1a0d79ba-99a9-4ffc-bb02-a2067f6f93d6" providerId="ADAL" clId="{2F5054E7-98CC-45C1-AB89-F0A8D48555F9}"/>
    <pc:docChg chg="undo redo custSel addSld delSld modSld sldOrd">
      <pc:chgData name="Merethe Anette Ryen" userId="1a0d79ba-99a9-4ffc-bb02-a2067f6f93d6" providerId="ADAL" clId="{2F5054E7-98CC-45C1-AB89-F0A8D48555F9}" dt="2022-01-21T12:31:26.932" v="72831" actId="20577"/>
      <pc:docMkLst>
        <pc:docMk/>
      </pc:docMkLst>
      <pc:sldChg chg="addSp delSp modSp add del mod modNotesTx">
        <pc:chgData name="Merethe Anette Ryen" userId="1a0d79ba-99a9-4ffc-bb02-a2067f6f93d6" providerId="ADAL" clId="{2F5054E7-98CC-45C1-AB89-F0A8D48555F9}" dt="2022-01-21T12:29:22.001" v="72746" actId="20577"/>
        <pc:sldMkLst>
          <pc:docMk/>
          <pc:sldMk cId="1032388041" sldId="274"/>
        </pc:sldMkLst>
      </pc:sldChg>
      <pc:sldChg chg="add ord modNotesTx">
        <pc:chgData name="Merethe Anette Ryen" userId="1a0d79ba-99a9-4ffc-bb02-a2067f6f93d6" providerId="ADAL" clId="{2F5054E7-98CC-45C1-AB89-F0A8D48555F9}" dt="2022-01-21T12:25:55.539" v="72555" actId="113"/>
        <pc:sldMkLst>
          <pc:docMk/>
          <pc:sldMk cId="756669445" sldId="513"/>
        </pc:sldMkLst>
      </pc:sldChg>
      <pc:sldChg chg="addSp delSp modSp add mod ord modShow">
        <pc:chgData name="Merethe Anette Ryen" userId="1a0d79ba-99a9-4ffc-bb02-a2067f6f93d6" providerId="ADAL" clId="{2F5054E7-98CC-45C1-AB89-F0A8D48555F9}" dt="2022-01-21T12:22:05.814" v="72232" actId="20577"/>
        <pc:sldMkLst>
          <pc:docMk/>
          <pc:sldMk cId="1629239708" sldId="615"/>
        </pc:sldMkLst>
      </pc:sldChg>
      <pc:sldChg chg="modSp add mod">
        <pc:chgData name="Merethe Anette Ryen" userId="1a0d79ba-99a9-4ffc-bb02-a2067f6f93d6" providerId="ADAL" clId="{2F5054E7-98CC-45C1-AB89-F0A8D48555F9}" dt="2022-01-21T12:04:43.615" v="71765" actId="20577"/>
        <pc:sldMkLst>
          <pc:docMk/>
          <pc:sldMk cId="1038982187" sldId="616"/>
        </pc:sldMkLst>
      </pc:sldChg>
      <pc:sldMasterChg chg="delSldLayout">
        <pc:chgData name="Merethe Anette Ryen" userId="1a0d79ba-99a9-4ffc-bb02-a2067f6f93d6" providerId="ADAL" clId="{2F5054E7-98CC-45C1-AB89-F0A8D48555F9}" dt="2022-01-20T23:16:37.970" v="59480" actId="2696"/>
        <pc:sldMasterMkLst>
          <pc:docMk/>
          <pc:sldMasterMk cId="1025947034" sldId="2147483648"/>
        </pc:sldMasterMkLst>
      </pc:sldMasterChg>
    </pc:docChg>
  </pc:docChgLst>
  <pc:docChgLst>
    <pc:chgData name="Merethe Anette Ryen" userId="1a0d79ba-99a9-4ffc-bb02-a2067f6f93d6" providerId="ADAL" clId="{AD3FE5DD-E9C1-4598-8709-F62626C25902}"/>
    <pc:docChg chg="undo redo custSel addSld delSld modSld sldOrd">
      <pc:chgData name="Merethe Anette Ryen" userId="1a0d79ba-99a9-4ffc-bb02-a2067f6f93d6" providerId="ADAL" clId="{AD3FE5DD-E9C1-4598-8709-F62626C25902}" dt="2022-01-27T09:30:34.270" v="17579" actId="20577"/>
      <pc:docMkLst>
        <pc:docMk/>
      </pc:docMkLst>
      <pc:sldChg chg="modSp mod">
        <pc:chgData name="Merethe Anette Ryen" userId="1a0d79ba-99a9-4ffc-bb02-a2067f6f93d6" providerId="ADAL" clId="{AD3FE5DD-E9C1-4598-8709-F62626C25902}" dt="2022-01-26T14:23:22.040" v="5815" actId="20577"/>
        <pc:sldMkLst>
          <pc:docMk/>
          <pc:sldMk cId="1032388041" sldId="274"/>
        </pc:sldMkLst>
      </pc:sldChg>
      <pc:sldChg chg="modNotesTx">
        <pc:chgData name="Merethe Anette Ryen" userId="1a0d79ba-99a9-4ffc-bb02-a2067f6f93d6" providerId="ADAL" clId="{AD3FE5DD-E9C1-4598-8709-F62626C25902}" dt="2022-01-26T14:15:19.261" v="5637" actId="20577"/>
        <pc:sldMkLst>
          <pc:docMk/>
          <pc:sldMk cId="756669445" sldId="513"/>
        </pc:sldMkLst>
      </pc:sldChg>
      <pc:sldChg chg="delSp modSp mod">
        <pc:chgData name="Merethe Anette Ryen" userId="1a0d79ba-99a9-4ffc-bb02-a2067f6f93d6" providerId="ADAL" clId="{AD3FE5DD-E9C1-4598-8709-F62626C25902}" dt="2022-01-27T07:20:53.976" v="11548" actId="20577"/>
        <pc:sldMkLst>
          <pc:docMk/>
          <pc:sldMk cId="1629239708" sldId="615"/>
        </pc:sldMkLst>
      </pc:sldChg>
      <pc:sldMasterChg chg="delSldLayout">
        <pc:chgData name="Merethe Anette Ryen" userId="1a0d79ba-99a9-4ffc-bb02-a2067f6f93d6" providerId="ADAL" clId="{AD3FE5DD-E9C1-4598-8709-F62626C25902}" dt="2022-01-26T11:26:03.087" v="146" actId="2696"/>
        <pc:sldMasterMkLst>
          <pc:docMk/>
          <pc:sldMasterMk cId="1025947034" sldId="2147483648"/>
        </pc:sldMasterMkLst>
      </pc:sldMasterChg>
    </pc:docChg>
  </pc:docChgLst>
  <pc:docChgLst>
    <pc:chgData name="Merethe Anette Ryen" userId="S::merethear@uia.no::1a0d79ba-99a9-4ffc-bb02-a2067f6f93d6" providerId="AD" clId="Web-{D3A25081-D186-45CF-940B-F91C881114E3}"/>
    <pc:docChg chg="addSld delSld modSld sldOrd modSection">
      <pc:chgData name="Merethe Anette Ryen" userId="S::merethear@uia.no::1a0d79ba-99a9-4ffc-bb02-a2067f6f93d6" providerId="AD" clId="Web-{D3A25081-D186-45CF-940B-F91C881114E3}" dt="2023-07-19T12:22:56.875" v="7"/>
      <pc:docMkLst>
        <pc:docMk/>
      </pc:docMkLst>
      <pc:sldChg chg="modSp">
        <pc:chgData name="Merethe Anette Ryen" userId="S::merethear@uia.no::1a0d79ba-99a9-4ffc-bb02-a2067f6f93d6" providerId="AD" clId="Web-{D3A25081-D186-45CF-940B-F91C881114E3}" dt="2023-07-19T12:22:54.125" v="6" actId="20577"/>
        <pc:sldMkLst>
          <pc:docMk/>
          <pc:sldMk cId="1473054025" sldId="2147374789"/>
        </pc:sldMkLst>
      </pc:sldChg>
      <pc:sldChg chg="add del ord">
        <pc:chgData name="Merethe Anette Ryen" userId="S::merethear@uia.no::1a0d79ba-99a9-4ffc-bb02-a2067f6f93d6" providerId="AD" clId="Web-{D3A25081-D186-45CF-940B-F91C881114E3}" dt="2023-07-19T12:22:56.875" v="7"/>
        <pc:sldMkLst>
          <pc:docMk/>
          <pc:sldMk cId="1747252529" sldId="2147374791"/>
        </pc:sldMkLst>
      </pc:sldChg>
      <pc:sldChg chg="add">
        <pc:chgData name="Merethe Anette Ryen" userId="S::merethear@uia.no::1a0d79ba-99a9-4ffc-bb02-a2067f6f93d6" providerId="AD" clId="Web-{D3A25081-D186-45CF-940B-F91C881114E3}" dt="2023-07-19T12:22:14.780" v="1"/>
        <pc:sldMkLst>
          <pc:docMk/>
          <pc:sldMk cId="373699388" sldId="2147374792"/>
        </pc:sldMkLst>
      </pc:sldChg>
    </pc:docChg>
  </pc:docChgLst>
  <pc:docChgLst>
    <pc:chgData name="Merethe Anette Ryen" userId="1a0d79ba-99a9-4ffc-bb02-a2067f6f93d6" providerId="ADAL" clId="{33257692-A294-479B-9E65-2EAC17DF9609}"/>
    <pc:docChg chg="undo custSel addSld delSld modSld">
      <pc:chgData name="Merethe Anette Ryen" userId="1a0d79ba-99a9-4ffc-bb02-a2067f6f93d6" providerId="ADAL" clId="{33257692-A294-479B-9E65-2EAC17DF9609}" dt="2022-04-06T11:17:49.740" v="7181" actId="729"/>
      <pc:docMkLst>
        <pc:docMk/>
      </pc:docMkLst>
      <pc:sldChg chg="add">
        <pc:chgData name="Merethe Anette Ryen" userId="1a0d79ba-99a9-4ffc-bb02-a2067f6f93d6" providerId="ADAL" clId="{33257692-A294-479B-9E65-2EAC17DF9609}" dt="2022-04-05T12:49:32.234" v="5179"/>
        <pc:sldMkLst>
          <pc:docMk/>
          <pc:sldMk cId="1885806652" sldId="619"/>
        </pc:sldMkLst>
      </pc:sldChg>
      <pc:sldChg chg="del">
        <pc:chgData name="Merethe Anette Ryen" userId="1a0d79ba-99a9-4ffc-bb02-a2067f6f93d6" providerId="ADAL" clId="{33257692-A294-479B-9E65-2EAC17DF9609}" dt="2022-04-05T12:01:02.360" v="2381" actId="2696"/>
        <pc:sldMkLst>
          <pc:docMk/>
          <pc:sldMk cId="1369826454" sldId="621"/>
        </pc:sldMkLst>
      </pc:sldChg>
      <pc:sldChg chg="modSp mod">
        <pc:chgData name="Merethe Anette Ryen" userId="1a0d79ba-99a9-4ffc-bb02-a2067f6f93d6" providerId="ADAL" clId="{33257692-A294-479B-9E65-2EAC17DF9609}" dt="2022-04-06T11:01:05.796" v="6412" actId="20577"/>
        <pc:sldMkLst>
          <pc:docMk/>
          <pc:sldMk cId="687476664" sldId="644"/>
        </pc:sldMkLst>
      </pc:sldChg>
      <pc:sldChg chg="modSp mod">
        <pc:chgData name="Merethe Anette Ryen" userId="1a0d79ba-99a9-4ffc-bb02-a2067f6f93d6" providerId="ADAL" clId="{33257692-A294-479B-9E65-2EAC17DF9609}" dt="2022-04-06T10:45:08.802" v="5945" actId="20577"/>
        <pc:sldMkLst>
          <pc:docMk/>
          <pc:sldMk cId="2062943582" sldId="647"/>
        </pc:sldMkLst>
      </pc:sldChg>
      <pc:sldChg chg="modSp mod modNotesTx">
        <pc:chgData name="Merethe Anette Ryen" userId="1a0d79ba-99a9-4ffc-bb02-a2067f6f93d6" providerId="ADAL" clId="{33257692-A294-479B-9E65-2EAC17DF9609}" dt="2022-04-06T11:09:02.680" v="6694" actId="20577"/>
        <pc:sldMkLst>
          <pc:docMk/>
          <pc:sldMk cId="3666750332" sldId="651"/>
        </pc:sldMkLst>
      </pc:sldChg>
      <pc:sldChg chg="addSp delSp modSp mod">
        <pc:chgData name="Merethe Anette Ryen" userId="1a0d79ba-99a9-4ffc-bb02-a2067f6f93d6" providerId="ADAL" clId="{33257692-A294-479B-9E65-2EAC17DF9609}" dt="2022-04-06T10:58:49.063" v="6258" actId="21"/>
        <pc:sldMkLst>
          <pc:docMk/>
          <pc:sldMk cId="910242368" sldId="652"/>
        </pc:sldMkLst>
      </pc:sldChg>
      <pc:sldChg chg="addSp delSp modSp add mod modNotesTx">
        <pc:chgData name="Merethe Anette Ryen" userId="1a0d79ba-99a9-4ffc-bb02-a2067f6f93d6" providerId="ADAL" clId="{33257692-A294-479B-9E65-2EAC17DF9609}" dt="2022-04-06T10:53:33.532" v="6149" actId="20577"/>
        <pc:sldMkLst>
          <pc:docMk/>
          <pc:sldMk cId="2882871590" sldId="653"/>
        </pc:sldMkLst>
      </pc:sldChg>
      <pc:sldChg chg="delSp modSp new mod modShow">
        <pc:chgData name="Merethe Anette Ryen" userId="1a0d79ba-99a9-4ffc-bb02-a2067f6f93d6" providerId="ADAL" clId="{33257692-A294-479B-9E65-2EAC17DF9609}" dt="2022-04-06T10:49:40.967" v="6088" actId="729"/>
        <pc:sldMkLst>
          <pc:docMk/>
          <pc:sldMk cId="3782338146" sldId="654"/>
        </pc:sldMkLst>
      </pc:sldChg>
      <pc:sldChg chg="modSp add mod modShow">
        <pc:chgData name="Merethe Anette Ryen" userId="1a0d79ba-99a9-4ffc-bb02-a2067f6f93d6" providerId="ADAL" clId="{33257692-A294-479B-9E65-2EAC17DF9609}" dt="2022-04-06T10:49:42.894" v="6089" actId="729"/>
        <pc:sldMkLst>
          <pc:docMk/>
          <pc:sldMk cId="2100427848" sldId="655"/>
        </pc:sldMkLst>
      </pc:sldChg>
      <pc:sldChg chg="addSp delSp modSp add mod modNotesTx">
        <pc:chgData name="Merethe Anette Ryen" userId="1a0d79ba-99a9-4ffc-bb02-a2067f6f93d6" providerId="ADAL" clId="{33257692-A294-479B-9E65-2EAC17DF9609}" dt="2022-04-05T12:49:38.909" v="5181" actId="20577"/>
        <pc:sldMkLst>
          <pc:docMk/>
          <pc:sldMk cId="4153301124" sldId="656"/>
        </pc:sldMkLst>
      </pc:sldChg>
      <pc:sldChg chg="modSp add mod">
        <pc:chgData name="Merethe Anette Ryen" userId="1a0d79ba-99a9-4ffc-bb02-a2067f6f93d6" providerId="ADAL" clId="{33257692-A294-479B-9E65-2EAC17DF9609}" dt="2022-04-06T10:48:01.095" v="6028" actId="20577"/>
        <pc:sldMkLst>
          <pc:docMk/>
          <pc:sldMk cId="4030368331" sldId="657"/>
        </pc:sldMkLst>
      </pc:sldChg>
      <pc:sldChg chg="modSp add mod modShow">
        <pc:chgData name="Merethe Anette Ryen" userId="1a0d79ba-99a9-4ffc-bb02-a2067f6f93d6" providerId="ADAL" clId="{33257692-A294-479B-9E65-2EAC17DF9609}" dt="2022-04-06T10:59:07.573" v="6259" actId="729"/>
        <pc:sldMkLst>
          <pc:docMk/>
          <pc:sldMk cId="2292237339" sldId="658"/>
        </pc:sldMkLst>
      </pc:sldChg>
      <pc:sldChg chg="modSp add mod modNotesTx">
        <pc:chgData name="Merethe Anette Ryen" userId="1a0d79ba-99a9-4ffc-bb02-a2067f6f93d6" providerId="ADAL" clId="{33257692-A294-479B-9E65-2EAC17DF9609}" dt="2022-04-06T11:02:06.138" v="6492" actId="20577"/>
        <pc:sldMkLst>
          <pc:docMk/>
          <pc:sldMk cId="899491690" sldId="659"/>
        </pc:sldMkLst>
      </pc:sldChg>
      <pc:sldChg chg="modSp add mod">
        <pc:chgData name="Merethe Anette Ryen" userId="1a0d79ba-99a9-4ffc-bb02-a2067f6f93d6" providerId="ADAL" clId="{33257692-A294-479B-9E65-2EAC17DF9609}" dt="2022-04-06T11:02:20.584" v="6500" actId="20577"/>
        <pc:sldMkLst>
          <pc:docMk/>
          <pc:sldMk cId="1053346591" sldId="660"/>
        </pc:sldMkLst>
      </pc:sldChg>
      <pc:sldChg chg="modSp add mod">
        <pc:chgData name="Merethe Anette Ryen" userId="1a0d79ba-99a9-4ffc-bb02-a2067f6f93d6" providerId="ADAL" clId="{33257692-A294-479B-9E65-2EAC17DF9609}" dt="2022-04-06T11:15:27.047" v="7098" actId="20577"/>
        <pc:sldMkLst>
          <pc:docMk/>
          <pc:sldMk cId="834140655" sldId="661"/>
        </pc:sldMkLst>
      </pc:sldChg>
      <pc:sldChg chg="addSp delSp modSp new mod modAnim modShow">
        <pc:chgData name="Merethe Anette Ryen" userId="1a0d79ba-99a9-4ffc-bb02-a2067f6f93d6" providerId="ADAL" clId="{33257692-A294-479B-9E65-2EAC17DF9609}" dt="2022-04-06T11:17:49.740" v="7181" actId="729"/>
        <pc:sldMkLst>
          <pc:docMk/>
          <pc:sldMk cId="472483902" sldId="662"/>
        </pc:sldMkLst>
      </pc:sldChg>
      <pc:sldChg chg="modSp add mod modShow">
        <pc:chgData name="Merethe Anette Ryen" userId="1a0d79ba-99a9-4ffc-bb02-a2067f6f93d6" providerId="ADAL" clId="{33257692-A294-479B-9E65-2EAC17DF9609}" dt="2022-04-06T11:08:42.878" v="6656" actId="729"/>
        <pc:sldMkLst>
          <pc:docMk/>
          <pc:sldMk cId="4124668116" sldId="663"/>
        </pc:sldMkLst>
      </pc:sldChg>
      <pc:sldChg chg="modSp add mod modShow">
        <pc:chgData name="Merethe Anette Ryen" userId="1a0d79ba-99a9-4ffc-bb02-a2067f6f93d6" providerId="ADAL" clId="{33257692-A294-479B-9E65-2EAC17DF9609}" dt="2022-04-06T11:10:36.730" v="6744" actId="729"/>
        <pc:sldMkLst>
          <pc:docMk/>
          <pc:sldMk cId="347704646" sldId="664"/>
        </pc:sldMkLst>
      </pc:sldChg>
      <pc:sldChg chg="modSp add mod modShow">
        <pc:chgData name="Merethe Anette Ryen" userId="1a0d79ba-99a9-4ffc-bb02-a2067f6f93d6" providerId="ADAL" clId="{33257692-A294-479B-9E65-2EAC17DF9609}" dt="2022-04-06T11:14:16.212" v="6994" actId="729"/>
        <pc:sldMkLst>
          <pc:docMk/>
          <pc:sldMk cId="4055401451" sldId="665"/>
        </pc:sldMkLst>
      </pc:sldChg>
      <pc:sldChg chg="modSp add mod modShow">
        <pc:chgData name="Merethe Anette Ryen" userId="1a0d79ba-99a9-4ffc-bb02-a2067f6f93d6" providerId="ADAL" clId="{33257692-A294-479B-9E65-2EAC17DF9609}" dt="2022-04-06T11:15:01.157" v="7096" actId="20577"/>
        <pc:sldMkLst>
          <pc:docMk/>
          <pc:sldMk cId="1151057484" sldId="666"/>
        </pc:sldMkLst>
      </pc:sldChg>
      <pc:sldChg chg="modSp add mod">
        <pc:chgData name="Merethe Anette Ryen" userId="1a0d79ba-99a9-4ffc-bb02-a2067f6f93d6" providerId="ADAL" clId="{33257692-A294-479B-9E65-2EAC17DF9609}" dt="2022-04-06T11:14:33.935" v="7042" actId="20577"/>
        <pc:sldMkLst>
          <pc:docMk/>
          <pc:sldMk cId="3009101498" sldId="667"/>
        </pc:sldMkLst>
      </pc:sldChg>
    </pc:docChg>
  </pc:docChgLst>
  <pc:docChgLst>
    <pc:chgData name="Merethe Anette Ryen" userId="S::merethear@uia.no::1a0d79ba-99a9-4ffc-bb02-a2067f6f93d6" providerId="AD" clId="Web-{FBA32F39-3D87-4468-BA07-7455376E93AE}"/>
    <pc:docChg chg="modSld">
      <pc:chgData name="Merethe Anette Ryen" userId="S::merethear@uia.no::1a0d79ba-99a9-4ffc-bb02-a2067f6f93d6" providerId="AD" clId="Web-{FBA32F39-3D87-4468-BA07-7455376E93AE}" dt="2023-03-08T11:52:03.182" v="35" actId="20577"/>
      <pc:docMkLst>
        <pc:docMk/>
      </pc:docMkLst>
      <pc:sldChg chg="modSp">
        <pc:chgData name="Merethe Anette Ryen" userId="S::merethear@uia.no::1a0d79ba-99a9-4ffc-bb02-a2067f6f93d6" providerId="AD" clId="Web-{FBA32F39-3D87-4468-BA07-7455376E93AE}" dt="2023-03-08T11:52:03.182" v="35" actId="20577"/>
        <pc:sldMkLst>
          <pc:docMk/>
          <pc:sldMk cId="1247638121" sldId="2147374707"/>
        </pc:sldMkLst>
      </pc:sldChg>
    </pc:docChg>
  </pc:docChgLst>
  <pc:docChgLst>
    <pc:chgData name="Merethe Anette Ryen" userId="1a0d79ba-99a9-4ffc-bb02-a2067f6f93d6" providerId="ADAL" clId="{DC8321A4-D76F-446C-9E4F-393ED03D7C9B}"/>
    <pc:docChg chg="undo custSel addSld delSld modSld sldOrd">
      <pc:chgData name="Merethe Anette Ryen" userId="1a0d79ba-99a9-4ffc-bb02-a2067f6f93d6" providerId="ADAL" clId="{DC8321A4-D76F-446C-9E4F-393ED03D7C9B}" dt="2022-04-06T13:18:25.632" v="1376" actId="20577"/>
      <pc:docMkLst>
        <pc:docMk/>
      </pc:docMkLst>
      <pc:sldChg chg="modSp mod">
        <pc:chgData name="Merethe Anette Ryen" userId="1a0d79ba-99a9-4ffc-bb02-a2067f6f93d6" providerId="ADAL" clId="{DC8321A4-D76F-446C-9E4F-393ED03D7C9B}" dt="2022-04-06T11:25:33.464" v="133" actId="5793"/>
        <pc:sldMkLst>
          <pc:docMk/>
          <pc:sldMk cId="1032388041" sldId="274"/>
        </pc:sldMkLst>
      </pc:sldChg>
      <pc:sldChg chg="add">
        <pc:chgData name="Merethe Anette Ryen" userId="1a0d79ba-99a9-4ffc-bb02-a2067f6f93d6" providerId="ADAL" clId="{DC8321A4-D76F-446C-9E4F-393ED03D7C9B}" dt="2022-04-06T11:47:13.316" v="662"/>
        <pc:sldMkLst>
          <pc:docMk/>
          <pc:sldMk cId="312602221" sldId="405"/>
        </pc:sldMkLst>
      </pc:sldChg>
      <pc:sldChg chg="add">
        <pc:chgData name="Merethe Anette Ryen" userId="1a0d79ba-99a9-4ffc-bb02-a2067f6f93d6" providerId="ADAL" clId="{DC8321A4-D76F-446C-9E4F-393ED03D7C9B}" dt="2022-04-06T11:48:12.449" v="667"/>
        <pc:sldMkLst>
          <pc:docMk/>
          <pc:sldMk cId="385058923" sldId="506"/>
        </pc:sldMkLst>
      </pc:sldChg>
      <pc:sldChg chg="add">
        <pc:chgData name="Merethe Anette Ryen" userId="1a0d79ba-99a9-4ffc-bb02-a2067f6f93d6" providerId="ADAL" clId="{DC8321A4-D76F-446C-9E4F-393ED03D7C9B}" dt="2022-04-06T11:48:29.689" v="668"/>
        <pc:sldMkLst>
          <pc:docMk/>
          <pc:sldMk cId="2816116512" sldId="566"/>
        </pc:sldMkLst>
      </pc:sldChg>
      <pc:sldChg chg="delSp modSp add mod">
        <pc:chgData name="Merethe Anette Ryen" userId="1a0d79ba-99a9-4ffc-bb02-a2067f6f93d6" providerId="ADAL" clId="{DC8321A4-D76F-446C-9E4F-393ED03D7C9B}" dt="2022-04-06T11:44:33.516" v="659" actId="1076"/>
        <pc:sldMkLst>
          <pc:docMk/>
          <pc:sldMk cId="2289960799" sldId="567"/>
        </pc:sldMkLst>
      </pc:sldChg>
      <pc:sldChg chg="add">
        <pc:chgData name="Merethe Anette Ryen" userId="1a0d79ba-99a9-4ffc-bb02-a2067f6f93d6" providerId="ADAL" clId="{DC8321A4-D76F-446C-9E4F-393ED03D7C9B}" dt="2022-04-06T11:38:57.505" v="573"/>
        <pc:sldMkLst>
          <pc:docMk/>
          <pc:sldMk cId="800266044" sldId="568"/>
        </pc:sldMkLst>
      </pc:sldChg>
      <pc:sldChg chg="add">
        <pc:chgData name="Merethe Anette Ryen" userId="1a0d79ba-99a9-4ffc-bb02-a2067f6f93d6" providerId="ADAL" clId="{DC8321A4-D76F-446C-9E4F-393ED03D7C9B}" dt="2022-04-06T11:48:29.689" v="668"/>
        <pc:sldMkLst>
          <pc:docMk/>
          <pc:sldMk cId="1795590130" sldId="569"/>
        </pc:sldMkLst>
      </pc:sldChg>
      <pc:sldChg chg="add ord">
        <pc:chgData name="Merethe Anette Ryen" userId="1a0d79ba-99a9-4ffc-bb02-a2067f6f93d6" providerId="ADAL" clId="{DC8321A4-D76F-446C-9E4F-393ED03D7C9B}" dt="2022-04-06T11:48:02.518" v="666"/>
        <pc:sldMkLst>
          <pc:docMk/>
          <pc:sldMk cId="4173127001" sldId="578"/>
        </pc:sldMkLst>
      </pc:sldChg>
      <pc:sldChg chg="add">
        <pc:chgData name="Merethe Anette Ryen" userId="1a0d79ba-99a9-4ffc-bb02-a2067f6f93d6" providerId="ADAL" clId="{DC8321A4-D76F-446C-9E4F-393ED03D7C9B}" dt="2022-04-06T11:30:38.368" v="173"/>
        <pc:sldMkLst>
          <pc:docMk/>
          <pc:sldMk cId="2998803024" sldId="608"/>
        </pc:sldMkLst>
      </pc:sldChg>
      <pc:sldChg chg="del">
        <pc:chgData name="Merethe Anette Ryen" userId="1a0d79ba-99a9-4ffc-bb02-a2067f6f93d6" providerId="ADAL" clId="{DC8321A4-D76F-446C-9E4F-393ED03D7C9B}" dt="2022-04-06T11:30:42.478" v="174" actId="2696"/>
        <pc:sldMkLst>
          <pc:docMk/>
          <pc:sldMk cId="1629239708" sldId="615"/>
        </pc:sldMkLst>
      </pc:sldChg>
      <pc:sldChg chg="modSp mod">
        <pc:chgData name="Merethe Anette Ryen" userId="1a0d79ba-99a9-4ffc-bb02-a2067f6f93d6" providerId="ADAL" clId="{DC8321A4-D76F-446C-9E4F-393ED03D7C9B}" dt="2022-04-06T13:18:25.632" v="1376" actId="20577"/>
        <pc:sldMkLst>
          <pc:docMk/>
          <pc:sldMk cId="1038982187" sldId="616"/>
        </pc:sldMkLst>
      </pc:sldChg>
      <pc:sldChg chg="add modNotesTx">
        <pc:chgData name="Merethe Anette Ryen" userId="1a0d79ba-99a9-4ffc-bb02-a2067f6f93d6" providerId="ADAL" clId="{DC8321A4-D76F-446C-9E4F-393ED03D7C9B}" dt="2022-04-06T11:34:26.807" v="469" actId="20577"/>
        <pc:sldMkLst>
          <pc:docMk/>
          <pc:sldMk cId="3781804725" sldId="618"/>
        </pc:sldMkLst>
      </pc:sldChg>
      <pc:sldChg chg="addSp delSp del mod">
        <pc:chgData name="Merethe Anette Ryen" userId="1a0d79ba-99a9-4ffc-bb02-a2067f6f93d6" providerId="ADAL" clId="{DC8321A4-D76F-446C-9E4F-393ED03D7C9B}" dt="2022-04-06T11:33:33.952" v="317" actId="2696"/>
        <pc:sldMkLst>
          <pc:docMk/>
          <pc:sldMk cId="1885806652" sldId="619"/>
        </pc:sldMkLst>
      </pc:sldChg>
      <pc:sldChg chg="add mod modShow">
        <pc:chgData name="Merethe Anette Ryen" userId="1a0d79ba-99a9-4ffc-bb02-a2067f6f93d6" providerId="ADAL" clId="{DC8321A4-D76F-446C-9E4F-393ED03D7C9B}" dt="2022-04-06T11:44:41.880" v="660" actId="729"/>
        <pc:sldMkLst>
          <pc:docMk/>
          <pc:sldMk cId="2148109922" sldId="623"/>
        </pc:sldMkLst>
      </pc:sldChg>
      <pc:sldChg chg="modSp add mod modNotesTx">
        <pc:chgData name="Merethe Anette Ryen" userId="1a0d79ba-99a9-4ffc-bb02-a2067f6f93d6" providerId="ADAL" clId="{DC8321A4-D76F-446C-9E4F-393ED03D7C9B}" dt="2022-04-06T11:41:05.593" v="636" actId="20577"/>
        <pc:sldMkLst>
          <pc:docMk/>
          <pc:sldMk cId="213937751" sldId="631"/>
        </pc:sldMkLst>
      </pc:sldChg>
      <pc:sldChg chg="del">
        <pc:chgData name="Merethe Anette Ryen" userId="1a0d79ba-99a9-4ffc-bb02-a2067f6f93d6" providerId="ADAL" clId="{DC8321A4-D76F-446C-9E4F-393ED03D7C9B}" dt="2022-04-06T11:41:09.683" v="637" actId="2696"/>
        <pc:sldMkLst>
          <pc:docMk/>
          <pc:sldMk cId="2732021727" sldId="633"/>
        </pc:sldMkLst>
      </pc:sldChg>
      <pc:sldChg chg="modSp mod">
        <pc:chgData name="Merethe Anette Ryen" userId="1a0d79ba-99a9-4ffc-bb02-a2067f6f93d6" providerId="ADAL" clId="{DC8321A4-D76F-446C-9E4F-393ED03D7C9B}" dt="2022-04-06T11:31:32.774" v="307" actId="20577"/>
        <pc:sldMkLst>
          <pc:docMk/>
          <pc:sldMk cId="4232647976" sldId="636"/>
        </pc:sldMkLst>
      </pc:sldChg>
      <pc:sldChg chg="mod modShow">
        <pc:chgData name="Merethe Anette Ryen" userId="1a0d79ba-99a9-4ffc-bb02-a2067f6f93d6" providerId="ADAL" clId="{DC8321A4-D76F-446C-9E4F-393ED03D7C9B}" dt="2022-04-06T11:26:11.675" v="169" actId="729"/>
        <pc:sldMkLst>
          <pc:docMk/>
          <pc:sldMk cId="3444337606" sldId="637"/>
        </pc:sldMkLst>
      </pc:sldChg>
      <pc:sldChg chg="add">
        <pc:chgData name="Merethe Anette Ryen" userId="1a0d79ba-99a9-4ffc-bb02-a2067f6f93d6" providerId="ADAL" clId="{DC8321A4-D76F-446C-9E4F-393ED03D7C9B}" dt="2022-04-06T11:30:38.368" v="173"/>
        <pc:sldMkLst>
          <pc:docMk/>
          <pc:sldMk cId="15618543" sldId="642"/>
        </pc:sldMkLst>
      </pc:sldChg>
      <pc:sldChg chg="add ord">
        <pc:chgData name="Merethe Anette Ryen" userId="1a0d79ba-99a9-4ffc-bb02-a2067f6f93d6" providerId="ADAL" clId="{DC8321A4-D76F-446C-9E4F-393ED03D7C9B}" dt="2022-04-06T11:54:45.734" v="1284"/>
        <pc:sldMkLst>
          <pc:docMk/>
          <pc:sldMk cId="2656009895" sldId="643"/>
        </pc:sldMkLst>
      </pc:sldChg>
      <pc:sldChg chg="del">
        <pc:chgData name="Merethe Anette Ryen" userId="1a0d79ba-99a9-4ffc-bb02-a2067f6f93d6" providerId="ADAL" clId="{DC8321A4-D76F-446C-9E4F-393ED03D7C9B}" dt="2022-04-06T11:30:42.478" v="174" actId="2696"/>
        <pc:sldMkLst>
          <pc:docMk/>
          <pc:sldMk cId="687476664" sldId="644"/>
        </pc:sldMkLst>
      </pc:sldChg>
      <pc:sldChg chg="mod modShow">
        <pc:chgData name="Merethe Anette Ryen" userId="1a0d79ba-99a9-4ffc-bb02-a2067f6f93d6" providerId="ADAL" clId="{DC8321A4-D76F-446C-9E4F-393ED03D7C9B}" dt="2022-04-06T11:31:54.802" v="309" actId="729"/>
        <pc:sldMkLst>
          <pc:docMk/>
          <pc:sldMk cId="395828971" sldId="645"/>
        </pc:sldMkLst>
      </pc:sldChg>
      <pc:sldChg chg="add">
        <pc:chgData name="Merethe Anette Ryen" userId="1a0d79ba-99a9-4ffc-bb02-a2067f6f93d6" providerId="ADAL" clId="{DC8321A4-D76F-446C-9E4F-393ED03D7C9B}" dt="2022-04-06T11:23:39.088" v="0"/>
        <pc:sldMkLst>
          <pc:docMk/>
          <pc:sldMk cId="3421155599" sldId="649"/>
        </pc:sldMkLst>
      </pc:sldChg>
      <pc:sldChg chg="add">
        <pc:chgData name="Merethe Anette Ryen" userId="1a0d79ba-99a9-4ffc-bb02-a2067f6f93d6" providerId="ADAL" clId="{DC8321A4-D76F-446C-9E4F-393ED03D7C9B}" dt="2022-04-06T11:23:39.088" v="0"/>
        <pc:sldMkLst>
          <pc:docMk/>
          <pc:sldMk cId="982403725" sldId="650"/>
        </pc:sldMkLst>
      </pc:sldChg>
      <pc:sldChg chg="add del">
        <pc:chgData name="Merethe Anette Ryen" userId="1a0d79ba-99a9-4ffc-bb02-a2067f6f93d6" providerId="ADAL" clId="{DC8321A4-D76F-446C-9E4F-393ED03D7C9B}" dt="2022-04-06T11:23:55.368" v="2" actId="2696"/>
        <pc:sldMkLst>
          <pc:docMk/>
          <pc:sldMk cId="3666750332" sldId="651"/>
        </pc:sldMkLst>
      </pc:sldChg>
      <pc:sldChg chg="mod modShow">
        <pc:chgData name="Merethe Anette Ryen" userId="1a0d79ba-99a9-4ffc-bb02-a2067f6f93d6" providerId="ADAL" clId="{DC8321A4-D76F-446C-9E4F-393ED03D7C9B}" dt="2022-04-06T11:26:16.533" v="170" actId="729"/>
        <pc:sldMkLst>
          <pc:docMk/>
          <pc:sldMk cId="910242368" sldId="652"/>
        </pc:sldMkLst>
      </pc:sldChg>
      <pc:sldChg chg="mod modShow">
        <pc:chgData name="Merethe Anette Ryen" userId="1a0d79ba-99a9-4ffc-bb02-a2067f6f93d6" providerId="ADAL" clId="{DC8321A4-D76F-446C-9E4F-393ED03D7C9B}" dt="2022-04-06T11:26:19.157" v="171" actId="729"/>
        <pc:sldMkLst>
          <pc:docMk/>
          <pc:sldMk cId="2882871590" sldId="653"/>
        </pc:sldMkLst>
      </pc:sldChg>
      <pc:sldChg chg="del">
        <pc:chgData name="Merethe Anette Ryen" userId="1a0d79ba-99a9-4ffc-bb02-a2067f6f93d6" providerId="ADAL" clId="{DC8321A4-D76F-446C-9E4F-393ED03D7C9B}" dt="2022-04-06T11:32:15.636" v="310" actId="2696"/>
        <pc:sldMkLst>
          <pc:docMk/>
          <pc:sldMk cId="4153301124" sldId="656"/>
        </pc:sldMkLst>
      </pc:sldChg>
      <pc:sldChg chg="modSp mod">
        <pc:chgData name="Merethe Anette Ryen" userId="1a0d79ba-99a9-4ffc-bb02-a2067f6f93d6" providerId="ADAL" clId="{DC8321A4-D76F-446C-9E4F-393ED03D7C9B}" dt="2022-04-06T11:37:53.431" v="570" actId="5793"/>
        <pc:sldMkLst>
          <pc:docMk/>
          <pc:sldMk cId="4030368331" sldId="657"/>
        </pc:sldMkLst>
      </pc:sldChg>
      <pc:sldChg chg="modSp mod modNotesTx">
        <pc:chgData name="Merethe Anette Ryen" userId="1a0d79ba-99a9-4ffc-bb02-a2067f6f93d6" providerId="ADAL" clId="{DC8321A4-D76F-446C-9E4F-393ED03D7C9B}" dt="2022-04-06T11:42:00.493" v="641" actId="27636"/>
        <pc:sldMkLst>
          <pc:docMk/>
          <pc:sldMk cId="2292237339" sldId="658"/>
        </pc:sldMkLst>
      </pc:sldChg>
      <pc:sldChg chg="modSp mod">
        <pc:chgData name="Merethe Anette Ryen" userId="1a0d79ba-99a9-4ffc-bb02-a2067f6f93d6" providerId="ADAL" clId="{DC8321A4-D76F-446C-9E4F-393ED03D7C9B}" dt="2022-04-06T13:17:27.733" v="1338" actId="207"/>
        <pc:sldMkLst>
          <pc:docMk/>
          <pc:sldMk cId="834140655" sldId="661"/>
        </pc:sldMkLst>
      </pc:sldChg>
      <pc:sldChg chg="del">
        <pc:chgData name="Merethe Anette Ryen" userId="1a0d79ba-99a9-4ffc-bb02-a2067f6f93d6" providerId="ADAL" clId="{DC8321A4-D76F-446C-9E4F-393ED03D7C9B}" dt="2022-04-06T11:35:57.404" v="474" actId="2696"/>
        <pc:sldMkLst>
          <pc:docMk/>
          <pc:sldMk cId="4055401451" sldId="665"/>
        </pc:sldMkLst>
      </pc:sldChg>
      <pc:sldChg chg="del">
        <pc:chgData name="Merethe Anette Ryen" userId="1a0d79ba-99a9-4ffc-bb02-a2067f6f93d6" providerId="ADAL" clId="{DC8321A4-D76F-446C-9E4F-393ED03D7C9B}" dt="2022-04-06T11:35:57.404" v="474" actId="2696"/>
        <pc:sldMkLst>
          <pc:docMk/>
          <pc:sldMk cId="1151057484" sldId="666"/>
        </pc:sldMkLst>
      </pc:sldChg>
      <pc:sldChg chg="del">
        <pc:chgData name="Merethe Anette Ryen" userId="1a0d79ba-99a9-4ffc-bb02-a2067f6f93d6" providerId="ADAL" clId="{DC8321A4-D76F-446C-9E4F-393ED03D7C9B}" dt="2022-04-06T11:35:57.404" v="474" actId="2696"/>
        <pc:sldMkLst>
          <pc:docMk/>
          <pc:sldMk cId="3009101498" sldId="667"/>
        </pc:sldMkLst>
      </pc:sldChg>
      <pc:sldChg chg="modSp add del mod modAnim modShow">
        <pc:chgData name="Merethe Anette Ryen" userId="1a0d79ba-99a9-4ffc-bb02-a2067f6f93d6" providerId="ADAL" clId="{DC8321A4-D76F-446C-9E4F-393ED03D7C9B}" dt="2022-04-06T11:50:41.094" v="772" actId="2696"/>
        <pc:sldMkLst>
          <pc:docMk/>
          <pc:sldMk cId="319950484" sldId="668"/>
        </pc:sldMkLst>
      </pc:sldChg>
      <pc:sldChg chg="modSp add mod ord modAnim modNotesTx">
        <pc:chgData name="Merethe Anette Ryen" userId="1a0d79ba-99a9-4ffc-bb02-a2067f6f93d6" providerId="ADAL" clId="{DC8321A4-D76F-446C-9E4F-393ED03D7C9B}" dt="2022-04-06T11:54:46.971" v="1286"/>
        <pc:sldMkLst>
          <pc:docMk/>
          <pc:sldMk cId="3857240855" sldId="669"/>
        </pc:sldMkLst>
      </pc:sldChg>
      <pc:sldChg chg="addSp modSp new mod">
        <pc:chgData name="Merethe Anette Ryen" userId="1a0d79ba-99a9-4ffc-bb02-a2067f6f93d6" providerId="ADAL" clId="{DC8321A4-D76F-446C-9E4F-393ED03D7C9B}" dt="2022-04-06T11:35:45.011" v="473" actId="14100"/>
        <pc:sldMkLst>
          <pc:docMk/>
          <pc:sldMk cId="32137276" sldId="670"/>
        </pc:sldMkLst>
      </pc:sldChg>
      <pc:sldChg chg="add del ord">
        <pc:chgData name="Merethe Anette Ryen" userId="1a0d79ba-99a9-4ffc-bb02-a2067f6f93d6" providerId="ADAL" clId="{DC8321A4-D76F-446C-9E4F-393ED03D7C9B}" dt="2022-04-06T11:33:29.225" v="316" actId="2696"/>
        <pc:sldMkLst>
          <pc:docMk/>
          <pc:sldMk cId="1765577905" sldId="670"/>
        </pc:sldMkLst>
      </pc:sldChg>
      <pc:sldChg chg="modSp add mod ord modAnim">
        <pc:chgData name="Merethe Anette Ryen" userId="1a0d79ba-99a9-4ffc-bb02-a2067f6f93d6" providerId="ADAL" clId="{DC8321A4-D76F-446C-9E4F-393ED03D7C9B}" dt="2022-04-06T11:58:29.095" v="1331" actId="20577"/>
        <pc:sldMkLst>
          <pc:docMk/>
          <pc:sldMk cId="1699584333" sldId="671"/>
        </pc:sldMkLst>
      </pc:sldChg>
    </pc:docChg>
  </pc:docChgLst>
  <pc:docChgLst>
    <pc:chgData name="Merethe Anette Ryen" userId="S::merethear@uia.no::1a0d79ba-99a9-4ffc-bb02-a2067f6f93d6" providerId="AD" clId="Web-{A84784A4-7E99-4A3F-8633-5A147FC83A79}"/>
    <pc:docChg chg="addSld modSection">
      <pc:chgData name="Merethe Anette Ryen" userId="S::merethear@uia.no::1a0d79ba-99a9-4ffc-bb02-a2067f6f93d6" providerId="AD" clId="Web-{A84784A4-7E99-4A3F-8633-5A147FC83A79}" dt="2024-08-21T12:38:28.177" v="0"/>
      <pc:docMkLst>
        <pc:docMk/>
      </pc:docMkLst>
      <pc:sldChg chg="add">
        <pc:chgData name="Merethe Anette Ryen" userId="S::merethear@uia.no::1a0d79ba-99a9-4ffc-bb02-a2067f6f93d6" providerId="AD" clId="Web-{A84784A4-7E99-4A3F-8633-5A147FC83A79}" dt="2024-08-21T12:38:28.177" v="0"/>
        <pc:sldMkLst>
          <pc:docMk/>
          <pc:sldMk cId="3951129262" sldId="2147374955"/>
        </pc:sldMkLst>
      </pc:sldChg>
    </pc:docChg>
  </pc:docChgLst>
  <pc:docChgLst>
    <pc:chgData name="Merethe Anette Ryen" userId="S::merethear@uia.no::1a0d79ba-99a9-4ffc-bb02-a2067f6f93d6" providerId="AD" clId="Web-{CDCB6C77-DD4A-49B1-BC7E-04F641E904D2}"/>
    <pc:docChg chg="addSld modSection">
      <pc:chgData name="Merethe Anette Ryen" userId="S::merethear@uia.no::1a0d79ba-99a9-4ffc-bb02-a2067f6f93d6" providerId="AD" clId="Web-{CDCB6C77-DD4A-49B1-BC7E-04F641E904D2}" dt="2023-07-19T13:26:35.170" v="0"/>
      <pc:docMkLst>
        <pc:docMk/>
      </pc:docMkLst>
      <pc:sldChg chg="add">
        <pc:chgData name="Merethe Anette Ryen" userId="S::merethear@uia.no::1a0d79ba-99a9-4ffc-bb02-a2067f6f93d6" providerId="AD" clId="Web-{CDCB6C77-DD4A-49B1-BC7E-04F641E904D2}" dt="2023-07-19T13:26:35.170" v="0"/>
        <pc:sldMkLst>
          <pc:docMk/>
          <pc:sldMk cId="536972945" sldId="2147374814"/>
        </pc:sldMkLst>
      </pc:sldChg>
    </pc:docChg>
  </pc:docChgLst>
  <pc:docChgLst>
    <pc:chgData name="Merethe Anette Ryen" userId="1a0d79ba-99a9-4ffc-bb02-a2067f6f93d6" providerId="ADAL" clId="{AC75FE27-0BC1-435D-85E5-124F26B7BCC6}"/>
    <pc:docChg chg="undo custSel addSld modSld">
      <pc:chgData name="Merethe Anette Ryen" userId="1a0d79ba-99a9-4ffc-bb02-a2067f6f93d6" providerId="ADAL" clId="{AC75FE27-0BC1-435D-85E5-124F26B7BCC6}" dt="2022-01-22T11:52:31.858" v="2524" actId="20577"/>
      <pc:docMkLst>
        <pc:docMk/>
      </pc:docMkLst>
      <pc:sldChg chg="modNotesTx">
        <pc:chgData name="Merethe Anette Ryen" userId="1a0d79ba-99a9-4ffc-bb02-a2067f6f93d6" providerId="ADAL" clId="{AC75FE27-0BC1-435D-85E5-124F26B7BCC6}" dt="2022-01-21T12:56:14.922" v="13" actId="20577"/>
        <pc:sldMkLst>
          <pc:docMk/>
          <pc:sldMk cId="756669445" sldId="513"/>
        </pc:sldMkLst>
      </pc:sldChg>
      <pc:sldChg chg="addSp modSp mod">
        <pc:chgData name="Merethe Anette Ryen" userId="1a0d79ba-99a9-4ffc-bb02-a2067f6f93d6" providerId="ADAL" clId="{AC75FE27-0BC1-435D-85E5-124F26B7BCC6}" dt="2022-01-21T21:18:07.875" v="691" actId="20577"/>
        <pc:sldMkLst>
          <pc:docMk/>
          <pc:sldMk cId="1629239708" sldId="615"/>
        </pc:sldMkLst>
      </pc:sldChg>
      <pc:sldChg chg="modSp mod">
        <pc:chgData name="Merethe Anette Ryen" userId="1a0d79ba-99a9-4ffc-bb02-a2067f6f93d6" providerId="ADAL" clId="{AC75FE27-0BC1-435D-85E5-124F26B7BCC6}" dt="2022-01-22T11:52:31.858" v="2524" actId="20577"/>
        <pc:sldMkLst>
          <pc:docMk/>
          <pc:sldMk cId="1038982187" sldId="616"/>
        </pc:sldMkLst>
      </pc:sldChg>
    </pc:docChg>
  </pc:docChgLst>
  <pc:docChgLst>
    <pc:chgData name="Merethe Anette Ryen" userId="S::merethear@uia.no::1a0d79ba-99a9-4ffc-bb02-a2067f6f93d6" providerId="AD" clId="Web-{4B783EEE-354A-4EB4-BA65-7213D142EB29}"/>
    <pc:docChg chg="modSld">
      <pc:chgData name="Merethe Anette Ryen" userId="S::merethear@uia.no::1a0d79ba-99a9-4ffc-bb02-a2067f6f93d6" providerId="AD" clId="Web-{4B783EEE-354A-4EB4-BA65-7213D142EB29}" dt="2023-06-01T08:33:33.305" v="11" actId="20577"/>
      <pc:docMkLst>
        <pc:docMk/>
      </pc:docMkLst>
      <pc:sldChg chg="modSp">
        <pc:chgData name="Merethe Anette Ryen" userId="S::merethear@uia.no::1a0d79ba-99a9-4ffc-bb02-a2067f6f93d6" providerId="AD" clId="Web-{4B783EEE-354A-4EB4-BA65-7213D142EB29}" dt="2023-06-01T08:33:33.305" v="11" actId="20577"/>
        <pc:sldMkLst>
          <pc:docMk/>
          <pc:sldMk cId="3763962846" sldId="2147374741"/>
        </pc:sldMkLst>
      </pc:sldChg>
      <pc:sldChg chg="modSp">
        <pc:chgData name="Merethe Anette Ryen" userId="S::merethear@uia.no::1a0d79ba-99a9-4ffc-bb02-a2067f6f93d6" providerId="AD" clId="Web-{4B783EEE-354A-4EB4-BA65-7213D142EB29}" dt="2023-06-01T08:33:17.648" v="6" actId="20577"/>
        <pc:sldMkLst>
          <pc:docMk/>
          <pc:sldMk cId="2963479867" sldId="2147374778"/>
        </pc:sldMkLst>
      </pc:sldChg>
    </pc:docChg>
  </pc:docChgLst>
  <pc:docChgLst>
    <pc:chgData name="Merethe Anette Ryen" userId="S::merethear@uia.no::1a0d79ba-99a9-4ffc-bb02-a2067f6f93d6" providerId="AD" clId="Web-{C5418CEA-87F5-4E72-98AD-A1C4936442B0}"/>
    <pc:docChg chg="modSld">
      <pc:chgData name="Merethe Anette Ryen" userId="S::merethear@uia.no::1a0d79ba-99a9-4ffc-bb02-a2067f6f93d6" providerId="AD" clId="Web-{C5418CEA-87F5-4E72-98AD-A1C4936442B0}" dt="2022-04-20T11:13:16.212" v="2" actId="1076"/>
      <pc:docMkLst>
        <pc:docMk/>
      </pc:docMkLst>
      <pc:sldChg chg="modSp">
        <pc:chgData name="Merethe Anette Ryen" userId="S::merethear@uia.no::1a0d79ba-99a9-4ffc-bb02-a2067f6f93d6" providerId="AD" clId="Web-{C5418CEA-87F5-4E72-98AD-A1C4936442B0}" dt="2022-04-20T11:12:51.085" v="1" actId="20577"/>
        <pc:sldMkLst>
          <pc:docMk/>
          <pc:sldMk cId="4173127001" sldId="578"/>
        </pc:sldMkLst>
      </pc:sldChg>
      <pc:sldChg chg="modSp">
        <pc:chgData name="Merethe Anette Ryen" userId="S::merethear@uia.no::1a0d79ba-99a9-4ffc-bb02-a2067f6f93d6" providerId="AD" clId="Web-{C5418CEA-87F5-4E72-98AD-A1C4936442B0}" dt="2022-04-20T11:13:16.212" v="2" actId="1076"/>
        <pc:sldMkLst>
          <pc:docMk/>
          <pc:sldMk cId="328872054" sldId="635"/>
        </pc:sldMkLst>
      </pc:sldChg>
    </pc:docChg>
  </pc:docChgLst>
  <pc:docChgLst>
    <pc:chgData name="Merethe Anette Ryen" userId="S::merethear@uia.no::1a0d79ba-99a9-4ffc-bb02-a2067f6f93d6" providerId="AD" clId="Web-{0527B29F-7994-4CA5-9BE6-C2741265D14C}"/>
    <pc:docChg chg="modSld">
      <pc:chgData name="Merethe Anette Ryen" userId="S::merethear@uia.no::1a0d79ba-99a9-4ffc-bb02-a2067f6f93d6" providerId="AD" clId="Web-{0527B29F-7994-4CA5-9BE6-C2741265D14C}" dt="2023-02-13T12:52:13.266" v="8" actId="20577"/>
      <pc:docMkLst>
        <pc:docMk/>
      </pc:docMkLst>
      <pc:sldChg chg="modSp">
        <pc:chgData name="Merethe Anette Ryen" userId="S::merethear@uia.no::1a0d79ba-99a9-4ffc-bb02-a2067f6f93d6" providerId="AD" clId="Web-{0527B29F-7994-4CA5-9BE6-C2741265D14C}" dt="2023-02-13T12:52:13.266" v="8" actId="20577"/>
        <pc:sldMkLst>
          <pc:docMk/>
          <pc:sldMk cId="1482755450" sldId="2147374665"/>
        </pc:sldMkLst>
      </pc:sldChg>
    </pc:docChg>
  </pc:docChgLst>
  <pc:docChgLst>
    <pc:chgData name="Merethe Anette Ryen" userId="S::merethear@uia.no::1a0d79ba-99a9-4ffc-bb02-a2067f6f93d6" providerId="AD" clId="Web-{998AD727-CA3E-4CCE-A92B-504D8B93B0BD}"/>
    <pc:docChg chg="modSld">
      <pc:chgData name="Merethe Anette Ryen" userId="S::merethear@uia.no::1a0d79ba-99a9-4ffc-bb02-a2067f6f93d6" providerId="AD" clId="Web-{998AD727-CA3E-4CCE-A92B-504D8B93B0BD}" dt="2022-04-04T07:04:42.179" v="44" actId="20577"/>
      <pc:docMkLst>
        <pc:docMk/>
      </pc:docMkLst>
      <pc:sldChg chg="modSp">
        <pc:chgData name="Merethe Anette Ryen" userId="S::merethear@uia.no::1a0d79ba-99a9-4ffc-bb02-a2067f6f93d6" providerId="AD" clId="Web-{998AD727-CA3E-4CCE-A92B-504D8B93B0BD}" dt="2022-04-04T07:04:42.179" v="44" actId="20577"/>
        <pc:sldMkLst>
          <pc:docMk/>
          <pc:sldMk cId="687476664" sldId="644"/>
        </pc:sldMkLst>
      </pc:sldChg>
    </pc:docChg>
  </pc:docChgLst>
  <pc:docChgLst>
    <pc:chgData name="Merethe Anette Ryen" userId="S::merethear@uia.no::1a0d79ba-99a9-4ffc-bb02-a2067f6f93d6" providerId="AD" clId="Web-{1EF0CE0C-CA5D-4F53-AB70-08B44D81F302}"/>
    <pc:docChg chg="modSld">
      <pc:chgData name="Merethe Anette Ryen" userId="S::merethear@uia.no::1a0d79ba-99a9-4ffc-bb02-a2067f6f93d6" providerId="AD" clId="Web-{1EF0CE0C-CA5D-4F53-AB70-08B44D81F302}" dt="2024-08-26T08:30:50.814" v="1" actId="20577"/>
      <pc:docMkLst>
        <pc:docMk/>
      </pc:docMkLst>
      <pc:sldChg chg="modSp">
        <pc:chgData name="Merethe Anette Ryen" userId="S::merethear@uia.no::1a0d79ba-99a9-4ffc-bb02-a2067f6f93d6" providerId="AD" clId="Web-{1EF0CE0C-CA5D-4F53-AB70-08B44D81F302}" dt="2024-08-26T08:30:50.814" v="1" actId="20577"/>
        <pc:sldMkLst>
          <pc:docMk/>
          <pc:sldMk cId="3535660268" sldId="2147374820"/>
        </pc:sldMkLst>
      </pc:sldChg>
    </pc:docChg>
  </pc:docChgLst>
  <pc:docChgLst>
    <pc:chgData name="Greta Hilding" userId="S::gretah@uia.no::e340b5e1-9405-46f9-a5f4-ac04561009e2" providerId="AD" clId="Web-{873DED37-8E6F-DA54-ECD0-962A28A4A616}"/>
    <pc:docChg chg="mod modSld">
      <pc:chgData name="Greta Hilding" userId="S::gretah@uia.no::e340b5e1-9405-46f9-a5f4-ac04561009e2" providerId="AD" clId="Web-{873DED37-8E6F-DA54-ECD0-962A28A4A616}" dt="2023-01-11T15:41:09.710" v="20"/>
      <pc:docMkLst>
        <pc:docMk/>
      </pc:docMkLst>
      <pc:sldChg chg="modSp addCm modCm">
        <pc:chgData name="Greta Hilding" userId="S::gretah@uia.no::e340b5e1-9405-46f9-a5f4-ac04561009e2" providerId="AD" clId="Web-{873DED37-8E6F-DA54-ECD0-962A28A4A616}" dt="2023-01-11T15:41:09.710" v="20"/>
        <pc:sldMkLst>
          <pc:docMk/>
          <pc:sldMk cId="3797389154" sldId="2147374705"/>
        </pc:sldMkLst>
      </pc:sldChg>
    </pc:docChg>
  </pc:docChgLst>
  <pc:docChgLst>
    <pc:chgData name="Merethe Anette Ryen" userId="1a0d79ba-99a9-4ffc-bb02-a2067f6f93d6" providerId="ADAL" clId="{8A4F7C4B-9D7D-41E3-806C-824C5EA5BC4B}"/>
    <pc:docChg chg="undo custSel addSld delSld modSld sldOrd modSection">
      <pc:chgData name="Merethe Anette Ryen" userId="1a0d79ba-99a9-4ffc-bb02-a2067f6f93d6" providerId="ADAL" clId="{8A4F7C4B-9D7D-41E3-806C-824C5EA5BC4B}" dt="2025-06-02T14:29:07.490" v="6005" actId="1076"/>
      <pc:docMkLst>
        <pc:docMk/>
      </pc:docMkLst>
      <pc:sldChg chg="del">
        <pc:chgData name="Merethe Anette Ryen" userId="1a0d79ba-99a9-4ffc-bb02-a2067f6f93d6" providerId="ADAL" clId="{8A4F7C4B-9D7D-41E3-806C-824C5EA5BC4B}" dt="2025-06-02T11:12:57.127" v="80" actId="2696"/>
        <pc:sldMkLst>
          <pc:docMk/>
          <pc:sldMk cId="38067201" sldId="2147374698"/>
        </pc:sldMkLst>
      </pc:sldChg>
      <pc:sldChg chg="add">
        <pc:chgData name="Merethe Anette Ryen" userId="1a0d79ba-99a9-4ffc-bb02-a2067f6f93d6" providerId="ADAL" clId="{8A4F7C4B-9D7D-41E3-806C-824C5EA5BC4B}" dt="2025-06-02T12:50:13.184" v="5100"/>
        <pc:sldMkLst>
          <pc:docMk/>
          <pc:sldMk cId="1502138902" sldId="2147374762"/>
        </pc:sldMkLst>
      </pc:sldChg>
      <pc:sldChg chg="add">
        <pc:chgData name="Merethe Anette Ryen" userId="1a0d79ba-99a9-4ffc-bb02-a2067f6f93d6" providerId="ADAL" clId="{8A4F7C4B-9D7D-41E3-806C-824C5EA5BC4B}" dt="2025-06-02T12:50:13.184" v="5100"/>
        <pc:sldMkLst>
          <pc:docMk/>
          <pc:sldMk cId="521742448" sldId="2147374763"/>
        </pc:sldMkLst>
      </pc:sldChg>
      <pc:sldChg chg="del">
        <pc:chgData name="Merethe Anette Ryen" userId="1a0d79ba-99a9-4ffc-bb02-a2067f6f93d6" providerId="ADAL" clId="{8A4F7C4B-9D7D-41E3-806C-824C5EA5BC4B}" dt="2025-06-02T11:12:51.709" v="79" actId="2696"/>
        <pc:sldMkLst>
          <pc:docMk/>
          <pc:sldMk cId="998895368" sldId="2147374880"/>
        </pc:sldMkLst>
      </pc:sldChg>
      <pc:sldChg chg="add del">
        <pc:chgData name="Merethe Anette Ryen" userId="1a0d79ba-99a9-4ffc-bb02-a2067f6f93d6" providerId="ADAL" clId="{8A4F7C4B-9D7D-41E3-806C-824C5EA5BC4B}" dt="2025-06-02T11:25:10.360" v="454" actId="2696"/>
        <pc:sldMkLst>
          <pc:docMk/>
          <pc:sldMk cId="879614643" sldId="2147374952"/>
        </pc:sldMkLst>
      </pc:sldChg>
      <pc:sldChg chg="modSp add mod modNotesTx">
        <pc:chgData name="Merethe Anette Ryen" userId="1a0d79ba-99a9-4ffc-bb02-a2067f6f93d6" providerId="ADAL" clId="{8A4F7C4B-9D7D-41E3-806C-824C5EA5BC4B}" dt="2025-06-02T12:45:22.110" v="5075" actId="20577"/>
        <pc:sldMkLst>
          <pc:docMk/>
          <pc:sldMk cId="1682844552" sldId="2147374965"/>
        </pc:sldMkLst>
        <pc:spChg chg="mod">
          <ac:chgData name="Merethe Anette Ryen" userId="1a0d79ba-99a9-4ffc-bb02-a2067f6f93d6" providerId="ADAL" clId="{8A4F7C4B-9D7D-41E3-806C-824C5EA5BC4B}" dt="2025-06-02T11:34:25.381" v="1012" actId="20577"/>
          <ac:spMkLst>
            <pc:docMk/>
            <pc:sldMk cId="1682844552" sldId="2147374965"/>
            <ac:spMk id="3" creationId="{C9254160-1E8F-A3ED-0EBE-CDD38FD6ECCD}"/>
          </ac:spMkLst>
        </pc:spChg>
      </pc:sldChg>
      <pc:sldChg chg="add">
        <pc:chgData name="Merethe Anette Ryen" userId="1a0d79ba-99a9-4ffc-bb02-a2067f6f93d6" providerId="ADAL" clId="{8A4F7C4B-9D7D-41E3-806C-824C5EA5BC4B}" dt="2025-06-02T12:50:13.184" v="5100"/>
        <pc:sldMkLst>
          <pc:docMk/>
          <pc:sldMk cId="2061532063" sldId="2147374995"/>
        </pc:sldMkLst>
      </pc:sldChg>
      <pc:sldChg chg="add">
        <pc:chgData name="Merethe Anette Ryen" userId="1a0d79ba-99a9-4ffc-bb02-a2067f6f93d6" providerId="ADAL" clId="{8A4F7C4B-9D7D-41E3-806C-824C5EA5BC4B}" dt="2025-06-02T12:50:13.184" v="5100"/>
        <pc:sldMkLst>
          <pc:docMk/>
          <pc:sldMk cId="1602767407" sldId="2147374996"/>
        </pc:sldMkLst>
      </pc:sldChg>
      <pc:sldChg chg="addSp delSp modSp add mod">
        <pc:chgData name="Merethe Anette Ryen" userId="1a0d79ba-99a9-4ffc-bb02-a2067f6f93d6" providerId="ADAL" clId="{8A4F7C4B-9D7D-41E3-806C-824C5EA5BC4B}" dt="2025-06-02T12:26:15.735" v="4531" actId="20577"/>
        <pc:sldMkLst>
          <pc:docMk/>
          <pc:sldMk cId="783694270" sldId="2147375062"/>
        </pc:sldMkLst>
        <pc:spChg chg="add del mod">
          <ac:chgData name="Merethe Anette Ryen" userId="1a0d79ba-99a9-4ffc-bb02-a2067f6f93d6" providerId="ADAL" clId="{8A4F7C4B-9D7D-41E3-806C-824C5EA5BC4B}" dt="2025-06-02T12:17:22.425" v="3369" actId="21"/>
          <ac:spMkLst>
            <pc:docMk/>
            <pc:sldMk cId="783694270" sldId="2147375062"/>
            <ac:spMk id="2" creationId="{53AB9DD9-CBC0-C89E-659F-32ED00DAA8B6}"/>
          </ac:spMkLst>
        </pc:spChg>
        <pc:spChg chg="mod">
          <ac:chgData name="Merethe Anette Ryen" userId="1a0d79ba-99a9-4ffc-bb02-a2067f6f93d6" providerId="ADAL" clId="{8A4F7C4B-9D7D-41E3-806C-824C5EA5BC4B}" dt="2025-06-02T12:26:15.735" v="4531" actId="20577"/>
          <ac:spMkLst>
            <pc:docMk/>
            <pc:sldMk cId="783694270" sldId="2147375062"/>
            <ac:spMk id="4" creationId="{9BB1DC65-62DC-2034-8802-76D64BD2BDB9}"/>
          </ac:spMkLst>
        </pc:spChg>
        <pc:spChg chg="add del mod">
          <ac:chgData name="Merethe Anette Ryen" userId="1a0d79ba-99a9-4ffc-bb02-a2067f6f93d6" providerId="ADAL" clId="{8A4F7C4B-9D7D-41E3-806C-824C5EA5BC4B}" dt="2025-06-02T12:17:19.455" v="3368" actId="21"/>
          <ac:spMkLst>
            <pc:docMk/>
            <pc:sldMk cId="783694270" sldId="2147375062"/>
            <ac:spMk id="10" creationId="{9A5B0B76-C23D-B18A-AF60-C71FFADE83DC}"/>
          </ac:spMkLst>
        </pc:spChg>
        <pc:spChg chg="mod">
          <ac:chgData name="Merethe Anette Ryen" userId="1a0d79ba-99a9-4ffc-bb02-a2067f6f93d6" providerId="ADAL" clId="{8A4F7C4B-9D7D-41E3-806C-824C5EA5BC4B}" dt="2025-06-02T12:03:08.826" v="2484" actId="20577"/>
          <ac:spMkLst>
            <pc:docMk/>
            <pc:sldMk cId="783694270" sldId="2147375062"/>
            <ac:spMk id="29" creationId="{B82D1E77-6906-E391-E430-76443AEA55F9}"/>
          </ac:spMkLst>
        </pc:spChg>
        <pc:spChg chg="mod">
          <ac:chgData name="Merethe Anette Ryen" userId="1a0d79ba-99a9-4ffc-bb02-a2067f6f93d6" providerId="ADAL" clId="{8A4F7C4B-9D7D-41E3-806C-824C5EA5BC4B}" dt="2025-06-02T12:06:11.708" v="2560" actId="1076"/>
          <ac:spMkLst>
            <pc:docMk/>
            <pc:sldMk cId="783694270" sldId="2147375062"/>
            <ac:spMk id="32" creationId="{2D3DF6A4-A010-5CD1-F0B1-87C7A21254FA}"/>
          </ac:spMkLst>
        </pc:spChg>
        <pc:spChg chg="del">
          <ac:chgData name="Merethe Anette Ryen" userId="1a0d79ba-99a9-4ffc-bb02-a2067f6f93d6" providerId="ADAL" clId="{8A4F7C4B-9D7D-41E3-806C-824C5EA5BC4B}" dt="2025-06-02T12:07:54.570" v="2648" actId="21"/>
          <ac:spMkLst>
            <pc:docMk/>
            <pc:sldMk cId="783694270" sldId="2147375062"/>
            <ac:spMk id="37" creationId="{85D2C4C7-001F-29FD-D3C2-DD7F5A5B67B6}"/>
          </ac:spMkLst>
        </pc:spChg>
        <pc:picChg chg="add del mod">
          <ac:chgData name="Merethe Anette Ryen" userId="1a0d79ba-99a9-4ffc-bb02-a2067f6f93d6" providerId="ADAL" clId="{8A4F7C4B-9D7D-41E3-806C-824C5EA5BC4B}" dt="2025-06-02T12:06:18.858" v="2562" actId="21"/>
          <ac:picMkLst>
            <pc:docMk/>
            <pc:sldMk cId="783694270" sldId="2147375062"/>
            <ac:picMk id="6" creationId="{FE52D14D-135F-2C31-0087-7078AAE8E1EE}"/>
          </ac:picMkLst>
        </pc:picChg>
        <pc:picChg chg="add del mod">
          <ac:chgData name="Merethe Anette Ryen" userId="1a0d79ba-99a9-4ffc-bb02-a2067f6f93d6" providerId="ADAL" clId="{8A4F7C4B-9D7D-41E3-806C-824C5EA5BC4B}" dt="2025-06-02T12:17:24.952" v="3370" actId="21"/>
          <ac:picMkLst>
            <pc:docMk/>
            <pc:sldMk cId="783694270" sldId="2147375062"/>
            <ac:picMk id="8" creationId="{721B13CF-5A4C-C7C8-ED3A-74B7B8045D48}"/>
          </ac:picMkLst>
        </pc:picChg>
        <pc:picChg chg="mod">
          <ac:chgData name="Merethe Anette Ryen" userId="1a0d79ba-99a9-4ffc-bb02-a2067f6f93d6" providerId="ADAL" clId="{8A4F7C4B-9D7D-41E3-806C-824C5EA5BC4B}" dt="2025-06-02T12:06:15.699" v="2561" actId="1076"/>
          <ac:picMkLst>
            <pc:docMk/>
            <pc:sldMk cId="783694270" sldId="2147375062"/>
            <ac:picMk id="34" creationId="{7153521E-4CCF-DEFD-F08C-56826208A85F}"/>
          </ac:picMkLst>
        </pc:picChg>
      </pc:sldChg>
      <pc:sldChg chg="modSp add mod modNotesTx">
        <pc:chgData name="Merethe Anette Ryen" userId="1a0d79ba-99a9-4ffc-bb02-a2067f6f93d6" providerId="ADAL" clId="{8A4F7C4B-9D7D-41E3-806C-824C5EA5BC4B}" dt="2025-06-02T12:09:29.384" v="2678" actId="14100"/>
        <pc:sldMkLst>
          <pc:docMk/>
          <pc:sldMk cId="283387217" sldId="2147375066"/>
        </pc:sldMkLst>
        <pc:spChg chg="mod">
          <ac:chgData name="Merethe Anette Ryen" userId="1a0d79ba-99a9-4ffc-bb02-a2067f6f93d6" providerId="ADAL" clId="{8A4F7C4B-9D7D-41E3-806C-824C5EA5BC4B}" dt="2025-06-02T12:04:17.628" v="2526" actId="1076"/>
          <ac:spMkLst>
            <pc:docMk/>
            <pc:sldMk cId="283387217" sldId="2147375066"/>
            <ac:spMk id="2" creationId="{4CC6CF8A-A38F-A997-CCCC-236D4470E801}"/>
          </ac:spMkLst>
        </pc:spChg>
        <pc:spChg chg="mod">
          <ac:chgData name="Merethe Anette Ryen" userId="1a0d79ba-99a9-4ffc-bb02-a2067f6f93d6" providerId="ADAL" clId="{8A4F7C4B-9D7D-41E3-806C-824C5EA5BC4B}" dt="2025-06-02T12:03:58.277" v="2508" actId="20577"/>
          <ac:spMkLst>
            <pc:docMk/>
            <pc:sldMk cId="283387217" sldId="2147375066"/>
            <ac:spMk id="8" creationId="{C22E9EB2-45D1-949F-992F-2A9F5F2150E7}"/>
          </ac:spMkLst>
        </pc:spChg>
        <pc:picChg chg="mod">
          <ac:chgData name="Merethe Anette Ryen" userId="1a0d79ba-99a9-4ffc-bb02-a2067f6f93d6" providerId="ADAL" clId="{8A4F7C4B-9D7D-41E3-806C-824C5EA5BC4B}" dt="2025-06-02T12:09:29.384" v="2678" actId="14100"/>
          <ac:picMkLst>
            <pc:docMk/>
            <pc:sldMk cId="283387217" sldId="2147375066"/>
            <ac:picMk id="7" creationId="{7BAD312B-99D9-1B1D-B0CC-98EA15467613}"/>
          </ac:picMkLst>
        </pc:picChg>
      </pc:sldChg>
      <pc:sldChg chg="modSp add mod">
        <pc:chgData name="Merethe Anette Ryen" userId="1a0d79ba-99a9-4ffc-bb02-a2067f6f93d6" providerId="ADAL" clId="{8A4F7C4B-9D7D-41E3-806C-824C5EA5BC4B}" dt="2025-06-02T13:05:34.221" v="5914" actId="1076"/>
        <pc:sldMkLst>
          <pc:docMk/>
          <pc:sldMk cId="3246603094" sldId="2147375194"/>
        </pc:sldMkLst>
        <pc:spChg chg="mod">
          <ac:chgData name="Merethe Anette Ryen" userId="1a0d79ba-99a9-4ffc-bb02-a2067f6f93d6" providerId="ADAL" clId="{8A4F7C4B-9D7D-41E3-806C-824C5EA5BC4B}" dt="2025-06-02T13:05:34.221" v="5914" actId="1076"/>
          <ac:spMkLst>
            <pc:docMk/>
            <pc:sldMk cId="3246603094" sldId="2147375194"/>
            <ac:spMk id="2" creationId="{21A8B34E-13E8-154B-9A05-DBB033D46A28}"/>
          </ac:spMkLst>
        </pc:spChg>
      </pc:sldChg>
      <pc:sldChg chg="add">
        <pc:chgData name="Merethe Anette Ryen" userId="1a0d79ba-99a9-4ffc-bb02-a2067f6f93d6" providerId="ADAL" clId="{8A4F7C4B-9D7D-41E3-806C-824C5EA5BC4B}" dt="2025-06-02T12:50:13.184" v="5100"/>
        <pc:sldMkLst>
          <pc:docMk/>
          <pc:sldMk cId="2567212871" sldId="2147375196"/>
        </pc:sldMkLst>
      </pc:sldChg>
      <pc:sldChg chg="modSp mod ord modAnim modNotesTx">
        <pc:chgData name="Merethe Anette Ryen" userId="1a0d79ba-99a9-4ffc-bb02-a2067f6f93d6" providerId="ADAL" clId="{8A4F7C4B-9D7D-41E3-806C-824C5EA5BC4B}" dt="2025-06-02T11:39:41.242" v="1534" actId="255"/>
        <pc:sldMkLst>
          <pc:docMk/>
          <pc:sldMk cId="897738225" sldId="2147375199"/>
        </pc:sldMkLst>
        <pc:spChg chg="mod">
          <ac:chgData name="Merethe Anette Ryen" userId="1a0d79ba-99a9-4ffc-bb02-a2067f6f93d6" providerId="ADAL" clId="{8A4F7C4B-9D7D-41E3-806C-824C5EA5BC4B}" dt="2025-06-02T11:39:41.242" v="1534" actId="255"/>
          <ac:spMkLst>
            <pc:docMk/>
            <pc:sldMk cId="897738225" sldId="2147375199"/>
            <ac:spMk id="3" creationId="{FAA94BD7-F887-170F-9A13-772B2167026D}"/>
          </ac:spMkLst>
        </pc:spChg>
      </pc:sldChg>
      <pc:sldChg chg="ord">
        <pc:chgData name="Merethe Anette Ryen" userId="1a0d79ba-99a9-4ffc-bb02-a2067f6f93d6" providerId="ADAL" clId="{8A4F7C4B-9D7D-41E3-806C-824C5EA5BC4B}" dt="2025-06-02T12:11:33.856" v="2702"/>
        <pc:sldMkLst>
          <pc:docMk/>
          <pc:sldMk cId="719211985" sldId="2147375202"/>
        </pc:sldMkLst>
      </pc:sldChg>
      <pc:sldChg chg="del">
        <pc:chgData name="Merethe Anette Ryen" userId="1a0d79ba-99a9-4ffc-bb02-a2067f6f93d6" providerId="ADAL" clId="{8A4F7C4B-9D7D-41E3-806C-824C5EA5BC4B}" dt="2025-06-02T11:25:57.625" v="492" actId="2696"/>
        <pc:sldMkLst>
          <pc:docMk/>
          <pc:sldMk cId="1554515414" sldId="2147375206"/>
        </pc:sldMkLst>
      </pc:sldChg>
      <pc:sldChg chg="modSp mod modNotesTx">
        <pc:chgData name="Merethe Anette Ryen" userId="1a0d79ba-99a9-4ffc-bb02-a2067f6f93d6" providerId="ADAL" clId="{8A4F7C4B-9D7D-41E3-806C-824C5EA5BC4B}" dt="2025-06-02T11:27:25.571" v="557" actId="20577"/>
        <pc:sldMkLst>
          <pc:docMk/>
          <pc:sldMk cId="3160440642" sldId="2147375207"/>
        </pc:sldMkLst>
        <pc:spChg chg="mod">
          <ac:chgData name="Merethe Anette Ryen" userId="1a0d79ba-99a9-4ffc-bb02-a2067f6f93d6" providerId="ADAL" clId="{8A4F7C4B-9D7D-41E3-806C-824C5EA5BC4B}" dt="2025-06-02T11:12:09.413" v="77" actId="20577"/>
          <ac:spMkLst>
            <pc:docMk/>
            <pc:sldMk cId="3160440642" sldId="2147375207"/>
            <ac:spMk id="3" creationId="{19EA8EE4-2325-171E-5A75-CC31C33A3018}"/>
          </ac:spMkLst>
        </pc:spChg>
      </pc:sldChg>
      <pc:sldChg chg="new del">
        <pc:chgData name="Merethe Anette Ryen" userId="1a0d79ba-99a9-4ffc-bb02-a2067f6f93d6" providerId="ADAL" clId="{8A4F7C4B-9D7D-41E3-806C-824C5EA5BC4B}" dt="2025-06-02T11:13:17.997" v="83" actId="2696"/>
        <pc:sldMkLst>
          <pc:docMk/>
          <pc:sldMk cId="1314094818" sldId="2147375208"/>
        </pc:sldMkLst>
      </pc:sldChg>
      <pc:sldChg chg="addSp delSp modSp new mod modNotesTx">
        <pc:chgData name="Merethe Anette Ryen" userId="1a0d79ba-99a9-4ffc-bb02-a2067f6f93d6" providerId="ADAL" clId="{8A4F7C4B-9D7D-41E3-806C-824C5EA5BC4B}" dt="2025-06-02T12:49:06.602" v="5099" actId="20577"/>
        <pc:sldMkLst>
          <pc:docMk/>
          <pc:sldMk cId="3695114525" sldId="2147375209"/>
        </pc:sldMkLst>
        <pc:spChg chg="mod">
          <ac:chgData name="Merethe Anette Ryen" userId="1a0d79ba-99a9-4ffc-bb02-a2067f6f93d6" providerId="ADAL" clId="{8A4F7C4B-9D7D-41E3-806C-824C5EA5BC4B}" dt="2025-06-02T12:49:06.602" v="5099" actId="20577"/>
          <ac:spMkLst>
            <pc:docMk/>
            <pc:sldMk cId="3695114525" sldId="2147375209"/>
            <ac:spMk id="2" creationId="{543910AE-742C-FE86-5AFF-FF7F24FF6B11}"/>
          </ac:spMkLst>
        </pc:spChg>
        <pc:spChg chg="del">
          <ac:chgData name="Merethe Anette Ryen" userId="1a0d79ba-99a9-4ffc-bb02-a2067f6f93d6" providerId="ADAL" clId="{8A4F7C4B-9D7D-41E3-806C-824C5EA5BC4B}" dt="2025-06-02T11:14:21.831" v="84" actId="22"/>
          <ac:spMkLst>
            <pc:docMk/>
            <pc:sldMk cId="3695114525" sldId="2147375209"/>
            <ac:spMk id="3" creationId="{CFFBAB48-4FEE-3259-FDD6-00C2B54942B6}"/>
          </ac:spMkLst>
        </pc:spChg>
        <pc:spChg chg="add mod">
          <ac:chgData name="Merethe Anette Ryen" userId="1a0d79ba-99a9-4ffc-bb02-a2067f6f93d6" providerId="ADAL" clId="{8A4F7C4B-9D7D-41E3-806C-824C5EA5BC4B}" dt="2025-06-02T11:20:35.133" v="247" actId="5793"/>
          <ac:spMkLst>
            <pc:docMk/>
            <pc:sldMk cId="3695114525" sldId="2147375209"/>
            <ac:spMk id="6" creationId="{296D398A-44A1-6FEB-733A-4B51AA4BFECE}"/>
          </ac:spMkLst>
        </pc:spChg>
        <pc:spChg chg="add mod">
          <ac:chgData name="Merethe Anette Ryen" userId="1a0d79ba-99a9-4ffc-bb02-a2067f6f93d6" providerId="ADAL" clId="{8A4F7C4B-9D7D-41E3-806C-824C5EA5BC4B}" dt="2025-06-02T12:16:56.714" v="3367" actId="20577"/>
          <ac:spMkLst>
            <pc:docMk/>
            <pc:sldMk cId="3695114525" sldId="2147375209"/>
            <ac:spMk id="7" creationId="{D4897538-CD4E-B39C-1A8F-2AB9BDF27DA0}"/>
          </ac:spMkLst>
        </pc:spChg>
        <pc:picChg chg="add mod ord modCrop">
          <ac:chgData name="Merethe Anette Ryen" userId="1a0d79ba-99a9-4ffc-bb02-a2067f6f93d6" providerId="ADAL" clId="{8A4F7C4B-9D7D-41E3-806C-824C5EA5BC4B}" dt="2025-06-02T11:56:57.866" v="2322" actId="1076"/>
          <ac:picMkLst>
            <pc:docMk/>
            <pc:sldMk cId="3695114525" sldId="2147375209"/>
            <ac:picMk id="5" creationId="{1DF02390-2FE4-BBD2-156E-9918D194CF8E}"/>
          </ac:picMkLst>
        </pc:picChg>
      </pc:sldChg>
      <pc:sldChg chg="addSp modSp add mod ord modNotesTx">
        <pc:chgData name="Merethe Anette Ryen" userId="1a0d79ba-99a9-4ffc-bb02-a2067f6f93d6" providerId="ADAL" clId="{8A4F7C4B-9D7D-41E3-806C-824C5EA5BC4B}" dt="2025-06-02T14:29:07.490" v="6005" actId="1076"/>
        <pc:sldMkLst>
          <pc:docMk/>
          <pc:sldMk cId="2931271630" sldId="2147375210"/>
        </pc:sldMkLst>
        <pc:spChg chg="mod">
          <ac:chgData name="Merethe Anette Ryen" userId="1a0d79ba-99a9-4ffc-bb02-a2067f6f93d6" providerId="ADAL" clId="{8A4F7C4B-9D7D-41E3-806C-824C5EA5BC4B}" dt="2025-06-02T12:11:02.209" v="2700" actId="20577"/>
          <ac:spMkLst>
            <pc:docMk/>
            <pc:sldMk cId="2931271630" sldId="2147375210"/>
            <ac:spMk id="2" creationId="{18A7108F-B674-B35D-6060-D0A0039288BB}"/>
          </ac:spMkLst>
        </pc:spChg>
        <pc:spChg chg="add mod">
          <ac:chgData name="Merethe Anette Ryen" userId="1a0d79ba-99a9-4ffc-bb02-a2067f6f93d6" providerId="ADAL" clId="{8A4F7C4B-9D7D-41E3-806C-824C5EA5BC4B}" dt="2025-06-02T14:29:01.880" v="6004" actId="1076"/>
          <ac:spMkLst>
            <pc:docMk/>
            <pc:sldMk cId="2931271630" sldId="2147375210"/>
            <ac:spMk id="5" creationId="{246A4CCC-DBBE-F810-F3D5-BE18EC0B61B5}"/>
          </ac:spMkLst>
        </pc:spChg>
        <pc:spChg chg="mod">
          <ac:chgData name="Merethe Anette Ryen" userId="1a0d79ba-99a9-4ffc-bb02-a2067f6f93d6" providerId="ADAL" clId="{8A4F7C4B-9D7D-41E3-806C-824C5EA5BC4B}" dt="2025-06-02T14:25:58.778" v="5916" actId="1076"/>
          <ac:spMkLst>
            <pc:docMk/>
            <pc:sldMk cId="2931271630" sldId="2147375210"/>
            <ac:spMk id="7" creationId="{6F87929E-6B1F-B38E-727D-24EF8206A90E}"/>
          </ac:spMkLst>
        </pc:spChg>
        <pc:spChg chg="mod">
          <ac:chgData name="Merethe Anette Ryen" userId="1a0d79ba-99a9-4ffc-bb02-a2067f6f93d6" providerId="ADAL" clId="{8A4F7C4B-9D7D-41E3-806C-824C5EA5BC4B}" dt="2025-06-02T12:01:42.242" v="2448" actId="1076"/>
          <ac:spMkLst>
            <pc:docMk/>
            <pc:sldMk cId="2931271630" sldId="2147375210"/>
            <ac:spMk id="21" creationId="{348F7E6A-B34E-5A35-D810-9AD3D59580D8}"/>
          </ac:spMkLst>
        </pc:spChg>
        <pc:spChg chg="mod">
          <ac:chgData name="Merethe Anette Ryen" userId="1a0d79ba-99a9-4ffc-bb02-a2067f6f93d6" providerId="ADAL" clId="{8A4F7C4B-9D7D-41E3-806C-824C5EA5BC4B}" dt="2025-06-02T14:27:49.886" v="5925" actId="1076"/>
          <ac:spMkLst>
            <pc:docMk/>
            <pc:sldMk cId="2931271630" sldId="2147375210"/>
            <ac:spMk id="46" creationId="{528A70FB-B980-CE5B-2DB5-9C9706A21B74}"/>
          </ac:spMkLst>
        </pc:spChg>
        <pc:picChg chg="mod">
          <ac:chgData name="Merethe Anette Ryen" userId="1a0d79ba-99a9-4ffc-bb02-a2067f6f93d6" providerId="ADAL" clId="{8A4F7C4B-9D7D-41E3-806C-824C5EA5BC4B}" dt="2025-06-02T14:25:56.192" v="5915" actId="1076"/>
          <ac:picMkLst>
            <pc:docMk/>
            <pc:sldMk cId="2931271630" sldId="2147375210"/>
            <ac:picMk id="4" creationId="{6940D45F-AEBD-9556-179B-46A968F37E50}"/>
          </ac:picMkLst>
        </pc:picChg>
        <pc:picChg chg="add mod">
          <ac:chgData name="Merethe Anette Ryen" userId="1a0d79ba-99a9-4ffc-bb02-a2067f6f93d6" providerId="ADAL" clId="{8A4F7C4B-9D7D-41E3-806C-824C5EA5BC4B}" dt="2025-06-02T14:29:07.490" v="6005" actId="1076"/>
          <ac:picMkLst>
            <pc:docMk/>
            <pc:sldMk cId="2931271630" sldId="2147375210"/>
            <ac:picMk id="1026" creationId="{F0853288-6A30-653D-532F-AE87E6AF654D}"/>
          </ac:picMkLst>
        </pc:picChg>
        <pc:picChg chg="mod">
          <ac:chgData name="Merethe Anette Ryen" userId="1a0d79ba-99a9-4ffc-bb02-a2067f6f93d6" providerId="ADAL" clId="{8A4F7C4B-9D7D-41E3-806C-824C5EA5BC4B}" dt="2025-06-02T14:27:52.654" v="5926" actId="1076"/>
          <ac:picMkLst>
            <pc:docMk/>
            <pc:sldMk cId="2931271630" sldId="2147375210"/>
            <ac:picMk id="1030" creationId="{91ADC853-44E2-C203-2F43-CD52E0E958EE}"/>
          </ac:picMkLst>
        </pc:picChg>
      </pc:sldChg>
      <pc:sldChg chg="add">
        <pc:chgData name="Merethe Anette Ryen" userId="1a0d79ba-99a9-4ffc-bb02-a2067f6f93d6" providerId="ADAL" clId="{8A4F7C4B-9D7D-41E3-806C-824C5EA5BC4B}" dt="2025-06-02T11:25:51.826" v="491"/>
        <pc:sldMkLst>
          <pc:docMk/>
          <pc:sldMk cId="1026100716" sldId="2147375211"/>
        </pc:sldMkLst>
      </pc:sldChg>
      <pc:sldChg chg="modSp add modAnim modNotesTx">
        <pc:chgData name="Merethe Anette Ryen" userId="1a0d79ba-99a9-4ffc-bb02-a2067f6f93d6" providerId="ADAL" clId="{8A4F7C4B-9D7D-41E3-806C-824C5EA5BC4B}" dt="2025-06-02T12:22:11.443" v="4337" actId="20577"/>
        <pc:sldMkLst>
          <pc:docMk/>
          <pc:sldMk cId="2490821703" sldId="2147375212"/>
        </pc:sldMkLst>
        <pc:spChg chg="mod">
          <ac:chgData name="Merethe Anette Ryen" userId="1a0d79ba-99a9-4ffc-bb02-a2067f6f93d6" providerId="ADAL" clId="{8A4F7C4B-9D7D-41E3-806C-824C5EA5BC4B}" dt="2025-06-02T12:22:11.443" v="4337" actId="20577"/>
          <ac:spMkLst>
            <pc:docMk/>
            <pc:sldMk cId="2490821703" sldId="2147375212"/>
            <ac:spMk id="3" creationId="{6D0EA0D3-50A0-69B8-FAEC-0AB7270D4858}"/>
          </ac:spMkLst>
        </pc:spChg>
      </pc:sldChg>
      <pc:sldChg chg="modSp add mod modNotesTx">
        <pc:chgData name="Merethe Anette Ryen" userId="1a0d79ba-99a9-4ffc-bb02-a2067f6f93d6" providerId="ADAL" clId="{8A4F7C4B-9D7D-41E3-806C-824C5EA5BC4B}" dt="2025-06-02T12:19:32.758" v="3825" actId="20577"/>
        <pc:sldMkLst>
          <pc:docMk/>
          <pc:sldMk cId="655902104" sldId="2147375213"/>
        </pc:sldMkLst>
        <pc:spChg chg="mod">
          <ac:chgData name="Merethe Anette Ryen" userId="1a0d79ba-99a9-4ffc-bb02-a2067f6f93d6" providerId="ADAL" clId="{8A4F7C4B-9D7D-41E3-806C-824C5EA5BC4B}" dt="2025-06-02T12:17:37.124" v="3371" actId="20577"/>
          <ac:spMkLst>
            <pc:docMk/>
            <pc:sldMk cId="655902104" sldId="2147375213"/>
            <ac:spMk id="3" creationId="{9330AED3-684A-E4F7-3AE1-19F6500AE31D}"/>
          </ac:spMkLst>
        </pc:spChg>
      </pc:sldChg>
      <pc:sldChg chg="modSp add mod modNotesTx">
        <pc:chgData name="Merethe Anette Ryen" userId="1a0d79ba-99a9-4ffc-bb02-a2067f6f93d6" providerId="ADAL" clId="{8A4F7C4B-9D7D-41E3-806C-824C5EA5BC4B}" dt="2025-06-02T12:20:31.970" v="4161" actId="20577"/>
        <pc:sldMkLst>
          <pc:docMk/>
          <pc:sldMk cId="1235177211" sldId="2147375214"/>
        </pc:sldMkLst>
        <pc:spChg chg="mod">
          <ac:chgData name="Merethe Anette Ryen" userId="1a0d79ba-99a9-4ffc-bb02-a2067f6f93d6" providerId="ADAL" clId="{8A4F7C4B-9D7D-41E3-806C-824C5EA5BC4B}" dt="2025-06-02T12:18:09.255" v="3434" actId="1076"/>
          <ac:spMkLst>
            <pc:docMk/>
            <pc:sldMk cId="1235177211" sldId="2147375214"/>
            <ac:spMk id="3" creationId="{2B640C80-42A1-4820-56B4-378D5457315C}"/>
          </ac:spMkLst>
        </pc:spChg>
      </pc:sldChg>
      <pc:sldChg chg="addSp delSp modSp add mod modNotesTx">
        <pc:chgData name="Merethe Anette Ryen" userId="1a0d79ba-99a9-4ffc-bb02-a2067f6f93d6" providerId="ADAL" clId="{8A4F7C4B-9D7D-41E3-806C-824C5EA5BC4B}" dt="2025-06-02T13:01:33.121" v="5832" actId="1076"/>
        <pc:sldMkLst>
          <pc:docMk/>
          <pc:sldMk cId="1950663453" sldId="2147375215"/>
        </pc:sldMkLst>
        <pc:spChg chg="mod">
          <ac:chgData name="Merethe Anette Ryen" userId="1a0d79ba-99a9-4ffc-bb02-a2067f6f93d6" providerId="ADAL" clId="{8A4F7C4B-9D7D-41E3-806C-824C5EA5BC4B}" dt="2025-06-02T13:00:09.194" v="5668" actId="20577"/>
          <ac:spMkLst>
            <pc:docMk/>
            <pc:sldMk cId="1950663453" sldId="2147375215"/>
            <ac:spMk id="2" creationId="{5E2E040C-C924-1519-F171-C86E9E7D2CC7}"/>
          </ac:spMkLst>
        </pc:spChg>
        <pc:spChg chg="mod">
          <ac:chgData name="Merethe Anette Ryen" userId="1a0d79ba-99a9-4ffc-bb02-a2067f6f93d6" providerId="ADAL" clId="{8A4F7C4B-9D7D-41E3-806C-824C5EA5BC4B}" dt="2025-06-02T13:01:33.121" v="5832" actId="1076"/>
          <ac:spMkLst>
            <pc:docMk/>
            <pc:sldMk cId="1950663453" sldId="2147375215"/>
            <ac:spMk id="3" creationId="{57DACAEB-09E9-0B57-B838-47B153F5D67D}"/>
          </ac:spMkLst>
        </pc:spChg>
        <pc:spChg chg="del">
          <ac:chgData name="Merethe Anette Ryen" userId="1a0d79ba-99a9-4ffc-bb02-a2067f6f93d6" providerId="ADAL" clId="{8A4F7C4B-9D7D-41E3-806C-824C5EA5BC4B}" dt="2025-06-02T12:22:50.612" v="4417" actId="21"/>
          <ac:spMkLst>
            <pc:docMk/>
            <pc:sldMk cId="1950663453" sldId="2147375215"/>
            <ac:spMk id="4" creationId="{9254E735-FEE6-58F4-0247-6033F390A251}"/>
          </ac:spMkLst>
        </pc:spChg>
        <pc:spChg chg="add mod">
          <ac:chgData name="Merethe Anette Ryen" userId="1a0d79ba-99a9-4ffc-bb02-a2067f6f93d6" providerId="ADAL" clId="{8A4F7C4B-9D7D-41E3-806C-824C5EA5BC4B}" dt="2025-06-02T12:30:13.640" v="4726" actId="14100"/>
          <ac:spMkLst>
            <pc:docMk/>
            <pc:sldMk cId="1950663453" sldId="2147375215"/>
            <ac:spMk id="5" creationId="{134F2C5C-9683-18FA-D9F1-0E3D9F24FA33}"/>
          </ac:spMkLst>
        </pc:spChg>
        <pc:spChg chg="add mod">
          <ac:chgData name="Merethe Anette Ryen" userId="1a0d79ba-99a9-4ffc-bb02-a2067f6f93d6" providerId="ADAL" clId="{8A4F7C4B-9D7D-41E3-806C-824C5EA5BC4B}" dt="2025-06-02T12:30:39.877" v="4734" actId="1076"/>
          <ac:spMkLst>
            <pc:docMk/>
            <pc:sldMk cId="1950663453" sldId="2147375215"/>
            <ac:spMk id="7" creationId="{779DF19A-1C31-88E1-90AD-7021E278A1A7}"/>
          </ac:spMkLst>
        </pc:spChg>
        <pc:spChg chg="add del mod">
          <ac:chgData name="Merethe Anette Ryen" userId="1a0d79ba-99a9-4ffc-bb02-a2067f6f93d6" providerId="ADAL" clId="{8A4F7C4B-9D7D-41E3-806C-824C5EA5BC4B}" dt="2025-06-02T12:57:44.388" v="5409"/>
          <ac:spMkLst>
            <pc:docMk/>
            <pc:sldMk cId="1950663453" sldId="2147375215"/>
            <ac:spMk id="9" creationId="{22B61DD2-31E8-4695-8EB9-2335215A581B}"/>
          </ac:spMkLst>
        </pc:spChg>
        <pc:picChg chg="add mod">
          <ac:chgData name="Merethe Anette Ryen" userId="1a0d79ba-99a9-4ffc-bb02-a2067f6f93d6" providerId="ADAL" clId="{8A4F7C4B-9D7D-41E3-806C-824C5EA5BC4B}" dt="2025-06-02T12:30:17.809" v="4728" actId="1076"/>
          <ac:picMkLst>
            <pc:docMk/>
            <pc:sldMk cId="1950663453" sldId="2147375215"/>
            <ac:picMk id="6" creationId="{1927D91B-CE5E-01B1-9B2E-8663C96E5C5A}"/>
          </ac:picMkLst>
        </pc:picChg>
      </pc:sldChg>
      <pc:sldChg chg="addSp delSp modSp add mod ord modNotesTx">
        <pc:chgData name="Merethe Anette Ryen" userId="1a0d79ba-99a9-4ffc-bb02-a2067f6f93d6" providerId="ADAL" clId="{8A4F7C4B-9D7D-41E3-806C-824C5EA5BC4B}" dt="2025-06-02T13:01:35.019" v="5834"/>
        <pc:sldMkLst>
          <pc:docMk/>
          <pc:sldMk cId="2377273920" sldId="2147375216"/>
        </pc:sldMkLst>
        <pc:spChg chg="mod">
          <ac:chgData name="Merethe Anette Ryen" userId="1a0d79ba-99a9-4ffc-bb02-a2067f6f93d6" providerId="ADAL" clId="{8A4F7C4B-9D7D-41E3-806C-824C5EA5BC4B}" dt="2025-06-02T12:34:44.325" v="4924" actId="20577"/>
          <ac:spMkLst>
            <pc:docMk/>
            <pc:sldMk cId="2377273920" sldId="2147375216"/>
            <ac:spMk id="2" creationId="{E40D13FE-0D3C-B0BA-C584-86A6AF40B697}"/>
          </ac:spMkLst>
        </pc:spChg>
        <pc:spChg chg="del mod">
          <ac:chgData name="Merethe Anette Ryen" userId="1a0d79ba-99a9-4ffc-bb02-a2067f6f93d6" providerId="ADAL" clId="{8A4F7C4B-9D7D-41E3-806C-824C5EA5BC4B}" dt="2025-06-02T12:50:28.895" v="5101" actId="21"/>
          <ac:spMkLst>
            <pc:docMk/>
            <pc:sldMk cId="2377273920" sldId="2147375216"/>
            <ac:spMk id="3" creationId="{DD82D910-0507-7803-5292-A2CDC4BD426C}"/>
          </ac:spMkLst>
        </pc:spChg>
        <pc:spChg chg="del">
          <ac:chgData name="Merethe Anette Ryen" userId="1a0d79ba-99a9-4ffc-bb02-a2067f6f93d6" providerId="ADAL" clId="{8A4F7C4B-9D7D-41E3-806C-824C5EA5BC4B}" dt="2025-06-02T12:28:48.531" v="4538" actId="21"/>
          <ac:spMkLst>
            <pc:docMk/>
            <pc:sldMk cId="2377273920" sldId="2147375216"/>
            <ac:spMk id="5" creationId="{47DB2150-49B2-240A-EC39-F7D0E937EE5B}"/>
          </ac:spMkLst>
        </pc:spChg>
        <pc:spChg chg="del">
          <ac:chgData name="Merethe Anette Ryen" userId="1a0d79ba-99a9-4ffc-bb02-a2067f6f93d6" providerId="ADAL" clId="{8A4F7C4B-9D7D-41E3-806C-824C5EA5BC4B}" dt="2025-06-02T12:28:43.704" v="4537" actId="21"/>
          <ac:spMkLst>
            <pc:docMk/>
            <pc:sldMk cId="2377273920" sldId="2147375216"/>
            <ac:spMk id="7" creationId="{6810C795-A274-8A0A-9AB7-8601CCE0FFC6}"/>
          </ac:spMkLst>
        </pc:spChg>
        <pc:picChg chg="del">
          <ac:chgData name="Merethe Anette Ryen" userId="1a0d79ba-99a9-4ffc-bb02-a2067f6f93d6" providerId="ADAL" clId="{8A4F7C4B-9D7D-41E3-806C-824C5EA5BC4B}" dt="2025-06-02T12:28:50.751" v="4539" actId="21"/>
          <ac:picMkLst>
            <pc:docMk/>
            <pc:sldMk cId="2377273920" sldId="2147375216"/>
            <ac:picMk id="6" creationId="{A2AD483C-6378-BE99-8248-6E9A84A241DD}"/>
          </ac:picMkLst>
        </pc:picChg>
        <pc:picChg chg="add mod">
          <ac:chgData name="Merethe Anette Ryen" userId="1a0d79ba-99a9-4ffc-bb02-a2067f6f93d6" providerId="ADAL" clId="{8A4F7C4B-9D7D-41E3-806C-824C5EA5BC4B}" dt="2025-06-02T12:28:55.147" v="4541" actId="1076"/>
          <ac:picMkLst>
            <pc:docMk/>
            <pc:sldMk cId="2377273920" sldId="2147375216"/>
            <ac:picMk id="8" creationId="{6B573FF7-95BE-66F6-1CF3-AB284BFF2B9E}"/>
          </ac:picMkLst>
        </pc:picChg>
        <pc:picChg chg="add mod">
          <ac:chgData name="Merethe Anette Ryen" userId="1a0d79ba-99a9-4ffc-bb02-a2067f6f93d6" providerId="ADAL" clId="{8A4F7C4B-9D7D-41E3-806C-824C5EA5BC4B}" dt="2025-06-02T12:31:05.085" v="4737" actId="1076"/>
          <ac:picMkLst>
            <pc:docMk/>
            <pc:sldMk cId="2377273920" sldId="2147375216"/>
            <ac:picMk id="10" creationId="{6BDDE6C1-9DE7-4A97-4ED9-1987E8B75FF7}"/>
          </ac:picMkLst>
        </pc:picChg>
        <pc:picChg chg="add del mod modCrop">
          <ac:chgData name="Merethe Anette Ryen" userId="1a0d79ba-99a9-4ffc-bb02-a2067f6f93d6" providerId="ADAL" clId="{8A4F7C4B-9D7D-41E3-806C-824C5EA5BC4B}" dt="2025-06-02T12:33:03.611" v="4842" actId="21"/>
          <ac:picMkLst>
            <pc:docMk/>
            <pc:sldMk cId="2377273920" sldId="2147375216"/>
            <ac:picMk id="12" creationId="{EEE5E465-25DA-DF62-F176-09CA25A19133}"/>
          </ac:picMkLst>
        </pc:picChg>
        <pc:picChg chg="add del mod">
          <ac:chgData name="Merethe Anette Ryen" userId="1a0d79ba-99a9-4ffc-bb02-a2067f6f93d6" providerId="ADAL" clId="{8A4F7C4B-9D7D-41E3-806C-824C5EA5BC4B}" dt="2025-06-02T12:33:26.298" v="4845" actId="21"/>
          <ac:picMkLst>
            <pc:docMk/>
            <pc:sldMk cId="2377273920" sldId="2147375216"/>
            <ac:picMk id="14" creationId="{DE49728B-BB2E-1960-55C8-3E7D419579E6}"/>
          </ac:picMkLst>
        </pc:picChg>
        <pc:picChg chg="add mod modCrop">
          <ac:chgData name="Merethe Anette Ryen" userId="1a0d79ba-99a9-4ffc-bb02-a2067f6f93d6" providerId="ADAL" clId="{8A4F7C4B-9D7D-41E3-806C-824C5EA5BC4B}" dt="2025-06-02T12:33:54.440" v="4848" actId="732"/>
          <ac:picMkLst>
            <pc:docMk/>
            <pc:sldMk cId="2377273920" sldId="2147375216"/>
            <ac:picMk id="16" creationId="{24465DE5-6200-64B8-2375-3D3C3CA99423}"/>
          </ac:picMkLst>
        </pc:picChg>
        <pc:picChg chg="add mod">
          <ac:chgData name="Merethe Anette Ryen" userId="1a0d79ba-99a9-4ffc-bb02-a2067f6f93d6" providerId="ADAL" clId="{8A4F7C4B-9D7D-41E3-806C-824C5EA5BC4B}" dt="2025-06-02T12:35:17.573" v="4929" actId="14100"/>
          <ac:picMkLst>
            <pc:docMk/>
            <pc:sldMk cId="2377273920" sldId="2147375216"/>
            <ac:picMk id="18" creationId="{F22BC82D-4F2C-A254-27FA-CC44F8E1614F}"/>
          </ac:picMkLst>
        </pc:picChg>
      </pc:sldChg>
      <pc:sldMasterChg chg="delSldLayout">
        <pc:chgData name="Merethe Anette Ryen" userId="1a0d79ba-99a9-4ffc-bb02-a2067f6f93d6" providerId="ADAL" clId="{8A4F7C4B-9D7D-41E3-806C-824C5EA5BC4B}" dt="2025-06-02T11:12:49.256" v="78" actId="2696"/>
        <pc:sldMasterMkLst>
          <pc:docMk/>
          <pc:sldMasterMk cId="1025947034" sldId="2147483648"/>
        </pc:sldMasterMkLst>
        <pc:sldLayoutChg chg="del">
          <pc:chgData name="Merethe Anette Ryen" userId="1a0d79ba-99a9-4ffc-bb02-a2067f6f93d6" providerId="ADAL" clId="{8A4F7C4B-9D7D-41E3-806C-824C5EA5BC4B}" dt="2025-06-02T11:12:49.256" v="78" actId="2696"/>
          <pc:sldLayoutMkLst>
            <pc:docMk/>
            <pc:sldMasterMk cId="1025947034" sldId="2147483648"/>
            <pc:sldLayoutMk cId="175786771" sldId="2147483721"/>
          </pc:sldLayoutMkLst>
        </pc:sldLayoutChg>
      </pc:sldMasterChg>
    </pc:docChg>
  </pc:docChgLst>
  <pc:docChgLst>
    <pc:chgData name="Merethe Anette Ryen" userId="S::merethear@uia.no::1a0d79ba-99a9-4ffc-bb02-a2067f6f93d6" providerId="AD" clId="Web-{F3C5D9FA-EC8C-4E9A-8E1B-D595D20E3642}"/>
    <pc:docChg chg="addSld modMainMaster modSection">
      <pc:chgData name="Merethe Anette Ryen" userId="S::merethear@uia.no::1a0d79ba-99a9-4ffc-bb02-a2067f6f93d6" providerId="AD" clId="Web-{F3C5D9FA-EC8C-4E9A-8E1B-D595D20E3642}" dt="2023-07-19T12:17:48.712" v="0"/>
      <pc:docMkLst>
        <pc:docMk/>
      </pc:docMkLst>
      <pc:sldChg chg="add">
        <pc:chgData name="Merethe Anette Ryen" userId="S::merethear@uia.no::1a0d79ba-99a9-4ffc-bb02-a2067f6f93d6" providerId="AD" clId="Web-{F3C5D9FA-EC8C-4E9A-8E1B-D595D20E3642}" dt="2023-07-19T12:17:48.712" v="0"/>
        <pc:sldMkLst>
          <pc:docMk/>
          <pc:sldMk cId="4242337289" sldId="2147374790"/>
        </pc:sldMkLst>
      </pc:sldChg>
      <pc:sldMasterChg chg="modSldLayout">
        <pc:chgData name="Merethe Anette Ryen" userId="S::merethear@uia.no::1a0d79ba-99a9-4ffc-bb02-a2067f6f93d6" providerId="AD" clId="Web-{F3C5D9FA-EC8C-4E9A-8E1B-D595D20E3642}" dt="2023-07-19T12:17:48.712" v="0"/>
        <pc:sldMasterMkLst>
          <pc:docMk/>
          <pc:sldMasterMk cId="1085371089" sldId="2147483665"/>
        </pc:sldMasterMkLst>
        <pc:sldLayoutChg chg="replId">
          <pc:chgData name="Merethe Anette Ryen" userId="S::merethear@uia.no::1a0d79ba-99a9-4ffc-bb02-a2067f6f93d6" providerId="AD" clId="Web-{F3C5D9FA-EC8C-4E9A-8E1B-D595D20E3642}" dt="2023-07-19T12:17:48.712" v="0"/>
          <pc:sldLayoutMkLst>
            <pc:docMk/>
            <pc:sldMasterMk cId="1085371089" sldId="2147483665"/>
            <pc:sldLayoutMk cId="3112125936" sldId="2147483797"/>
          </pc:sldLayoutMkLst>
        </pc:sldLayoutChg>
        <pc:sldLayoutChg chg="replId">
          <pc:chgData name="Merethe Anette Ryen" userId="S::merethear@uia.no::1a0d79ba-99a9-4ffc-bb02-a2067f6f93d6" providerId="AD" clId="Web-{F3C5D9FA-EC8C-4E9A-8E1B-D595D20E3642}" dt="2023-07-19T12:17:48.712" v="0"/>
          <pc:sldLayoutMkLst>
            <pc:docMk/>
            <pc:sldMasterMk cId="1085371089" sldId="2147483665"/>
            <pc:sldLayoutMk cId="3549790957" sldId="2147483798"/>
          </pc:sldLayoutMkLst>
        </pc:sldLayoutChg>
      </pc:sldMasterChg>
      <pc:sldMasterChg chg="modSldLayout">
        <pc:chgData name="Merethe Anette Ryen" userId="S::merethear@uia.no::1a0d79ba-99a9-4ffc-bb02-a2067f6f93d6" providerId="AD" clId="Web-{F3C5D9FA-EC8C-4E9A-8E1B-D595D20E3642}" dt="2023-07-19T12:17:48.712" v="0"/>
        <pc:sldMasterMkLst>
          <pc:docMk/>
          <pc:sldMasterMk cId="1025947034" sldId="2147483723"/>
        </pc:sldMasterMkLst>
        <pc:sldLayoutChg chg="replId">
          <pc:chgData name="Merethe Anette Ryen" userId="S::merethear@uia.no::1a0d79ba-99a9-4ffc-bb02-a2067f6f93d6" providerId="AD" clId="Web-{F3C5D9FA-EC8C-4E9A-8E1B-D595D20E3642}" dt="2023-07-19T12:17:48.712" v="0"/>
          <pc:sldLayoutMkLst>
            <pc:docMk/>
            <pc:sldMasterMk cId="1025947034" sldId="2147483723"/>
            <pc:sldLayoutMk cId="2720802579" sldId="2147483796"/>
          </pc:sldLayoutMkLst>
        </pc:sldLayoutChg>
      </pc:sldMasterChg>
    </pc:docChg>
  </pc:docChgLst>
  <pc:docChgLst>
    <pc:chgData name="Merethe Anette Ryen" userId="1a0d79ba-99a9-4ffc-bb02-a2067f6f93d6" providerId="ADAL" clId="{D1D33267-F3CA-470D-B88B-F881EFA15C9C}"/>
    <pc:docChg chg="undo custSel addSld delSld modSld sldOrd">
      <pc:chgData name="Merethe Anette Ryen" userId="1a0d79ba-99a9-4ffc-bb02-a2067f6f93d6" providerId="ADAL" clId="{D1D33267-F3CA-470D-B88B-F881EFA15C9C}" dt="2022-05-02T09:55:25.231" v="2451" actId="729"/>
      <pc:docMkLst>
        <pc:docMk/>
      </pc:docMkLst>
      <pc:sldChg chg="del">
        <pc:chgData name="Merethe Anette Ryen" userId="1a0d79ba-99a9-4ffc-bb02-a2067f6f93d6" providerId="ADAL" clId="{D1D33267-F3CA-470D-B88B-F881EFA15C9C}" dt="2022-04-25T10:53:12.187" v="291" actId="2696"/>
        <pc:sldMkLst>
          <pc:docMk/>
          <pc:sldMk cId="312602221" sldId="405"/>
        </pc:sldMkLst>
      </pc:sldChg>
      <pc:sldChg chg="modSp mod modNotesTx">
        <pc:chgData name="Merethe Anette Ryen" userId="1a0d79ba-99a9-4ffc-bb02-a2067f6f93d6" providerId="ADAL" clId="{D1D33267-F3CA-470D-B88B-F881EFA15C9C}" dt="2022-05-02T09:06:23.085" v="1541" actId="122"/>
        <pc:sldMkLst>
          <pc:docMk/>
          <pc:sldMk cId="385058923" sldId="506"/>
        </pc:sldMkLst>
      </pc:sldChg>
      <pc:sldChg chg="del">
        <pc:chgData name="Merethe Anette Ryen" userId="1a0d79ba-99a9-4ffc-bb02-a2067f6f93d6" providerId="ADAL" clId="{D1D33267-F3CA-470D-B88B-F881EFA15C9C}" dt="2022-04-25T10:42:45.616" v="115" actId="2696"/>
        <pc:sldMkLst>
          <pc:docMk/>
          <pc:sldMk cId="2816116512" sldId="566"/>
        </pc:sldMkLst>
      </pc:sldChg>
      <pc:sldChg chg="del">
        <pc:chgData name="Merethe Anette Ryen" userId="1a0d79ba-99a9-4ffc-bb02-a2067f6f93d6" providerId="ADAL" clId="{D1D33267-F3CA-470D-B88B-F881EFA15C9C}" dt="2022-04-25T10:53:12.187" v="291" actId="2696"/>
        <pc:sldMkLst>
          <pc:docMk/>
          <pc:sldMk cId="2289960799" sldId="567"/>
        </pc:sldMkLst>
      </pc:sldChg>
      <pc:sldChg chg="del">
        <pc:chgData name="Merethe Anette Ryen" userId="1a0d79ba-99a9-4ffc-bb02-a2067f6f93d6" providerId="ADAL" clId="{D1D33267-F3CA-470D-B88B-F881EFA15C9C}" dt="2022-04-25T10:42:45.616" v="115" actId="2696"/>
        <pc:sldMkLst>
          <pc:docMk/>
          <pc:sldMk cId="1795590130" sldId="569"/>
        </pc:sldMkLst>
      </pc:sldChg>
      <pc:sldChg chg="modSp del mod">
        <pc:chgData name="Merethe Anette Ryen" userId="1a0d79ba-99a9-4ffc-bb02-a2067f6f93d6" providerId="ADAL" clId="{D1D33267-F3CA-470D-B88B-F881EFA15C9C}" dt="2022-04-25T11:01:48.555" v="393" actId="2696"/>
        <pc:sldMkLst>
          <pc:docMk/>
          <pc:sldMk cId="4173127001" sldId="578"/>
        </pc:sldMkLst>
      </pc:sldChg>
      <pc:sldChg chg="del">
        <pc:chgData name="Merethe Anette Ryen" userId="1a0d79ba-99a9-4ffc-bb02-a2067f6f93d6" providerId="ADAL" clId="{D1D33267-F3CA-470D-B88B-F881EFA15C9C}" dt="2022-04-25T10:53:30.854" v="293" actId="2696"/>
        <pc:sldMkLst>
          <pc:docMk/>
          <pc:sldMk cId="3781804725" sldId="618"/>
        </pc:sldMkLst>
      </pc:sldChg>
      <pc:sldChg chg="del">
        <pc:chgData name="Merethe Anette Ryen" userId="1a0d79ba-99a9-4ffc-bb02-a2067f6f93d6" providerId="ADAL" clId="{D1D33267-F3CA-470D-B88B-F881EFA15C9C}" dt="2022-04-25T10:53:12.187" v="291" actId="2696"/>
        <pc:sldMkLst>
          <pc:docMk/>
          <pc:sldMk cId="2148109922" sldId="623"/>
        </pc:sldMkLst>
      </pc:sldChg>
      <pc:sldChg chg="modSp del mod">
        <pc:chgData name="Merethe Anette Ryen" userId="1a0d79ba-99a9-4ffc-bb02-a2067f6f93d6" providerId="ADAL" clId="{D1D33267-F3CA-470D-B88B-F881EFA15C9C}" dt="2022-04-25T10:51:11.769" v="169" actId="2696"/>
        <pc:sldMkLst>
          <pc:docMk/>
          <pc:sldMk cId="213937751" sldId="631"/>
        </pc:sldMkLst>
      </pc:sldChg>
      <pc:sldChg chg="modSp add mod ord">
        <pc:chgData name="Merethe Anette Ryen" userId="1a0d79ba-99a9-4ffc-bb02-a2067f6f93d6" providerId="ADAL" clId="{D1D33267-F3CA-470D-B88B-F881EFA15C9C}" dt="2022-05-02T09:16:45.227" v="1682"/>
        <pc:sldMkLst>
          <pc:docMk/>
          <pc:sldMk cId="2573286258" sldId="631"/>
        </pc:sldMkLst>
      </pc:sldChg>
      <pc:sldChg chg="ord">
        <pc:chgData name="Merethe Anette Ryen" userId="1a0d79ba-99a9-4ffc-bb02-a2067f6f93d6" providerId="ADAL" clId="{D1D33267-F3CA-470D-B88B-F881EFA15C9C}" dt="2022-05-02T09:22:51.886" v="1741"/>
        <pc:sldMkLst>
          <pc:docMk/>
          <pc:sldMk cId="328872054" sldId="635"/>
        </pc:sldMkLst>
      </pc:sldChg>
      <pc:sldChg chg="del">
        <pc:chgData name="Merethe Anette Ryen" userId="1a0d79ba-99a9-4ffc-bb02-a2067f6f93d6" providerId="ADAL" clId="{D1D33267-F3CA-470D-B88B-F881EFA15C9C}" dt="2022-04-25T10:53:16.744" v="292" actId="2696"/>
        <pc:sldMkLst>
          <pc:docMk/>
          <pc:sldMk cId="4232647976" sldId="636"/>
        </pc:sldMkLst>
      </pc:sldChg>
      <pc:sldChg chg="mod ord modShow">
        <pc:chgData name="Merethe Anette Ryen" userId="1a0d79ba-99a9-4ffc-bb02-a2067f6f93d6" providerId="ADAL" clId="{D1D33267-F3CA-470D-B88B-F881EFA15C9C}" dt="2022-05-02T09:19:32.421" v="1721" actId="729"/>
        <pc:sldMkLst>
          <pc:docMk/>
          <pc:sldMk cId="3444337606" sldId="637"/>
        </pc:sldMkLst>
      </pc:sldChg>
      <pc:sldChg chg="del">
        <pc:chgData name="Merethe Anette Ryen" userId="1a0d79ba-99a9-4ffc-bb02-a2067f6f93d6" providerId="ADAL" clId="{D1D33267-F3CA-470D-B88B-F881EFA15C9C}" dt="2022-04-25T10:46:11.824" v="128" actId="2696"/>
        <pc:sldMkLst>
          <pc:docMk/>
          <pc:sldMk cId="15618543" sldId="642"/>
        </pc:sldMkLst>
      </pc:sldChg>
      <pc:sldChg chg="mod modShow">
        <pc:chgData name="Merethe Anette Ryen" userId="1a0d79ba-99a9-4ffc-bb02-a2067f6f93d6" providerId="ADAL" clId="{D1D33267-F3CA-470D-B88B-F881EFA15C9C}" dt="2022-05-02T09:19:37.135" v="1723" actId="729"/>
        <pc:sldMkLst>
          <pc:docMk/>
          <pc:sldMk cId="2656009895" sldId="643"/>
        </pc:sldMkLst>
      </pc:sldChg>
      <pc:sldChg chg="modSp mod ord">
        <pc:chgData name="Merethe Anette Ryen" userId="1a0d79ba-99a9-4ffc-bb02-a2067f6f93d6" providerId="ADAL" clId="{D1D33267-F3CA-470D-B88B-F881EFA15C9C}" dt="2022-05-02T09:18:54.408" v="1719" actId="20577"/>
        <pc:sldMkLst>
          <pc:docMk/>
          <pc:sldMk cId="395828971" sldId="645"/>
        </pc:sldMkLst>
      </pc:sldChg>
      <pc:sldChg chg="del">
        <pc:chgData name="Merethe Anette Ryen" userId="1a0d79ba-99a9-4ffc-bb02-a2067f6f93d6" providerId="ADAL" clId="{D1D33267-F3CA-470D-B88B-F881EFA15C9C}" dt="2022-04-25T10:48:31.116" v="133" actId="2696"/>
        <pc:sldMkLst>
          <pc:docMk/>
          <pc:sldMk cId="2062943582" sldId="647"/>
        </pc:sldMkLst>
      </pc:sldChg>
      <pc:sldChg chg="mod modShow">
        <pc:chgData name="Merethe Anette Ryen" userId="1a0d79ba-99a9-4ffc-bb02-a2067f6f93d6" providerId="ADAL" clId="{D1D33267-F3CA-470D-B88B-F881EFA15C9C}" dt="2022-04-25T11:17:07.759" v="1523" actId="729"/>
        <pc:sldMkLst>
          <pc:docMk/>
          <pc:sldMk cId="982403725" sldId="650"/>
        </pc:sldMkLst>
      </pc:sldChg>
      <pc:sldChg chg="mod ord modShow">
        <pc:chgData name="Merethe Anette Ryen" userId="1a0d79ba-99a9-4ffc-bb02-a2067f6f93d6" providerId="ADAL" clId="{D1D33267-F3CA-470D-B88B-F881EFA15C9C}" dt="2022-05-02T09:19:34.622" v="1722" actId="729"/>
        <pc:sldMkLst>
          <pc:docMk/>
          <pc:sldMk cId="910242368" sldId="652"/>
        </pc:sldMkLst>
      </pc:sldChg>
      <pc:sldChg chg="mod ord modShow">
        <pc:chgData name="Merethe Anette Ryen" userId="1a0d79ba-99a9-4ffc-bb02-a2067f6f93d6" providerId="ADAL" clId="{D1D33267-F3CA-470D-B88B-F881EFA15C9C}" dt="2022-05-02T09:19:30.172" v="1720" actId="729"/>
        <pc:sldMkLst>
          <pc:docMk/>
          <pc:sldMk cId="2882871590" sldId="653"/>
        </pc:sldMkLst>
      </pc:sldChg>
      <pc:sldChg chg="del">
        <pc:chgData name="Merethe Anette Ryen" userId="1a0d79ba-99a9-4ffc-bb02-a2067f6f93d6" providerId="ADAL" clId="{D1D33267-F3CA-470D-B88B-F881EFA15C9C}" dt="2022-04-25T10:45:32.807" v="125" actId="2696"/>
        <pc:sldMkLst>
          <pc:docMk/>
          <pc:sldMk cId="3782338146" sldId="654"/>
        </pc:sldMkLst>
      </pc:sldChg>
      <pc:sldChg chg="del">
        <pc:chgData name="Merethe Anette Ryen" userId="1a0d79ba-99a9-4ffc-bb02-a2067f6f93d6" providerId="ADAL" clId="{D1D33267-F3CA-470D-B88B-F881EFA15C9C}" dt="2022-04-25T10:45:37.721" v="126" actId="2696"/>
        <pc:sldMkLst>
          <pc:docMk/>
          <pc:sldMk cId="2100427848" sldId="655"/>
        </pc:sldMkLst>
      </pc:sldChg>
      <pc:sldChg chg="add del mod modShow">
        <pc:chgData name="Merethe Anette Ryen" userId="1a0d79ba-99a9-4ffc-bb02-a2067f6f93d6" providerId="ADAL" clId="{D1D33267-F3CA-470D-B88B-F881EFA15C9C}" dt="2022-04-25T11:21:12.991" v="1524" actId="2696"/>
        <pc:sldMkLst>
          <pc:docMk/>
          <pc:sldMk cId="3169866491" sldId="657"/>
        </pc:sldMkLst>
      </pc:sldChg>
      <pc:sldChg chg="del">
        <pc:chgData name="Merethe Anette Ryen" userId="1a0d79ba-99a9-4ffc-bb02-a2067f6f93d6" providerId="ADAL" clId="{D1D33267-F3CA-470D-B88B-F881EFA15C9C}" dt="2022-04-25T10:49:42.340" v="135" actId="2696"/>
        <pc:sldMkLst>
          <pc:docMk/>
          <pc:sldMk cId="4030368331" sldId="657"/>
        </pc:sldMkLst>
      </pc:sldChg>
      <pc:sldChg chg="del">
        <pc:chgData name="Merethe Anette Ryen" userId="1a0d79ba-99a9-4ffc-bb02-a2067f6f93d6" providerId="ADAL" clId="{D1D33267-F3CA-470D-B88B-F881EFA15C9C}" dt="2022-04-25T10:46:20.493" v="129" actId="2696"/>
        <pc:sldMkLst>
          <pc:docMk/>
          <pc:sldMk cId="2292237339" sldId="658"/>
        </pc:sldMkLst>
      </pc:sldChg>
      <pc:sldChg chg="del">
        <pc:chgData name="Merethe Anette Ryen" userId="1a0d79ba-99a9-4ffc-bb02-a2067f6f93d6" providerId="ADAL" clId="{D1D33267-F3CA-470D-B88B-F881EFA15C9C}" dt="2022-04-25T10:49:42.340" v="135" actId="2696"/>
        <pc:sldMkLst>
          <pc:docMk/>
          <pc:sldMk cId="834140655" sldId="661"/>
        </pc:sldMkLst>
      </pc:sldChg>
      <pc:sldChg chg="add del mod modShow">
        <pc:chgData name="Merethe Anette Ryen" userId="1a0d79ba-99a9-4ffc-bb02-a2067f6f93d6" providerId="ADAL" clId="{D1D33267-F3CA-470D-B88B-F881EFA15C9C}" dt="2022-04-25T11:21:12.991" v="1524" actId="2696"/>
        <pc:sldMkLst>
          <pc:docMk/>
          <pc:sldMk cId="3641334281" sldId="661"/>
        </pc:sldMkLst>
      </pc:sldChg>
      <pc:sldChg chg="del">
        <pc:chgData name="Merethe Anette Ryen" userId="1a0d79ba-99a9-4ffc-bb02-a2067f6f93d6" providerId="ADAL" clId="{D1D33267-F3CA-470D-B88B-F881EFA15C9C}" dt="2022-04-25T10:43:45.292" v="119" actId="2696"/>
        <pc:sldMkLst>
          <pc:docMk/>
          <pc:sldMk cId="472483902" sldId="662"/>
        </pc:sldMkLst>
      </pc:sldChg>
      <pc:sldChg chg="del">
        <pc:chgData name="Merethe Anette Ryen" userId="1a0d79ba-99a9-4ffc-bb02-a2067f6f93d6" providerId="ADAL" clId="{D1D33267-F3CA-470D-B88B-F881EFA15C9C}" dt="2022-04-25T10:40:22.487" v="6" actId="2696"/>
        <pc:sldMkLst>
          <pc:docMk/>
          <pc:sldMk cId="4124668116" sldId="663"/>
        </pc:sldMkLst>
      </pc:sldChg>
      <pc:sldChg chg="del">
        <pc:chgData name="Merethe Anette Ryen" userId="1a0d79ba-99a9-4ffc-bb02-a2067f6f93d6" providerId="ADAL" clId="{D1D33267-F3CA-470D-B88B-F881EFA15C9C}" dt="2022-04-25T10:46:03.626" v="127" actId="2696"/>
        <pc:sldMkLst>
          <pc:docMk/>
          <pc:sldMk cId="347704646" sldId="664"/>
        </pc:sldMkLst>
      </pc:sldChg>
      <pc:sldChg chg="mod modShow">
        <pc:chgData name="Merethe Anette Ryen" userId="1a0d79ba-99a9-4ffc-bb02-a2067f6f93d6" providerId="ADAL" clId="{D1D33267-F3CA-470D-B88B-F881EFA15C9C}" dt="2022-05-02T09:19:40.704" v="1724" actId="729"/>
        <pc:sldMkLst>
          <pc:docMk/>
          <pc:sldMk cId="3857240855" sldId="669"/>
        </pc:sldMkLst>
      </pc:sldChg>
      <pc:sldChg chg="del">
        <pc:chgData name="Merethe Anette Ryen" userId="1a0d79ba-99a9-4ffc-bb02-a2067f6f93d6" providerId="ADAL" clId="{D1D33267-F3CA-470D-B88B-F881EFA15C9C}" dt="2022-04-25T10:53:30.854" v="293" actId="2696"/>
        <pc:sldMkLst>
          <pc:docMk/>
          <pc:sldMk cId="32137276" sldId="670"/>
        </pc:sldMkLst>
      </pc:sldChg>
      <pc:sldChg chg="mod modShow">
        <pc:chgData name="Merethe Anette Ryen" userId="1a0d79ba-99a9-4ffc-bb02-a2067f6f93d6" providerId="ADAL" clId="{D1D33267-F3CA-470D-B88B-F881EFA15C9C}" dt="2022-05-02T09:19:44.068" v="1725" actId="729"/>
        <pc:sldMkLst>
          <pc:docMk/>
          <pc:sldMk cId="1699584333" sldId="671"/>
        </pc:sldMkLst>
      </pc:sldChg>
      <pc:sldChg chg="add del">
        <pc:chgData name="Merethe Anette Ryen" userId="1a0d79ba-99a9-4ffc-bb02-a2067f6f93d6" providerId="ADAL" clId="{D1D33267-F3CA-470D-B88B-F881EFA15C9C}" dt="2022-04-25T10:51:11.769" v="169" actId="2696"/>
        <pc:sldMkLst>
          <pc:docMk/>
          <pc:sldMk cId="928352266" sldId="2147374549"/>
        </pc:sldMkLst>
      </pc:sldChg>
      <pc:sldChg chg="add">
        <pc:chgData name="Merethe Anette Ryen" userId="1a0d79ba-99a9-4ffc-bb02-a2067f6f93d6" providerId="ADAL" clId="{D1D33267-F3CA-470D-B88B-F881EFA15C9C}" dt="2022-04-25T10:51:20.698" v="170"/>
        <pc:sldMkLst>
          <pc:docMk/>
          <pc:sldMk cId="2113347591" sldId="2147374549"/>
        </pc:sldMkLst>
      </pc:sldChg>
      <pc:sldChg chg="add del">
        <pc:chgData name="Merethe Anette Ryen" userId="1a0d79ba-99a9-4ffc-bb02-a2067f6f93d6" providerId="ADAL" clId="{D1D33267-F3CA-470D-B88B-F881EFA15C9C}" dt="2022-04-25T10:51:11.769" v="169" actId="2696"/>
        <pc:sldMkLst>
          <pc:docMk/>
          <pc:sldMk cId="2037127994" sldId="2147374553"/>
        </pc:sldMkLst>
      </pc:sldChg>
      <pc:sldChg chg="add mod modShow">
        <pc:chgData name="Merethe Anette Ryen" userId="1a0d79ba-99a9-4ffc-bb02-a2067f6f93d6" providerId="ADAL" clId="{D1D33267-F3CA-470D-B88B-F881EFA15C9C}" dt="2022-05-02T09:17:20.050" v="1683" actId="729"/>
        <pc:sldMkLst>
          <pc:docMk/>
          <pc:sldMk cId="3320289642" sldId="2147374553"/>
        </pc:sldMkLst>
      </pc:sldChg>
      <pc:sldChg chg="add">
        <pc:chgData name="Merethe Anette Ryen" userId="1a0d79ba-99a9-4ffc-bb02-a2067f6f93d6" providerId="ADAL" clId="{D1D33267-F3CA-470D-B88B-F881EFA15C9C}" dt="2022-04-25T10:51:20.698" v="170"/>
        <pc:sldMkLst>
          <pc:docMk/>
          <pc:sldMk cId="942687722" sldId="2147374554"/>
        </pc:sldMkLst>
      </pc:sldChg>
      <pc:sldChg chg="modSp add del mod">
        <pc:chgData name="Merethe Anette Ryen" userId="1a0d79ba-99a9-4ffc-bb02-a2067f6f93d6" providerId="ADAL" clId="{D1D33267-F3CA-470D-B88B-F881EFA15C9C}" dt="2022-04-25T10:51:11.769" v="169" actId="2696"/>
        <pc:sldMkLst>
          <pc:docMk/>
          <pc:sldMk cId="1346333220" sldId="2147374554"/>
        </pc:sldMkLst>
      </pc:sldChg>
      <pc:sldChg chg="add mod modShow">
        <pc:chgData name="Merethe Anette Ryen" userId="1a0d79ba-99a9-4ffc-bb02-a2067f6f93d6" providerId="ADAL" clId="{D1D33267-F3CA-470D-B88B-F881EFA15C9C}" dt="2022-05-02T09:17:23.638" v="1684" actId="729"/>
        <pc:sldMkLst>
          <pc:docMk/>
          <pc:sldMk cId="2009373114" sldId="2147374555"/>
        </pc:sldMkLst>
      </pc:sldChg>
      <pc:sldChg chg="modSp add del mod">
        <pc:chgData name="Merethe Anette Ryen" userId="1a0d79ba-99a9-4ffc-bb02-a2067f6f93d6" providerId="ADAL" clId="{D1D33267-F3CA-470D-B88B-F881EFA15C9C}" dt="2022-04-25T10:51:11.769" v="169" actId="2696"/>
        <pc:sldMkLst>
          <pc:docMk/>
          <pc:sldMk cId="3610922546" sldId="2147374555"/>
        </pc:sldMkLst>
      </pc:sldChg>
      <pc:sldChg chg="modSp add mod">
        <pc:chgData name="Merethe Anette Ryen" userId="1a0d79ba-99a9-4ffc-bb02-a2067f6f93d6" providerId="ADAL" clId="{D1D33267-F3CA-470D-B88B-F881EFA15C9C}" dt="2022-04-25T11:05:27.012" v="572" actId="20577"/>
        <pc:sldMkLst>
          <pc:docMk/>
          <pc:sldMk cId="902008106" sldId="2147374556"/>
        </pc:sldMkLst>
      </pc:sldChg>
      <pc:sldChg chg="add del">
        <pc:chgData name="Merethe Anette Ryen" userId="1a0d79ba-99a9-4ffc-bb02-a2067f6f93d6" providerId="ADAL" clId="{D1D33267-F3CA-470D-B88B-F881EFA15C9C}" dt="2022-04-25T10:47:48.051" v="131"/>
        <pc:sldMkLst>
          <pc:docMk/>
          <pc:sldMk cId="3241413436" sldId="2147374556"/>
        </pc:sldMkLst>
      </pc:sldChg>
      <pc:sldChg chg="add del">
        <pc:chgData name="Merethe Anette Ryen" userId="1a0d79ba-99a9-4ffc-bb02-a2067f6f93d6" providerId="ADAL" clId="{D1D33267-F3CA-470D-B88B-F881EFA15C9C}" dt="2022-04-25T10:39:31.545" v="4" actId="2696"/>
        <pc:sldMkLst>
          <pc:docMk/>
          <pc:sldMk cId="3403133220" sldId="2147374556"/>
        </pc:sldMkLst>
      </pc:sldChg>
      <pc:sldChg chg="add del">
        <pc:chgData name="Merethe Anette Ryen" userId="1a0d79ba-99a9-4ffc-bb02-a2067f6f93d6" providerId="ADAL" clId="{D1D33267-F3CA-470D-B88B-F881EFA15C9C}" dt="2022-04-25T10:39:31.545" v="4" actId="2696"/>
        <pc:sldMkLst>
          <pc:docMk/>
          <pc:sldMk cId="1740503373" sldId="2147374557"/>
        </pc:sldMkLst>
      </pc:sldChg>
      <pc:sldChg chg="addSp delSp modSp new mod modNotesTx">
        <pc:chgData name="Merethe Anette Ryen" userId="1a0d79ba-99a9-4ffc-bb02-a2067f6f93d6" providerId="ADAL" clId="{D1D33267-F3CA-470D-B88B-F881EFA15C9C}" dt="2022-05-02T09:37:51.965" v="2049" actId="20577"/>
        <pc:sldMkLst>
          <pc:docMk/>
          <pc:sldMk cId="1762867053" sldId="2147374557"/>
        </pc:sldMkLst>
      </pc:sldChg>
      <pc:sldChg chg="delSp modSp add del mod">
        <pc:chgData name="Merethe Anette Ryen" userId="1a0d79ba-99a9-4ffc-bb02-a2067f6f93d6" providerId="ADAL" clId="{D1D33267-F3CA-470D-B88B-F881EFA15C9C}" dt="2022-05-02T09:16:04.508" v="1629" actId="2696"/>
        <pc:sldMkLst>
          <pc:docMk/>
          <pc:sldMk cId="2841678418" sldId="2147374557"/>
        </pc:sldMkLst>
      </pc:sldChg>
      <pc:sldChg chg="add del mod modShow">
        <pc:chgData name="Merethe Anette Ryen" userId="1a0d79ba-99a9-4ffc-bb02-a2067f6f93d6" providerId="ADAL" clId="{D1D33267-F3CA-470D-B88B-F881EFA15C9C}" dt="2022-04-25T11:21:12.991" v="1524" actId="2696"/>
        <pc:sldMkLst>
          <pc:docMk/>
          <pc:sldMk cId="3150608884" sldId="2147374557"/>
        </pc:sldMkLst>
      </pc:sldChg>
      <pc:sldChg chg="add del mod modShow">
        <pc:chgData name="Merethe Anette Ryen" userId="1a0d79ba-99a9-4ffc-bb02-a2067f6f93d6" providerId="ADAL" clId="{D1D33267-F3CA-470D-B88B-F881EFA15C9C}" dt="2022-04-25T11:21:12.991" v="1524" actId="2696"/>
        <pc:sldMkLst>
          <pc:docMk/>
          <pc:sldMk cId="1479366026" sldId="2147374558"/>
        </pc:sldMkLst>
      </pc:sldChg>
      <pc:sldChg chg="addSp delSp modSp new mod modShow modNotesTx">
        <pc:chgData name="Merethe Anette Ryen" userId="1a0d79ba-99a9-4ffc-bb02-a2067f6f93d6" providerId="ADAL" clId="{D1D33267-F3CA-470D-B88B-F881EFA15C9C}" dt="2022-05-02T09:55:25.231" v="2451" actId="729"/>
        <pc:sldMkLst>
          <pc:docMk/>
          <pc:sldMk cId="4096004787" sldId="2147374558"/>
        </pc:sldMkLst>
      </pc:sldChg>
      <pc:sldChg chg="modSp add mod modShow modNotesTx">
        <pc:chgData name="Merethe Anette Ryen" userId="1a0d79ba-99a9-4ffc-bb02-a2067f6f93d6" providerId="ADAL" clId="{D1D33267-F3CA-470D-B88B-F881EFA15C9C}" dt="2022-05-02T09:47:30.473" v="2340" actId="20577"/>
        <pc:sldMkLst>
          <pc:docMk/>
          <pc:sldMk cId="469665742" sldId="2147374559"/>
        </pc:sldMkLst>
      </pc:sldChg>
      <pc:sldChg chg="addSp delSp modSp add mod">
        <pc:chgData name="Merethe Anette Ryen" userId="1a0d79ba-99a9-4ffc-bb02-a2067f6f93d6" providerId="ADAL" clId="{D1D33267-F3CA-470D-B88B-F881EFA15C9C}" dt="2022-05-02T09:36:58.457" v="2036" actId="14100"/>
        <pc:sldMkLst>
          <pc:docMk/>
          <pc:sldMk cId="2765413864" sldId="2147374560"/>
        </pc:sldMkLst>
      </pc:sldChg>
    </pc:docChg>
  </pc:docChgLst>
  <pc:docChgLst>
    <pc:chgData name="Greta Hilding" userId="e340b5e1-9405-46f9-a5f4-ac04561009e2" providerId="ADAL" clId="{A3968911-4AC2-44A2-BD5A-1485F7B8098F}"/>
    <pc:docChg chg="modSld">
      <pc:chgData name="Greta Hilding" userId="e340b5e1-9405-46f9-a5f4-ac04561009e2" providerId="ADAL" clId="{A3968911-4AC2-44A2-BD5A-1485F7B8098F}" dt="2022-02-17T10:18:52.767" v="0" actId="1076"/>
      <pc:docMkLst>
        <pc:docMk/>
      </pc:docMkLst>
    </pc:docChg>
  </pc:docChgLst>
  <pc:docChgLst>
    <pc:chgData name="Merethe Anette Ryen" userId="1a0d79ba-99a9-4ffc-bb02-a2067f6f93d6" providerId="ADAL" clId="{A11BEE43-5D4E-449D-9D4C-E55EC9C3DD9D}"/>
    <pc:docChg chg="custSel addSld delSld modSld sldOrd modSection">
      <pc:chgData name="Merethe Anette Ryen" userId="1a0d79ba-99a9-4ffc-bb02-a2067f6f93d6" providerId="ADAL" clId="{A11BEE43-5D4E-449D-9D4C-E55EC9C3DD9D}" dt="2023-01-12T14:23:54.964" v="48"/>
      <pc:docMkLst>
        <pc:docMk/>
      </pc:docMkLst>
      <pc:sldChg chg="add">
        <pc:chgData name="Merethe Anette Ryen" userId="1a0d79ba-99a9-4ffc-bb02-a2067f6f93d6" providerId="ADAL" clId="{A11BEE43-5D4E-449D-9D4C-E55EC9C3DD9D}" dt="2023-01-12T14:23:54.964" v="48"/>
        <pc:sldMkLst>
          <pc:docMk/>
          <pc:sldMk cId="1624200768" sldId="2147374603"/>
        </pc:sldMkLst>
      </pc:sldChg>
      <pc:sldChg chg="addSp delSp modSp add mod ord modNotesTx">
        <pc:chgData name="Merethe Anette Ryen" userId="1a0d79ba-99a9-4ffc-bb02-a2067f6f93d6" providerId="ADAL" clId="{A11BEE43-5D4E-449D-9D4C-E55EC9C3DD9D}" dt="2023-01-12T14:22:22.121" v="16"/>
        <pc:sldMkLst>
          <pc:docMk/>
          <pc:sldMk cId="962172493" sldId="2147374752"/>
        </pc:sldMkLst>
      </pc:sldChg>
      <pc:sldChg chg="modSp add mod">
        <pc:chgData name="Merethe Anette Ryen" userId="1a0d79ba-99a9-4ffc-bb02-a2067f6f93d6" providerId="ADAL" clId="{A11BEE43-5D4E-449D-9D4C-E55EC9C3DD9D}" dt="2023-01-12T14:22:50.147" v="47" actId="20577"/>
        <pc:sldMkLst>
          <pc:docMk/>
          <pc:sldMk cId="2136285320" sldId="2147374753"/>
        </pc:sldMkLst>
      </pc:sldChg>
      <pc:sldChg chg="add del">
        <pc:chgData name="Merethe Anette Ryen" userId="1a0d79ba-99a9-4ffc-bb02-a2067f6f93d6" providerId="ADAL" clId="{A11BEE43-5D4E-449D-9D4C-E55EC9C3DD9D}" dt="2023-01-12T14:21:22.326" v="2" actId="2696"/>
        <pc:sldMkLst>
          <pc:docMk/>
          <pc:sldMk cId="3194870802" sldId="2147374753"/>
        </pc:sldMkLst>
      </pc:sldChg>
    </pc:docChg>
  </pc:docChgLst>
  <pc:docChgLst>
    <pc:chgData name="Geir Torstveit" userId="S::geirt@uia.no::69d3c803-bb94-498c-bee3-31da752d6f83" providerId="AD" clId="Web-{A37889F2-365D-7497-6233-F20A1825717B}"/>
    <pc:docChg chg="modSld">
      <pc:chgData name="Geir Torstveit" userId="S::geirt@uia.no::69d3c803-bb94-498c-bee3-31da752d6f83" providerId="AD" clId="Web-{A37889F2-365D-7497-6233-F20A1825717B}" dt="2022-08-31T07:44:25.844" v="37"/>
      <pc:docMkLst>
        <pc:docMk/>
      </pc:docMkLst>
      <pc:sldChg chg="modSp">
        <pc:chgData name="Geir Torstveit" userId="S::geirt@uia.no::69d3c803-bb94-498c-bee3-31da752d6f83" providerId="AD" clId="Web-{A37889F2-365D-7497-6233-F20A1825717B}" dt="2022-08-31T07:44:25.844" v="37"/>
        <pc:sldMkLst>
          <pc:docMk/>
          <pc:sldMk cId="1446892212" sldId="2147374577"/>
        </pc:sldMkLst>
      </pc:sldChg>
      <pc:sldChg chg="modSp">
        <pc:chgData name="Geir Torstveit" userId="S::geirt@uia.no::69d3c803-bb94-498c-bee3-31da752d6f83" providerId="AD" clId="Web-{A37889F2-365D-7497-6233-F20A1825717B}" dt="2022-08-31T07:38:23.844" v="36" actId="20577"/>
        <pc:sldMkLst>
          <pc:docMk/>
          <pc:sldMk cId="954396748" sldId="2147374579"/>
        </pc:sldMkLst>
      </pc:sldChg>
    </pc:docChg>
  </pc:docChgLst>
  <pc:docChgLst>
    <pc:chgData name="Merethe Anette Ryen" userId="1a0d79ba-99a9-4ffc-bb02-a2067f6f93d6" providerId="ADAL" clId="{19B9FE38-C754-4DA5-8BEC-756F2695713C}"/>
    <pc:docChg chg="custSel delSld modSld">
      <pc:chgData name="Merethe Anette Ryen" userId="1a0d79ba-99a9-4ffc-bb02-a2067f6f93d6" providerId="ADAL" clId="{19B9FE38-C754-4DA5-8BEC-756F2695713C}" dt="2022-02-11T22:41:15.971" v="9225" actId="729"/>
      <pc:docMkLst>
        <pc:docMk/>
      </pc:docMkLst>
      <pc:sldChg chg="modNotesTx">
        <pc:chgData name="Merethe Anette Ryen" userId="1a0d79ba-99a9-4ffc-bb02-a2067f6f93d6" providerId="ADAL" clId="{19B9FE38-C754-4DA5-8BEC-756F2695713C}" dt="2022-01-27T11:21:36.811" v="5951" actId="20577"/>
        <pc:sldMkLst>
          <pc:docMk/>
          <pc:sldMk cId="1032388041" sldId="274"/>
        </pc:sldMkLst>
      </pc:sldChg>
      <pc:sldChg chg="modNotesTx">
        <pc:chgData name="Merethe Anette Ryen" userId="1a0d79ba-99a9-4ffc-bb02-a2067f6f93d6" providerId="ADAL" clId="{19B9FE38-C754-4DA5-8BEC-756F2695713C}" dt="2022-01-27T11:22:47.021" v="6108" actId="20577"/>
        <pc:sldMkLst>
          <pc:docMk/>
          <pc:sldMk cId="756669445" sldId="513"/>
        </pc:sldMkLst>
      </pc:sldChg>
      <pc:sldChg chg="modNotesTx">
        <pc:chgData name="Merethe Anette Ryen" userId="1a0d79ba-99a9-4ffc-bb02-a2067f6f93d6" providerId="ADAL" clId="{19B9FE38-C754-4DA5-8BEC-756F2695713C}" dt="2022-01-27T11:24:26.037" v="6381" actId="20577"/>
        <pc:sldMkLst>
          <pc:docMk/>
          <pc:sldMk cId="1629239708" sldId="615"/>
        </pc:sldMkLst>
      </pc:sldChg>
    </pc:docChg>
  </pc:docChgLst>
  <pc:docChgLst>
    <pc:chgData name="Merethe Anette Ryen" userId="S::merethear@uia.no::1a0d79ba-99a9-4ffc-bb02-a2067f6f93d6" providerId="AD" clId="Web-{9FCCB4A4-12EC-4785-8FE7-11BA2C1DB00B}"/>
    <pc:docChg chg="addSld sldOrd modSection">
      <pc:chgData name="Merethe Anette Ryen" userId="S::merethear@uia.no::1a0d79ba-99a9-4ffc-bb02-a2067f6f93d6" providerId="AD" clId="Web-{9FCCB4A4-12EC-4785-8FE7-11BA2C1DB00B}" dt="2023-02-24T10:44:52.957" v="2"/>
      <pc:docMkLst>
        <pc:docMk/>
      </pc:docMkLst>
      <pc:sldChg chg="ord">
        <pc:chgData name="Merethe Anette Ryen" userId="S::merethear@uia.no::1a0d79ba-99a9-4ffc-bb02-a2067f6f93d6" providerId="AD" clId="Web-{9FCCB4A4-12EC-4785-8FE7-11BA2C1DB00B}" dt="2023-02-24T10:44:52.957" v="2"/>
        <pc:sldMkLst>
          <pc:docMk/>
          <pc:sldMk cId="487736511" sldId="2147374715"/>
        </pc:sldMkLst>
      </pc:sldChg>
      <pc:sldChg chg="new">
        <pc:chgData name="Merethe Anette Ryen" userId="S::merethear@uia.no::1a0d79ba-99a9-4ffc-bb02-a2067f6f93d6" providerId="AD" clId="Web-{9FCCB4A4-12EC-4785-8FE7-11BA2C1DB00B}" dt="2023-02-24T10:44:35.847" v="0"/>
        <pc:sldMkLst>
          <pc:docMk/>
          <pc:sldMk cId="1341815956" sldId="2147374757"/>
        </pc:sldMkLst>
      </pc:sldChg>
      <pc:sldChg chg="new">
        <pc:chgData name="Merethe Anette Ryen" userId="S::merethear@uia.no::1a0d79ba-99a9-4ffc-bb02-a2067f6f93d6" providerId="AD" clId="Web-{9FCCB4A4-12EC-4785-8FE7-11BA2C1DB00B}" dt="2023-02-24T10:44:40.894" v="1"/>
        <pc:sldMkLst>
          <pc:docMk/>
          <pc:sldMk cId="3960728995" sldId="2147374758"/>
        </pc:sldMkLst>
      </pc:sldChg>
    </pc:docChg>
  </pc:docChgLst>
  <pc:docChgLst>
    <pc:chgData name="Merethe Anette Ryen" userId="S::merethear@uia.no::1a0d79ba-99a9-4ffc-bb02-a2067f6f93d6" providerId="AD" clId="Web-{945E33A3-3AF2-4491-A296-8FE8720F11F8}"/>
    <pc:docChg chg="addSld delSld modSld sldOrd modSection">
      <pc:chgData name="Merethe Anette Ryen" userId="S::merethear@uia.no::1a0d79ba-99a9-4ffc-bb02-a2067f6f93d6" providerId="AD" clId="Web-{945E33A3-3AF2-4491-A296-8FE8720F11F8}" dt="2025-05-30T09:41:24.443" v="657" actId="20577"/>
      <pc:docMkLst>
        <pc:docMk/>
      </pc:docMkLst>
      <pc:sldChg chg="ord">
        <pc:chgData name="Merethe Anette Ryen" userId="S::merethear@uia.no::1a0d79ba-99a9-4ffc-bb02-a2067f6f93d6" providerId="AD" clId="Web-{945E33A3-3AF2-4491-A296-8FE8720F11F8}" dt="2025-05-30T09:29:30.007" v="625"/>
        <pc:sldMkLst>
          <pc:docMk/>
          <pc:sldMk cId="2842637619" sldId="2147374776"/>
        </pc:sldMkLst>
      </pc:sldChg>
      <pc:sldChg chg="mod modShow">
        <pc:chgData name="Merethe Anette Ryen" userId="S::merethear@uia.no::1a0d79ba-99a9-4ffc-bb02-a2067f6f93d6" providerId="AD" clId="Web-{945E33A3-3AF2-4491-A296-8FE8720F11F8}" dt="2025-05-30T08:19:45.125" v="70"/>
        <pc:sldMkLst>
          <pc:docMk/>
          <pc:sldMk cId="2659945597" sldId="2147374800"/>
        </pc:sldMkLst>
      </pc:sldChg>
      <pc:sldChg chg="modSp ord">
        <pc:chgData name="Merethe Anette Ryen" userId="S::merethear@uia.no::1a0d79ba-99a9-4ffc-bb02-a2067f6f93d6" providerId="AD" clId="Web-{945E33A3-3AF2-4491-A296-8FE8720F11F8}" dt="2025-05-30T08:25:49.866" v="248" actId="20577"/>
        <pc:sldMkLst>
          <pc:docMk/>
          <pc:sldMk cId="3623317499" sldId="2147374872"/>
        </pc:sldMkLst>
      </pc:sldChg>
      <pc:sldChg chg="ord modNotes">
        <pc:chgData name="Merethe Anette Ryen" userId="S::merethear@uia.no::1a0d79ba-99a9-4ffc-bb02-a2067f6f93d6" providerId="AD" clId="Web-{945E33A3-3AF2-4491-A296-8FE8720F11F8}" dt="2025-05-30T08:21:38.565" v="144"/>
        <pc:sldMkLst>
          <pc:docMk/>
          <pc:sldMk cId="2061532063" sldId="2147374995"/>
        </pc:sldMkLst>
      </pc:sldChg>
      <pc:sldChg chg="ord modNotes">
        <pc:chgData name="Merethe Anette Ryen" userId="S::merethear@uia.no::1a0d79ba-99a9-4ffc-bb02-a2067f6f93d6" providerId="AD" clId="Web-{945E33A3-3AF2-4491-A296-8FE8720F11F8}" dt="2025-05-30T08:22:54.378" v="181"/>
        <pc:sldMkLst>
          <pc:docMk/>
          <pc:sldMk cId="1602767407" sldId="2147374996"/>
        </pc:sldMkLst>
      </pc:sldChg>
      <pc:sldChg chg="modSp">
        <pc:chgData name="Merethe Anette Ryen" userId="S::merethear@uia.no::1a0d79ba-99a9-4ffc-bb02-a2067f6f93d6" providerId="AD" clId="Web-{945E33A3-3AF2-4491-A296-8FE8720F11F8}" dt="2025-05-30T08:26:03.897" v="250" actId="20577"/>
        <pc:sldMkLst>
          <pc:docMk/>
          <pc:sldMk cId="1508937140" sldId="2147374998"/>
        </pc:sldMkLst>
      </pc:sldChg>
      <pc:sldChg chg="modNotes">
        <pc:chgData name="Merethe Anette Ryen" userId="S::merethear@uia.no::1a0d79ba-99a9-4ffc-bb02-a2067f6f93d6" providerId="AD" clId="Web-{945E33A3-3AF2-4491-A296-8FE8720F11F8}" dt="2025-05-30T08:38:28.559" v="506"/>
        <pc:sldMkLst>
          <pc:docMk/>
          <pc:sldMk cId="879967502" sldId="2147375055"/>
        </pc:sldMkLst>
      </pc:sldChg>
      <pc:sldChg chg="modSp">
        <pc:chgData name="Merethe Anette Ryen" userId="S::merethear@uia.no::1a0d79ba-99a9-4ffc-bb02-a2067f6f93d6" providerId="AD" clId="Web-{945E33A3-3AF2-4491-A296-8FE8720F11F8}" dt="2025-05-30T08:43:19.909" v="605" actId="20577"/>
        <pc:sldMkLst>
          <pc:docMk/>
          <pc:sldMk cId="3034621226" sldId="2147375063"/>
        </pc:sldMkLst>
      </pc:sldChg>
      <pc:sldChg chg="modSp">
        <pc:chgData name="Merethe Anette Ryen" userId="S::merethear@uia.no::1a0d79ba-99a9-4ffc-bb02-a2067f6f93d6" providerId="AD" clId="Web-{945E33A3-3AF2-4491-A296-8FE8720F11F8}" dt="2025-05-30T09:28:48.240" v="622" actId="20577"/>
        <pc:sldMkLst>
          <pc:docMk/>
          <pc:sldMk cId="3885972685" sldId="2147375073"/>
        </pc:sldMkLst>
      </pc:sldChg>
      <pc:sldChg chg="modSp">
        <pc:chgData name="Merethe Anette Ryen" userId="S::merethear@uia.no::1a0d79ba-99a9-4ffc-bb02-a2067f6f93d6" providerId="AD" clId="Web-{945E33A3-3AF2-4491-A296-8FE8720F11F8}" dt="2025-05-30T08:28:21.415" v="403" actId="20577"/>
        <pc:sldMkLst>
          <pc:docMk/>
          <pc:sldMk cId="4265070244" sldId="2147375074"/>
        </pc:sldMkLst>
      </pc:sldChg>
      <pc:sldChg chg="del">
        <pc:chgData name="Merethe Anette Ryen" userId="S::merethear@uia.no::1a0d79ba-99a9-4ffc-bb02-a2067f6f93d6" providerId="AD" clId="Web-{945E33A3-3AF2-4491-A296-8FE8720F11F8}" dt="2025-05-30T08:34:15.648" v="455"/>
        <pc:sldMkLst>
          <pc:docMk/>
          <pc:sldMk cId="1586203247" sldId="2147375082"/>
        </pc:sldMkLst>
      </pc:sldChg>
      <pc:sldChg chg="modSp add ord">
        <pc:chgData name="Merethe Anette Ryen" userId="S::merethear@uia.no::1a0d79ba-99a9-4ffc-bb02-a2067f6f93d6" providerId="AD" clId="Web-{945E33A3-3AF2-4491-A296-8FE8720F11F8}" dt="2025-05-30T09:29:23.632" v="624" actId="1076"/>
        <pc:sldMkLst>
          <pc:docMk/>
          <pc:sldMk cId="3034621226" sldId="2147375087"/>
        </pc:sldMkLst>
      </pc:sldChg>
      <pc:sldChg chg="ord">
        <pc:chgData name="Merethe Anette Ryen" userId="S::merethear@uia.no::1a0d79ba-99a9-4ffc-bb02-a2067f6f93d6" providerId="AD" clId="Web-{945E33A3-3AF2-4491-A296-8FE8720F11F8}" dt="2025-05-30T08:20:19.766" v="73"/>
        <pc:sldMkLst>
          <pc:docMk/>
          <pc:sldMk cId="1839101476" sldId="2147375111"/>
        </pc:sldMkLst>
      </pc:sldChg>
      <pc:sldChg chg="modSp modNotes">
        <pc:chgData name="Merethe Anette Ryen" userId="S::merethear@uia.no::1a0d79ba-99a9-4ffc-bb02-a2067f6f93d6" providerId="AD" clId="Web-{945E33A3-3AF2-4491-A296-8FE8720F11F8}" dt="2025-05-30T08:38:17.716" v="505"/>
        <pc:sldMkLst>
          <pc:docMk/>
          <pc:sldMk cId="2939038888" sldId="2147375116"/>
        </pc:sldMkLst>
      </pc:sldChg>
      <pc:sldChg chg="ord">
        <pc:chgData name="Merethe Anette Ryen" userId="S::merethear@uia.no::1a0d79ba-99a9-4ffc-bb02-a2067f6f93d6" providerId="AD" clId="Web-{945E33A3-3AF2-4491-A296-8FE8720F11F8}" dt="2025-05-30T08:19:58.657" v="71"/>
        <pc:sldMkLst>
          <pc:docMk/>
          <pc:sldMk cId="3343054734" sldId="2147375119"/>
        </pc:sldMkLst>
      </pc:sldChg>
      <pc:sldChg chg="addSp modSp add">
        <pc:chgData name="Merethe Anette Ryen" userId="S::merethear@uia.no::1a0d79ba-99a9-4ffc-bb02-a2067f6f93d6" providerId="AD" clId="Web-{945E33A3-3AF2-4491-A296-8FE8720F11F8}" dt="2025-05-30T08:32:44.428" v="425" actId="20577"/>
        <pc:sldMkLst>
          <pc:docMk/>
          <pc:sldMk cId="803540075" sldId="2147375120"/>
        </pc:sldMkLst>
      </pc:sldChg>
      <pc:sldChg chg="addSp delSp modSp modNotes">
        <pc:chgData name="Merethe Anette Ryen" userId="S::merethear@uia.no::1a0d79ba-99a9-4ffc-bb02-a2067f6f93d6" providerId="AD" clId="Web-{945E33A3-3AF2-4491-A296-8FE8720F11F8}" dt="2025-05-30T08:36:13.619" v="490"/>
        <pc:sldMkLst>
          <pc:docMk/>
          <pc:sldMk cId="1666903675" sldId="2147375121"/>
        </pc:sldMkLst>
      </pc:sldChg>
      <pc:sldChg chg="ord">
        <pc:chgData name="Merethe Anette Ryen" userId="S::merethear@uia.no::1a0d79ba-99a9-4ffc-bb02-a2067f6f93d6" providerId="AD" clId="Web-{945E33A3-3AF2-4491-A296-8FE8720F11F8}" dt="2025-05-30T08:24:52.271" v="231"/>
        <pc:sldMkLst>
          <pc:docMk/>
          <pc:sldMk cId="721586311" sldId="2147375177"/>
        </pc:sldMkLst>
      </pc:sldChg>
      <pc:sldChg chg="delSp modSp">
        <pc:chgData name="Merethe Anette Ryen" userId="S::merethear@uia.no::1a0d79ba-99a9-4ffc-bb02-a2067f6f93d6" providerId="AD" clId="Web-{945E33A3-3AF2-4491-A296-8FE8720F11F8}" dt="2025-05-30T09:31:31.618" v="653" actId="20577"/>
        <pc:sldMkLst>
          <pc:docMk/>
          <pc:sldMk cId="2454095915" sldId="2147375178"/>
        </pc:sldMkLst>
      </pc:sldChg>
      <pc:sldChg chg="modSp ord">
        <pc:chgData name="Merethe Anette Ryen" userId="S::merethear@uia.no::1a0d79ba-99a9-4ffc-bb02-a2067f6f93d6" providerId="AD" clId="Web-{945E33A3-3AF2-4491-A296-8FE8720F11F8}" dt="2025-05-30T08:24:35.786" v="230" actId="20577"/>
        <pc:sldMkLst>
          <pc:docMk/>
          <pc:sldMk cId="2839225290" sldId="2147375188"/>
        </pc:sldMkLst>
      </pc:sldChg>
      <pc:sldChg chg="modSp">
        <pc:chgData name="Merethe Anette Ryen" userId="S::merethear@uia.no::1a0d79ba-99a9-4ffc-bb02-a2067f6f93d6" providerId="AD" clId="Web-{945E33A3-3AF2-4491-A296-8FE8720F11F8}" dt="2025-05-30T09:41:24.443" v="657" actId="20577"/>
        <pc:sldMkLst>
          <pc:docMk/>
          <pc:sldMk cId="3174468571" sldId="2147375190"/>
        </pc:sldMkLst>
      </pc:sldChg>
      <pc:sldChg chg="modSp add replId">
        <pc:chgData name="Merethe Anette Ryen" userId="S::merethear@uia.no::1a0d79ba-99a9-4ffc-bb02-a2067f6f93d6" providerId="AD" clId="Web-{945E33A3-3AF2-4491-A296-8FE8720F11F8}" dt="2025-05-30T08:22:24.690" v="170" actId="1076"/>
        <pc:sldMkLst>
          <pc:docMk/>
          <pc:sldMk cId="3246603094" sldId="2147375194"/>
        </pc:sldMkLst>
      </pc:sldChg>
    </pc:docChg>
  </pc:docChgLst>
  <pc:docChgLst>
    <pc:chgData name="Merethe Anette Ryen" userId="S::merethear@uia.no::1a0d79ba-99a9-4ffc-bb02-a2067f6f93d6" providerId="AD" clId="Web-{56FF1E39-BD17-4C22-8C9F-7DBA8B889E86}"/>
    <pc:docChg chg="addSld sldOrd modSection">
      <pc:chgData name="Merethe Anette Ryen" userId="S::merethear@uia.no::1a0d79ba-99a9-4ffc-bb02-a2067f6f93d6" providerId="AD" clId="Web-{56FF1E39-BD17-4C22-8C9F-7DBA8B889E86}" dt="2023-05-30T13:59:40.055" v="1"/>
      <pc:docMkLst>
        <pc:docMk/>
      </pc:docMkLst>
      <pc:sldChg chg="add ord">
        <pc:chgData name="Merethe Anette Ryen" userId="S::merethear@uia.no::1a0d79ba-99a9-4ffc-bb02-a2067f6f93d6" providerId="AD" clId="Web-{56FF1E39-BD17-4C22-8C9F-7DBA8B889E86}" dt="2023-05-30T13:59:40.055" v="1"/>
        <pc:sldMkLst>
          <pc:docMk/>
          <pc:sldMk cId="1389229827" sldId="2147374785"/>
        </pc:sldMkLst>
      </pc:sldChg>
    </pc:docChg>
  </pc:docChgLst>
  <pc:docChgLst>
    <pc:chgData name="Merethe Anette Ryen" userId="S::merethear@uia.no::1a0d79ba-99a9-4ffc-bb02-a2067f6f93d6" providerId="AD" clId="Web-{55781ECE-76B2-4B2D-8822-A1EC42EF6B44}"/>
    <pc:docChg chg="addSld sldOrd modSection">
      <pc:chgData name="Merethe Anette Ryen" userId="S::merethear@uia.no::1a0d79ba-99a9-4ffc-bb02-a2067f6f93d6" providerId="AD" clId="Web-{55781ECE-76B2-4B2D-8822-A1EC42EF6B44}" dt="2023-07-19T08:06:29.701" v="2"/>
      <pc:docMkLst>
        <pc:docMk/>
      </pc:docMkLst>
      <pc:sldChg chg="add ord">
        <pc:chgData name="Merethe Anette Ryen" userId="S::merethear@uia.no::1a0d79ba-99a9-4ffc-bb02-a2067f6f93d6" providerId="AD" clId="Web-{55781ECE-76B2-4B2D-8822-A1EC42EF6B44}" dt="2023-07-19T08:05:44.013" v="1"/>
        <pc:sldMkLst>
          <pc:docMk/>
          <pc:sldMk cId="4276704890" sldId="2147374788"/>
        </pc:sldMkLst>
      </pc:sldChg>
      <pc:sldChg chg="add">
        <pc:chgData name="Merethe Anette Ryen" userId="S::merethear@uia.no::1a0d79ba-99a9-4ffc-bb02-a2067f6f93d6" providerId="AD" clId="Web-{55781ECE-76B2-4B2D-8822-A1EC42EF6B44}" dt="2023-07-19T08:06:29.701" v="2"/>
        <pc:sldMkLst>
          <pc:docMk/>
          <pc:sldMk cId="1473054025" sldId="2147374789"/>
        </pc:sldMkLst>
      </pc:sldChg>
    </pc:docChg>
  </pc:docChgLst>
  <pc:docChgLst>
    <pc:chgData name="Merethe Anette Ryen" userId="S::merethear@uia.no::1a0d79ba-99a9-4ffc-bb02-a2067f6f93d6" providerId="AD" clId="Web-{925C88C0-5F6D-48BA-9E16-89BA3762D8D3}"/>
    <pc:docChg chg="modSld">
      <pc:chgData name="Merethe Anette Ryen" userId="S::merethear@uia.no::1a0d79ba-99a9-4ffc-bb02-a2067f6f93d6" providerId="AD" clId="Web-{925C88C0-5F6D-48BA-9E16-89BA3762D8D3}" dt="2023-03-08T12:37:29.054" v="3" actId="20577"/>
      <pc:docMkLst>
        <pc:docMk/>
      </pc:docMkLst>
      <pc:sldChg chg="modSp">
        <pc:chgData name="Merethe Anette Ryen" userId="S::merethear@uia.no::1a0d79ba-99a9-4ffc-bb02-a2067f6f93d6" providerId="AD" clId="Web-{925C88C0-5F6D-48BA-9E16-89BA3762D8D3}" dt="2023-03-08T12:37:29.054" v="3" actId="20577"/>
        <pc:sldMkLst>
          <pc:docMk/>
          <pc:sldMk cId="155699299" sldId="2147374747"/>
        </pc:sldMkLst>
      </pc:sldChg>
    </pc:docChg>
  </pc:docChgLst>
  <pc:docChgLst>
    <pc:chgData name="Merethe Anette Ryen" userId="S::merethear@uia.no::1a0d79ba-99a9-4ffc-bb02-a2067f6f93d6" providerId="AD" clId="Web-{28896A5E-89CC-4A72-82AA-FEA249EE432A}"/>
    <pc:docChg chg="addSld delSld modSld sldOrd modSection">
      <pc:chgData name="Merethe Anette Ryen" userId="S::merethear@uia.no::1a0d79ba-99a9-4ffc-bb02-a2067f6f93d6" providerId="AD" clId="Web-{28896A5E-89CC-4A72-82AA-FEA249EE432A}" dt="2023-01-12T14:19:38.668" v="127" actId="20577"/>
      <pc:docMkLst>
        <pc:docMk/>
      </pc:docMkLst>
      <pc:sldChg chg="ord">
        <pc:chgData name="Merethe Anette Ryen" userId="S::merethear@uia.no::1a0d79ba-99a9-4ffc-bb02-a2067f6f93d6" providerId="AD" clId="Web-{28896A5E-89CC-4A72-82AA-FEA249EE432A}" dt="2023-01-12T14:13:46.524" v="65"/>
        <pc:sldMkLst>
          <pc:docMk/>
          <pc:sldMk cId="538561828" sldId="2147374664"/>
        </pc:sldMkLst>
      </pc:sldChg>
      <pc:sldChg chg="add ord">
        <pc:chgData name="Merethe Anette Ryen" userId="S::merethear@uia.no::1a0d79ba-99a9-4ffc-bb02-a2067f6f93d6" providerId="AD" clId="Web-{28896A5E-89CC-4A72-82AA-FEA249EE432A}" dt="2023-01-12T14:18:25.699" v="121"/>
        <pc:sldMkLst>
          <pc:docMk/>
          <pc:sldMk cId="487736511" sldId="2147374715"/>
        </pc:sldMkLst>
      </pc:sldChg>
      <pc:sldChg chg="add del">
        <pc:chgData name="Merethe Anette Ryen" userId="S::merethear@uia.no::1a0d79ba-99a9-4ffc-bb02-a2067f6f93d6" providerId="AD" clId="Web-{28896A5E-89CC-4A72-82AA-FEA249EE432A}" dt="2023-01-12T14:18:17.293" v="120"/>
        <pc:sldMkLst>
          <pc:docMk/>
          <pc:sldMk cId="721467936" sldId="2147374716"/>
        </pc:sldMkLst>
      </pc:sldChg>
      <pc:sldChg chg="add del">
        <pc:chgData name="Merethe Anette Ryen" userId="S::merethear@uia.no::1a0d79ba-99a9-4ffc-bb02-a2067f6f93d6" providerId="AD" clId="Web-{28896A5E-89CC-4A72-82AA-FEA249EE432A}" dt="2023-01-12T14:18:13.808" v="119"/>
        <pc:sldMkLst>
          <pc:docMk/>
          <pc:sldMk cId="425262011" sldId="2147374717"/>
        </pc:sldMkLst>
      </pc:sldChg>
      <pc:sldChg chg="modSp add ord">
        <pc:chgData name="Merethe Anette Ryen" userId="S::merethear@uia.no::1a0d79ba-99a9-4ffc-bb02-a2067f6f93d6" providerId="AD" clId="Web-{28896A5E-89CC-4A72-82AA-FEA249EE432A}" dt="2023-01-12T14:19:38.668" v="127" actId="20577"/>
        <pc:sldMkLst>
          <pc:docMk/>
          <pc:sldMk cId="1795301694" sldId="2147374718"/>
        </pc:sldMkLst>
      </pc:sldChg>
      <pc:sldChg chg="add del">
        <pc:chgData name="Merethe Anette Ryen" userId="S::merethear@uia.no::1a0d79ba-99a9-4ffc-bb02-a2067f6f93d6" providerId="AD" clId="Web-{28896A5E-89CC-4A72-82AA-FEA249EE432A}" dt="2023-01-12T14:19:16.700" v="123"/>
        <pc:sldMkLst>
          <pc:docMk/>
          <pc:sldMk cId="2631836731" sldId="2147374719"/>
        </pc:sldMkLst>
      </pc:sldChg>
      <pc:sldChg chg="add ord">
        <pc:chgData name="Merethe Anette Ryen" userId="S::merethear@uia.no::1a0d79ba-99a9-4ffc-bb02-a2067f6f93d6" providerId="AD" clId="Web-{28896A5E-89CC-4A72-82AA-FEA249EE432A}" dt="2023-01-12T14:19:04.246" v="122"/>
        <pc:sldMkLst>
          <pc:docMk/>
          <pc:sldMk cId="1665364687" sldId="2147374720"/>
        </pc:sldMkLst>
      </pc:sldChg>
      <pc:sldChg chg="add ord">
        <pc:chgData name="Merethe Anette Ryen" userId="S::merethear@uia.no::1a0d79ba-99a9-4ffc-bb02-a2067f6f93d6" providerId="AD" clId="Web-{28896A5E-89CC-4A72-82AA-FEA249EE432A}" dt="2023-01-12T14:15:29.057" v="72"/>
        <pc:sldMkLst>
          <pc:docMk/>
          <pc:sldMk cId="3542253656" sldId="2147374721"/>
        </pc:sldMkLst>
      </pc:sldChg>
      <pc:sldChg chg="add">
        <pc:chgData name="Merethe Anette Ryen" userId="S::merethear@uia.no::1a0d79ba-99a9-4ffc-bb02-a2067f6f93d6" providerId="AD" clId="Web-{28896A5E-89CC-4A72-82AA-FEA249EE432A}" dt="2023-01-12T14:12:06.773" v="7"/>
        <pc:sldMkLst>
          <pc:docMk/>
          <pc:sldMk cId="457914474" sldId="2147374722"/>
        </pc:sldMkLst>
      </pc:sldChg>
      <pc:sldChg chg="add">
        <pc:chgData name="Merethe Anette Ryen" userId="S::merethear@uia.no::1a0d79ba-99a9-4ffc-bb02-a2067f6f93d6" providerId="AD" clId="Web-{28896A5E-89CC-4A72-82AA-FEA249EE432A}" dt="2023-01-12T14:12:06.852" v="8"/>
        <pc:sldMkLst>
          <pc:docMk/>
          <pc:sldMk cId="189703109" sldId="2147374723"/>
        </pc:sldMkLst>
      </pc:sldChg>
      <pc:sldChg chg="add">
        <pc:chgData name="Merethe Anette Ryen" userId="S::merethear@uia.no::1a0d79ba-99a9-4ffc-bb02-a2067f6f93d6" providerId="AD" clId="Web-{28896A5E-89CC-4A72-82AA-FEA249EE432A}" dt="2023-01-12T14:12:06.992" v="9"/>
        <pc:sldMkLst>
          <pc:docMk/>
          <pc:sldMk cId="1793175203" sldId="2147374724"/>
        </pc:sldMkLst>
      </pc:sldChg>
      <pc:sldChg chg="add">
        <pc:chgData name="Merethe Anette Ryen" userId="S::merethear@uia.no::1a0d79ba-99a9-4ffc-bb02-a2067f6f93d6" providerId="AD" clId="Web-{28896A5E-89CC-4A72-82AA-FEA249EE432A}" dt="2023-01-12T14:12:07.102" v="10"/>
        <pc:sldMkLst>
          <pc:docMk/>
          <pc:sldMk cId="364860679" sldId="2147374725"/>
        </pc:sldMkLst>
      </pc:sldChg>
      <pc:sldChg chg="add">
        <pc:chgData name="Merethe Anette Ryen" userId="S::merethear@uia.no::1a0d79ba-99a9-4ffc-bb02-a2067f6f93d6" providerId="AD" clId="Web-{28896A5E-89CC-4A72-82AA-FEA249EE432A}" dt="2023-01-12T14:12:07.180" v="11"/>
        <pc:sldMkLst>
          <pc:docMk/>
          <pc:sldMk cId="2179544027" sldId="2147374726"/>
        </pc:sldMkLst>
      </pc:sldChg>
      <pc:sldChg chg="add">
        <pc:chgData name="Merethe Anette Ryen" userId="S::merethear@uia.no::1a0d79ba-99a9-4ffc-bb02-a2067f6f93d6" providerId="AD" clId="Web-{28896A5E-89CC-4A72-82AA-FEA249EE432A}" dt="2023-01-12T14:12:07.273" v="12"/>
        <pc:sldMkLst>
          <pc:docMk/>
          <pc:sldMk cId="684442302" sldId="2147374727"/>
        </pc:sldMkLst>
      </pc:sldChg>
      <pc:sldChg chg="add">
        <pc:chgData name="Merethe Anette Ryen" userId="S::merethear@uia.no::1a0d79ba-99a9-4ffc-bb02-a2067f6f93d6" providerId="AD" clId="Web-{28896A5E-89CC-4A72-82AA-FEA249EE432A}" dt="2023-01-12T14:12:07.367" v="13"/>
        <pc:sldMkLst>
          <pc:docMk/>
          <pc:sldMk cId="1402904479" sldId="2147374728"/>
        </pc:sldMkLst>
      </pc:sldChg>
      <pc:sldChg chg="add">
        <pc:chgData name="Merethe Anette Ryen" userId="S::merethear@uia.no::1a0d79ba-99a9-4ffc-bb02-a2067f6f93d6" providerId="AD" clId="Web-{28896A5E-89CC-4A72-82AA-FEA249EE432A}" dt="2023-01-12T14:12:07.430" v="14"/>
        <pc:sldMkLst>
          <pc:docMk/>
          <pc:sldMk cId="4007560528" sldId="2147374729"/>
        </pc:sldMkLst>
      </pc:sldChg>
      <pc:sldChg chg="add">
        <pc:chgData name="Merethe Anette Ryen" userId="S::merethear@uia.no::1a0d79ba-99a9-4ffc-bb02-a2067f6f93d6" providerId="AD" clId="Web-{28896A5E-89CC-4A72-82AA-FEA249EE432A}" dt="2023-01-12T14:12:07.477" v="15"/>
        <pc:sldMkLst>
          <pc:docMk/>
          <pc:sldMk cId="1069377597" sldId="2147374730"/>
        </pc:sldMkLst>
      </pc:sldChg>
      <pc:sldChg chg="add">
        <pc:chgData name="Merethe Anette Ryen" userId="S::merethear@uia.no::1a0d79ba-99a9-4ffc-bb02-a2067f6f93d6" providerId="AD" clId="Web-{28896A5E-89CC-4A72-82AA-FEA249EE432A}" dt="2023-01-12T14:12:07.570" v="16"/>
        <pc:sldMkLst>
          <pc:docMk/>
          <pc:sldMk cId="413679062" sldId="2147374731"/>
        </pc:sldMkLst>
      </pc:sldChg>
      <pc:sldChg chg="add">
        <pc:chgData name="Merethe Anette Ryen" userId="S::merethear@uia.no::1a0d79ba-99a9-4ffc-bb02-a2067f6f93d6" providerId="AD" clId="Web-{28896A5E-89CC-4A72-82AA-FEA249EE432A}" dt="2023-01-12T14:12:07.664" v="17"/>
        <pc:sldMkLst>
          <pc:docMk/>
          <pc:sldMk cId="2734846557" sldId="2147374732"/>
        </pc:sldMkLst>
      </pc:sldChg>
      <pc:sldChg chg="add">
        <pc:chgData name="Merethe Anette Ryen" userId="S::merethear@uia.no::1a0d79ba-99a9-4ffc-bb02-a2067f6f93d6" providerId="AD" clId="Web-{28896A5E-89CC-4A72-82AA-FEA249EE432A}" dt="2023-01-12T14:12:07.758" v="18"/>
        <pc:sldMkLst>
          <pc:docMk/>
          <pc:sldMk cId="3927721487" sldId="2147374733"/>
        </pc:sldMkLst>
      </pc:sldChg>
      <pc:sldChg chg="add">
        <pc:chgData name="Merethe Anette Ryen" userId="S::merethear@uia.no::1a0d79ba-99a9-4ffc-bb02-a2067f6f93d6" providerId="AD" clId="Web-{28896A5E-89CC-4A72-82AA-FEA249EE432A}" dt="2023-01-12T14:12:07.836" v="19"/>
        <pc:sldMkLst>
          <pc:docMk/>
          <pc:sldMk cId="309650165" sldId="2147374734"/>
        </pc:sldMkLst>
      </pc:sldChg>
      <pc:sldChg chg="add">
        <pc:chgData name="Merethe Anette Ryen" userId="S::merethear@uia.no::1a0d79ba-99a9-4ffc-bb02-a2067f6f93d6" providerId="AD" clId="Web-{28896A5E-89CC-4A72-82AA-FEA249EE432A}" dt="2023-01-12T14:12:07.930" v="20"/>
        <pc:sldMkLst>
          <pc:docMk/>
          <pc:sldMk cId="3592825875" sldId="2147374735"/>
        </pc:sldMkLst>
      </pc:sldChg>
      <pc:sldChg chg="add">
        <pc:chgData name="Merethe Anette Ryen" userId="S::merethear@uia.no::1a0d79ba-99a9-4ffc-bb02-a2067f6f93d6" providerId="AD" clId="Web-{28896A5E-89CC-4A72-82AA-FEA249EE432A}" dt="2023-01-12T14:12:08.008" v="21"/>
        <pc:sldMkLst>
          <pc:docMk/>
          <pc:sldMk cId="2124541093" sldId="2147374736"/>
        </pc:sldMkLst>
      </pc:sldChg>
      <pc:sldChg chg="add">
        <pc:chgData name="Merethe Anette Ryen" userId="S::merethear@uia.no::1a0d79ba-99a9-4ffc-bb02-a2067f6f93d6" providerId="AD" clId="Web-{28896A5E-89CC-4A72-82AA-FEA249EE432A}" dt="2023-01-12T14:12:08.133" v="22"/>
        <pc:sldMkLst>
          <pc:docMk/>
          <pc:sldMk cId="276533752" sldId="2147374737"/>
        </pc:sldMkLst>
      </pc:sldChg>
      <pc:sldChg chg="add">
        <pc:chgData name="Merethe Anette Ryen" userId="S::merethear@uia.no::1a0d79ba-99a9-4ffc-bb02-a2067f6f93d6" providerId="AD" clId="Web-{28896A5E-89CC-4A72-82AA-FEA249EE432A}" dt="2023-01-12T14:12:08.242" v="23"/>
        <pc:sldMkLst>
          <pc:docMk/>
          <pc:sldMk cId="187465629" sldId="2147374738"/>
        </pc:sldMkLst>
      </pc:sldChg>
      <pc:sldChg chg="add">
        <pc:chgData name="Merethe Anette Ryen" userId="S::merethear@uia.no::1a0d79ba-99a9-4ffc-bb02-a2067f6f93d6" providerId="AD" clId="Web-{28896A5E-89CC-4A72-82AA-FEA249EE432A}" dt="2023-01-12T14:12:08.352" v="24"/>
        <pc:sldMkLst>
          <pc:docMk/>
          <pc:sldMk cId="2758678250" sldId="2147374739"/>
        </pc:sldMkLst>
      </pc:sldChg>
      <pc:sldChg chg="add">
        <pc:chgData name="Merethe Anette Ryen" userId="S::merethear@uia.no::1a0d79ba-99a9-4ffc-bb02-a2067f6f93d6" providerId="AD" clId="Web-{28896A5E-89CC-4A72-82AA-FEA249EE432A}" dt="2023-01-12T14:12:08.399" v="25"/>
        <pc:sldMkLst>
          <pc:docMk/>
          <pc:sldMk cId="4210399457" sldId="2147374740"/>
        </pc:sldMkLst>
      </pc:sldChg>
      <pc:sldChg chg="add ord">
        <pc:chgData name="Merethe Anette Ryen" userId="S::merethear@uia.no::1a0d79ba-99a9-4ffc-bb02-a2067f6f93d6" providerId="AD" clId="Web-{28896A5E-89CC-4A72-82AA-FEA249EE432A}" dt="2023-01-12T14:15:11.228" v="69"/>
        <pc:sldMkLst>
          <pc:docMk/>
          <pc:sldMk cId="241024101" sldId="2147374741"/>
        </pc:sldMkLst>
      </pc:sldChg>
      <pc:sldChg chg="add ord">
        <pc:chgData name="Merethe Anette Ryen" userId="S::merethear@uia.no::1a0d79ba-99a9-4ffc-bb02-a2067f6f93d6" providerId="AD" clId="Web-{28896A5E-89CC-4A72-82AA-FEA249EE432A}" dt="2023-01-12T14:15:11.228" v="70"/>
        <pc:sldMkLst>
          <pc:docMk/>
          <pc:sldMk cId="721700228" sldId="2147374742"/>
        </pc:sldMkLst>
      </pc:sldChg>
      <pc:sldChg chg="add ord">
        <pc:chgData name="Merethe Anette Ryen" userId="S::merethear@uia.no::1a0d79ba-99a9-4ffc-bb02-a2067f6f93d6" providerId="AD" clId="Web-{28896A5E-89CC-4A72-82AA-FEA249EE432A}" dt="2023-01-12T14:15:11.228" v="71"/>
        <pc:sldMkLst>
          <pc:docMk/>
          <pc:sldMk cId="3224370116" sldId="2147374743"/>
        </pc:sldMkLst>
      </pc:sldChg>
      <pc:sldChg chg="modSp add">
        <pc:chgData name="Merethe Anette Ryen" userId="S::merethear@uia.no::1a0d79ba-99a9-4ffc-bb02-a2067f6f93d6" providerId="AD" clId="Web-{28896A5E-89CC-4A72-82AA-FEA249EE432A}" dt="2023-01-12T14:16:26.620" v="91" actId="20577"/>
        <pc:sldMkLst>
          <pc:docMk/>
          <pc:sldMk cId="4191925542" sldId="2147374744"/>
        </pc:sldMkLst>
      </pc:sldChg>
      <pc:sldChg chg="add del">
        <pc:chgData name="Merethe Anette Ryen" userId="S::merethear@uia.no::1a0d79ba-99a9-4ffc-bb02-a2067f6f93d6" providerId="AD" clId="Web-{28896A5E-89CC-4A72-82AA-FEA249EE432A}" dt="2023-01-12T14:13:06.352" v="63"/>
        <pc:sldMkLst>
          <pc:docMk/>
          <pc:sldMk cId="1784701616" sldId="2147374745"/>
        </pc:sldMkLst>
      </pc:sldChg>
      <pc:sldChg chg="add ord">
        <pc:chgData name="Merethe Anette Ryen" userId="S::merethear@uia.no::1a0d79ba-99a9-4ffc-bb02-a2067f6f93d6" providerId="AD" clId="Web-{28896A5E-89CC-4A72-82AA-FEA249EE432A}" dt="2023-01-12T14:12:53.164" v="62"/>
        <pc:sldMkLst>
          <pc:docMk/>
          <pc:sldMk cId="1497821291" sldId="2147374746"/>
        </pc:sldMkLst>
      </pc:sldChg>
      <pc:sldChg chg="modSp add">
        <pc:chgData name="Merethe Anette Ryen" userId="S::merethear@uia.no::1a0d79ba-99a9-4ffc-bb02-a2067f6f93d6" providerId="AD" clId="Web-{28896A5E-89CC-4A72-82AA-FEA249EE432A}" dt="2023-01-12T14:17:46.839" v="118" actId="20577"/>
        <pc:sldMkLst>
          <pc:docMk/>
          <pc:sldMk cId="155699299" sldId="2147374747"/>
        </pc:sldMkLst>
      </pc:sldChg>
      <pc:sldChg chg="add del">
        <pc:chgData name="Merethe Anette Ryen" userId="S::merethear@uia.no::1a0d79ba-99a9-4ffc-bb02-a2067f6f93d6" providerId="AD" clId="Web-{28896A5E-89CC-4A72-82AA-FEA249EE432A}" dt="2023-01-12T14:14:02.681" v="66"/>
        <pc:sldMkLst>
          <pc:docMk/>
          <pc:sldMk cId="2666413689" sldId="2147374748"/>
        </pc:sldMkLst>
      </pc:sldChg>
      <pc:sldChg chg="add del">
        <pc:chgData name="Merethe Anette Ryen" userId="S::merethear@uia.no::1a0d79ba-99a9-4ffc-bb02-a2067f6f93d6" providerId="AD" clId="Web-{28896A5E-89CC-4A72-82AA-FEA249EE432A}" dt="2023-01-12T14:14:02.681" v="67"/>
        <pc:sldMkLst>
          <pc:docMk/>
          <pc:sldMk cId="4081974511" sldId="2147374749"/>
        </pc:sldMkLst>
      </pc:sldChg>
      <pc:sldChg chg="add del">
        <pc:chgData name="Merethe Anette Ryen" userId="S::merethear@uia.no::1a0d79ba-99a9-4ffc-bb02-a2067f6f93d6" providerId="AD" clId="Web-{28896A5E-89CC-4A72-82AA-FEA249EE432A}" dt="2023-01-12T14:14:02.681" v="68"/>
        <pc:sldMkLst>
          <pc:docMk/>
          <pc:sldMk cId="1903007071" sldId="2147374750"/>
        </pc:sldMkLst>
      </pc:sldChg>
      <pc:sldChg chg="add replId">
        <pc:chgData name="Merethe Anette Ryen" userId="S::merethear@uia.no::1a0d79ba-99a9-4ffc-bb02-a2067f6f93d6" providerId="AD" clId="Web-{28896A5E-89CC-4A72-82AA-FEA249EE432A}" dt="2023-01-12T14:13:26.884" v="64"/>
        <pc:sldMkLst>
          <pc:docMk/>
          <pc:sldMk cId="2596450455" sldId="2147374751"/>
        </pc:sldMkLst>
      </pc:sldChg>
    </pc:docChg>
  </pc:docChgLst>
  <pc:docChgLst>
    <pc:chgData name="Merethe Anette Ryen" userId="S::merethear@uia.no::1a0d79ba-99a9-4ffc-bb02-a2067f6f93d6" providerId="AD" clId="Web-{B7D52DFD-64B9-46B4-A5C3-CA7283031F61}"/>
    <pc:docChg chg="addSld modSld">
      <pc:chgData name="Merethe Anette Ryen" userId="S::merethear@uia.no::1a0d79ba-99a9-4ffc-bb02-a2067f6f93d6" providerId="AD" clId="Web-{B7D52DFD-64B9-46B4-A5C3-CA7283031F61}" dt="2022-08-25T11:26:02.554" v="720"/>
      <pc:docMkLst>
        <pc:docMk/>
      </pc:docMkLst>
      <pc:sldChg chg="addSp delSp modSp add replId modNotes">
        <pc:chgData name="Merethe Anette Ryen" userId="S::merethear@uia.no::1a0d79ba-99a9-4ffc-bb02-a2067f6f93d6" providerId="AD" clId="Web-{B7D52DFD-64B9-46B4-A5C3-CA7283031F61}" dt="2022-08-25T11:26:02.554" v="720"/>
        <pc:sldMkLst>
          <pc:docMk/>
          <pc:sldMk cId="3683982116" sldId="2147374574"/>
        </pc:sldMkLst>
      </pc:sldChg>
      <pc:sldChg chg="add replId">
        <pc:chgData name="Merethe Anette Ryen" userId="S::merethear@uia.no::1a0d79ba-99a9-4ffc-bb02-a2067f6f93d6" providerId="AD" clId="Web-{B7D52DFD-64B9-46B4-A5C3-CA7283031F61}" dt="2022-08-25T11:24:00.646" v="705"/>
        <pc:sldMkLst>
          <pc:docMk/>
          <pc:sldMk cId="2457360883" sldId="2147374575"/>
        </pc:sldMkLst>
      </pc:sldChg>
    </pc:docChg>
  </pc:docChgLst>
  <pc:docChgLst>
    <pc:chgData name="Greta Hilding" userId="e340b5e1-9405-46f9-a5f4-ac04561009e2" providerId="ADAL" clId="{1128B1F9-E1B5-4ECE-B65F-727E1355073D}"/>
    <pc:docChg chg="undo redo custSel modSld">
      <pc:chgData name="Greta Hilding" userId="e340b5e1-9405-46f9-a5f4-ac04561009e2" providerId="ADAL" clId="{1128B1F9-E1B5-4ECE-B65F-727E1355073D}" dt="2023-01-12T09:02:10.921" v="160"/>
      <pc:docMkLst>
        <pc:docMk/>
      </pc:docMkLst>
      <pc:sldChg chg="addCm">
        <pc:chgData name="Greta Hilding" userId="e340b5e1-9405-46f9-a5f4-ac04561009e2" providerId="ADAL" clId="{1128B1F9-E1B5-4ECE-B65F-727E1355073D}" dt="2023-01-12T09:02:10.921" v="160"/>
        <pc:sldMkLst>
          <pc:docMk/>
          <pc:sldMk cId="3831654902" sldId="2147374654"/>
        </pc:sldMkLst>
      </pc:sldChg>
      <pc:sldChg chg="addCm modCm">
        <pc:chgData name="Greta Hilding" userId="e340b5e1-9405-46f9-a5f4-ac04561009e2" providerId="ADAL" clId="{1128B1F9-E1B5-4ECE-B65F-727E1355073D}" dt="2023-01-12T07:46:39.827" v="142"/>
        <pc:sldMkLst>
          <pc:docMk/>
          <pc:sldMk cId="123381338" sldId="2147374661"/>
        </pc:sldMkLst>
      </pc:sldChg>
      <pc:sldChg chg="addCm delCm modCm">
        <pc:chgData name="Greta Hilding" userId="e340b5e1-9405-46f9-a5f4-ac04561009e2" providerId="ADAL" clId="{1128B1F9-E1B5-4ECE-B65F-727E1355073D}" dt="2023-01-12T07:52:57.527" v="149"/>
        <pc:sldMkLst>
          <pc:docMk/>
          <pc:sldMk cId="2977622334" sldId="2147374669"/>
        </pc:sldMkLst>
      </pc:sldChg>
      <pc:sldChg chg="addCm">
        <pc:chgData name="Greta Hilding" userId="e340b5e1-9405-46f9-a5f4-ac04561009e2" providerId="ADAL" clId="{1128B1F9-E1B5-4ECE-B65F-727E1355073D}" dt="2023-01-12T07:48:30.240" v="143"/>
        <pc:sldMkLst>
          <pc:docMk/>
          <pc:sldMk cId="3002960549" sldId="2147374671"/>
        </pc:sldMkLst>
      </pc:sldChg>
      <pc:sldChg chg="modSp mod delCm modCm">
        <pc:chgData name="Greta Hilding" userId="e340b5e1-9405-46f9-a5f4-ac04561009e2" providerId="ADAL" clId="{1128B1F9-E1B5-4ECE-B65F-727E1355073D}" dt="2023-01-12T07:31:18.254" v="102" actId="20577"/>
        <pc:sldMkLst>
          <pc:docMk/>
          <pc:sldMk cId="3797389154" sldId="2147374705"/>
        </pc:sldMkLst>
      </pc:sldChg>
      <pc:sldChg chg="modSp mod addCm">
        <pc:chgData name="Greta Hilding" userId="e340b5e1-9405-46f9-a5f4-ac04561009e2" providerId="ADAL" clId="{1128B1F9-E1B5-4ECE-B65F-727E1355073D}" dt="2023-01-12T07:40:53.915" v="139"/>
        <pc:sldMkLst>
          <pc:docMk/>
          <pc:sldMk cId="1986306149" sldId="2147374708"/>
        </pc:sldMkLst>
      </pc:sldChg>
      <pc:sldChg chg="modSp mod addCm">
        <pc:chgData name="Greta Hilding" userId="e340b5e1-9405-46f9-a5f4-ac04561009e2" providerId="ADAL" clId="{1128B1F9-E1B5-4ECE-B65F-727E1355073D}" dt="2023-01-12T09:01:01.075" v="159"/>
        <pc:sldMkLst>
          <pc:docMk/>
          <pc:sldMk cId="4210626817" sldId="2147374710"/>
        </pc:sldMkLst>
      </pc:sldChg>
    </pc:docChg>
  </pc:docChgLst>
  <pc:docChgLst>
    <pc:chgData name="Merethe Anette Ryen" userId="S::merethear@uia.no::1a0d79ba-99a9-4ffc-bb02-a2067f6f93d6" providerId="AD" clId="Web-{6E8AEDC3-86F6-44D2-A94E-191C8B094CCB}"/>
    <pc:docChg chg="addSld modSection">
      <pc:chgData name="Merethe Anette Ryen" userId="S::merethear@uia.no::1a0d79ba-99a9-4ffc-bb02-a2067f6f93d6" providerId="AD" clId="Web-{6E8AEDC3-86F6-44D2-A94E-191C8B094CCB}" dt="2023-07-19T13:29:35.551" v="0"/>
      <pc:docMkLst>
        <pc:docMk/>
      </pc:docMkLst>
      <pc:sldChg chg="add">
        <pc:chgData name="Merethe Anette Ryen" userId="S::merethear@uia.no::1a0d79ba-99a9-4ffc-bb02-a2067f6f93d6" providerId="AD" clId="Web-{6E8AEDC3-86F6-44D2-A94E-191C8B094CCB}" dt="2023-07-19T13:29:35.551" v="0"/>
        <pc:sldMkLst>
          <pc:docMk/>
          <pc:sldMk cId="4152910024" sldId="2147374816"/>
        </pc:sldMkLst>
      </pc:sldChg>
    </pc:docChg>
  </pc:docChgLst>
  <pc:docChgLst>
    <pc:chgData name="Merethe Anette Ryen" userId="S::merethear@uia.no::1a0d79ba-99a9-4ffc-bb02-a2067f6f93d6" providerId="AD" clId="Web-{A6601406-CF19-4E4B-9B30-D159BF2C5DDF}"/>
    <pc:docChg chg="addSld modSld modSection">
      <pc:chgData name="Merethe Anette Ryen" userId="S::merethear@uia.no::1a0d79ba-99a9-4ffc-bb02-a2067f6f93d6" providerId="AD" clId="Web-{A6601406-CF19-4E4B-9B30-D159BF2C5DDF}" dt="2024-04-17T14:12:17.621" v="5" actId="20577"/>
      <pc:docMkLst>
        <pc:docMk/>
      </pc:docMkLst>
      <pc:sldChg chg="modSp add">
        <pc:chgData name="Merethe Anette Ryen" userId="S::merethear@uia.no::1a0d79ba-99a9-4ffc-bb02-a2067f6f93d6" providerId="AD" clId="Web-{A6601406-CF19-4E4B-9B30-D159BF2C5DDF}" dt="2024-04-17T14:12:17.621" v="5" actId="20577"/>
        <pc:sldMkLst>
          <pc:docMk/>
          <pc:sldMk cId="2189398790" sldId="2147374994"/>
        </pc:sldMkLst>
      </pc:sldChg>
    </pc:docChg>
  </pc:docChgLst>
  <pc:docChgLst>
    <pc:chgData name="Merethe Anette Ryen" userId="S::merethear@uia.no::1a0d79ba-99a9-4ffc-bb02-a2067f6f93d6" providerId="AD" clId="Web-{E4AD897B-069D-4692-8865-F32814B81ACD}"/>
    <pc:docChg chg="modSld sldOrd">
      <pc:chgData name="Merethe Anette Ryen" userId="S::merethear@uia.no::1a0d79ba-99a9-4ffc-bb02-a2067f6f93d6" providerId="AD" clId="Web-{E4AD897B-069D-4692-8865-F32814B81ACD}" dt="2022-05-02T09:06:07.964" v="54" actId="20577"/>
      <pc:docMkLst>
        <pc:docMk/>
      </pc:docMkLst>
      <pc:sldChg chg="modSp">
        <pc:chgData name="Merethe Anette Ryen" userId="S::merethear@uia.no::1a0d79ba-99a9-4ffc-bb02-a2067f6f93d6" providerId="AD" clId="Web-{E4AD897B-069D-4692-8865-F32814B81ACD}" dt="2022-05-02T09:06:07.964" v="54" actId="20577"/>
        <pc:sldMkLst>
          <pc:docMk/>
          <pc:sldMk cId="385058923" sldId="506"/>
        </pc:sldMkLst>
      </pc:sldChg>
      <pc:sldChg chg="modSp">
        <pc:chgData name="Merethe Anette Ryen" userId="S::merethear@uia.no::1a0d79ba-99a9-4ffc-bb02-a2067f6f93d6" providerId="AD" clId="Web-{E4AD897B-069D-4692-8865-F32814B81ACD}" dt="2022-05-02T09:04:03.336" v="40" actId="20577"/>
        <pc:sldMkLst>
          <pc:docMk/>
          <pc:sldMk cId="395828971" sldId="645"/>
        </pc:sldMkLst>
      </pc:sldChg>
      <pc:sldChg chg="mod ord modShow">
        <pc:chgData name="Merethe Anette Ryen" userId="S::merethear@uia.no::1a0d79ba-99a9-4ffc-bb02-a2067f6f93d6" providerId="AD" clId="Web-{E4AD897B-069D-4692-8865-F32814B81ACD}" dt="2022-05-02T09:05:15.322" v="42"/>
        <pc:sldMkLst>
          <pc:docMk/>
          <pc:sldMk cId="3421155599" sldId="649"/>
        </pc:sldMkLst>
      </pc:sldChg>
      <pc:sldChg chg="mod ord modShow">
        <pc:chgData name="Merethe Anette Ryen" userId="S::merethear@uia.no::1a0d79ba-99a9-4ffc-bb02-a2067f6f93d6" providerId="AD" clId="Web-{E4AD897B-069D-4692-8865-F32814B81ACD}" dt="2022-05-02T09:00:58.801" v="2"/>
        <pc:sldMkLst>
          <pc:docMk/>
          <pc:sldMk cId="982403725" sldId="650"/>
        </pc:sldMkLst>
      </pc:sldChg>
      <pc:sldChg chg="ord">
        <pc:chgData name="Merethe Anette Ryen" userId="S::merethear@uia.no::1a0d79ba-99a9-4ffc-bb02-a2067f6f93d6" providerId="AD" clId="Web-{E4AD897B-069D-4692-8865-F32814B81ACD}" dt="2022-05-02T09:01:01.082" v="3"/>
        <pc:sldMkLst>
          <pc:docMk/>
          <pc:sldMk cId="3666750332" sldId="651"/>
        </pc:sldMkLst>
      </pc:sldChg>
      <pc:sldChg chg="delSp">
        <pc:chgData name="Merethe Anette Ryen" userId="S::merethear@uia.no::1a0d79ba-99a9-4ffc-bb02-a2067f6f93d6" providerId="AD" clId="Web-{E4AD897B-069D-4692-8865-F32814B81ACD}" dt="2022-05-02T08:59:36.877" v="0"/>
        <pc:sldMkLst>
          <pc:docMk/>
          <pc:sldMk cId="2009373114" sldId="2147374555"/>
        </pc:sldMkLst>
      </pc:sldChg>
      <pc:sldChg chg="mod ord modShow">
        <pc:chgData name="Merethe Anette Ryen" userId="S::merethear@uia.no::1a0d79ba-99a9-4ffc-bb02-a2067f6f93d6" providerId="AD" clId="Web-{E4AD897B-069D-4692-8865-F32814B81ACD}" dt="2022-05-02T09:02:05.193" v="5"/>
        <pc:sldMkLst>
          <pc:docMk/>
          <pc:sldMk cId="902008106" sldId="2147374556"/>
        </pc:sldMkLst>
      </pc:sldChg>
    </pc:docChg>
  </pc:docChgLst>
  <pc:docChgLst>
    <pc:chgData name="Merethe Anette Ryen" userId="S::merethear@uia.no::1a0d79ba-99a9-4ffc-bb02-a2067f6f93d6" providerId="AD" clId="Web-{98D30DB0-0DE8-4B5D-B06C-81CF2BA27882}"/>
    <pc:docChg chg="delSld modSld modSection">
      <pc:chgData name="Merethe Anette Ryen" userId="S::merethear@uia.no::1a0d79ba-99a9-4ffc-bb02-a2067f6f93d6" providerId="AD" clId="Web-{98D30DB0-0DE8-4B5D-B06C-81CF2BA27882}" dt="2024-12-09T10:19:34.520" v="103"/>
      <pc:docMkLst>
        <pc:docMk/>
      </pc:docMkLst>
      <pc:sldChg chg="del">
        <pc:chgData name="Merethe Anette Ryen" userId="S::merethear@uia.no::1a0d79ba-99a9-4ffc-bb02-a2067f6f93d6" providerId="AD" clId="Web-{98D30DB0-0DE8-4B5D-B06C-81CF2BA27882}" dt="2024-12-09T10:15:40.015" v="45"/>
        <pc:sldMkLst>
          <pc:docMk/>
          <pc:sldMk cId="2928301064" sldId="2147374561"/>
        </pc:sldMkLst>
      </pc:sldChg>
      <pc:sldChg chg="del">
        <pc:chgData name="Merethe Anette Ryen" userId="S::merethear@uia.no::1a0d79ba-99a9-4ffc-bb02-a2067f6f93d6" providerId="AD" clId="Web-{98D30DB0-0DE8-4B5D-B06C-81CF2BA27882}" dt="2024-12-09T10:15:40.015" v="46"/>
        <pc:sldMkLst>
          <pc:docMk/>
          <pc:sldMk cId="1639633253" sldId="2147374582"/>
        </pc:sldMkLst>
      </pc:sldChg>
      <pc:sldChg chg="del">
        <pc:chgData name="Merethe Anette Ryen" userId="S::merethear@uia.no::1a0d79ba-99a9-4ffc-bb02-a2067f6f93d6" providerId="AD" clId="Web-{98D30DB0-0DE8-4B5D-B06C-81CF2BA27882}" dt="2024-12-09T10:15:40.015" v="47"/>
        <pc:sldMkLst>
          <pc:docMk/>
          <pc:sldMk cId="2313574699" sldId="2147374586"/>
        </pc:sldMkLst>
      </pc:sldChg>
      <pc:sldChg chg="del">
        <pc:chgData name="Merethe Anette Ryen" userId="S::merethear@uia.no::1a0d79ba-99a9-4ffc-bb02-a2067f6f93d6" providerId="AD" clId="Web-{98D30DB0-0DE8-4B5D-B06C-81CF2BA27882}" dt="2024-12-09T10:15:39.921" v="28"/>
        <pc:sldMkLst>
          <pc:docMk/>
          <pc:sldMk cId="2415816426" sldId="2147374592"/>
        </pc:sldMkLst>
      </pc:sldChg>
      <pc:sldChg chg="del">
        <pc:chgData name="Merethe Anette Ryen" userId="S::merethear@uia.no::1a0d79ba-99a9-4ffc-bb02-a2067f6f93d6" providerId="AD" clId="Web-{98D30DB0-0DE8-4B5D-B06C-81CF2BA27882}" dt="2024-12-09T10:15:40.015" v="43"/>
        <pc:sldMkLst>
          <pc:docMk/>
          <pc:sldMk cId="1875268811" sldId="2147374598"/>
        </pc:sldMkLst>
      </pc:sldChg>
      <pc:sldChg chg="del">
        <pc:chgData name="Merethe Anette Ryen" userId="S::merethear@uia.no::1a0d79ba-99a9-4ffc-bb02-a2067f6f93d6" providerId="AD" clId="Web-{98D30DB0-0DE8-4B5D-B06C-81CF2BA27882}" dt="2024-12-09T10:15:39.968" v="31"/>
        <pc:sldMkLst>
          <pc:docMk/>
          <pc:sldMk cId="331861770" sldId="2147374667"/>
        </pc:sldMkLst>
      </pc:sldChg>
      <pc:sldChg chg="del">
        <pc:chgData name="Merethe Anette Ryen" userId="S::merethear@uia.no::1a0d79ba-99a9-4ffc-bb02-a2067f6f93d6" providerId="AD" clId="Web-{98D30DB0-0DE8-4B5D-B06C-81CF2BA27882}" dt="2024-12-09T10:15:39.984" v="38"/>
        <pc:sldMkLst>
          <pc:docMk/>
          <pc:sldMk cId="3556898349" sldId="2147374673"/>
        </pc:sldMkLst>
      </pc:sldChg>
      <pc:sldChg chg="del">
        <pc:chgData name="Merethe Anette Ryen" userId="S::merethear@uia.no::1a0d79ba-99a9-4ffc-bb02-a2067f6f93d6" providerId="AD" clId="Web-{98D30DB0-0DE8-4B5D-B06C-81CF2BA27882}" dt="2024-12-09T10:15:39.921" v="25"/>
        <pc:sldMkLst>
          <pc:docMk/>
          <pc:sldMk cId="3386158656" sldId="2147374709"/>
        </pc:sldMkLst>
      </pc:sldChg>
      <pc:sldChg chg="del">
        <pc:chgData name="Merethe Anette Ryen" userId="S::merethear@uia.no::1a0d79ba-99a9-4ffc-bb02-a2067f6f93d6" providerId="AD" clId="Web-{98D30DB0-0DE8-4B5D-B06C-81CF2BA27882}" dt="2024-12-09T10:15:39.921" v="29"/>
        <pc:sldMkLst>
          <pc:docMk/>
          <pc:sldMk cId="2754665174" sldId="2147374714"/>
        </pc:sldMkLst>
      </pc:sldChg>
      <pc:sldChg chg="del">
        <pc:chgData name="Merethe Anette Ryen" userId="S::merethear@uia.no::1a0d79ba-99a9-4ffc-bb02-a2067f6f93d6" providerId="AD" clId="Web-{98D30DB0-0DE8-4B5D-B06C-81CF2BA27882}" dt="2024-12-09T10:15:40" v="42"/>
        <pc:sldMkLst>
          <pc:docMk/>
          <pc:sldMk cId="1665364687" sldId="2147374720"/>
        </pc:sldMkLst>
      </pc:sldChg>
      <pc:sldChg chg="del">
        <pc:chgData name="Merethe Anette Ryen" userId="S::merethear@uia.no::1a0d79ba-99a9-4ffc-bb02-a2067f6f93d6" providerId="AD" clId="Web-{98D30DB0-0DE8-4B5D-B06C-81CF2BA27882}" dt="2024-12-09T10:15:40.031" v="48"/>
        <pc:sldMkLst>
          <pc:docMk/>
          <pc:sldMk cId="3763962846" sldId="2147374741"/>
        </pc:sldMkLst>
      </pc:sldChg>
      <pc:sldChg chg="del">
        <pc:chgData name="Merethe Anette Ryen" userId="S::merethear@uia.no::1a0d79ba-99a9-4ffc-bb02-a2067f6f93d6" providerId="AD" clId="Web-{98D30DB0-0DE8-4B5D-B06C-81CF2BA27882}" dt="2024-12-09T10:17:42.955" v="58"/>
        <pc:sldMkLst>
          <pc:docMk/>
          <pc:sldMk cId="730021153" sldId="2147374747"/>
        </pc:sldMkLst>
      </pc:sldChg>
      <pc:sldChg chg="del">
        <pc:chgData name="Merethe Anette Ryen" userId="S::merethear@uia.no::1a0d79ba-99a9-4ffc-bb02-a2067f6f93d6" providerId="AD" clId="Web-{98D30DB0-0DE8-4B5D-B06C-81CF2BA27882}" dt="2024-12-09T10:15:40.031" v="50"/>
        <pc:sldMkLst>
          <pc:docMk/>
          <pc:sldMk cId="962172493" sldId="2147374752"/>
        </pc:sldMkLst>
      </pc:sldChg>
      <pc:sldChg chg="del">
        <pc:chgData name="Merethe Anette Ryen" userId="S::merethear@uia.no::1a0d79ba-99a9-4ffc-bb02-a2067f6f93d6" providerId="AD" clId="Web-{98D30DB0-0DE8-4B5D-B06C-81CF2BA27882}" dt="2024-12-09T10:17:42.971" v="60"/>
        <pc:sldMkLst>
          <pc:docMk/>
          <pc:sldMk cId="1733708932" sldId="2147374753"/>
        </pc:sldMkLst>
      </pc:sldChg>
      <pc:sldChg chg="del">
        <pc:chgData name="Merethe Anette Ryen" userId="S::merethear@uia.no::1a0d79ba-99a9-4ffc-bb02-a2067f6f93d6" providerId="AD" clId="Web-{98D30DB0-0DE8-4B5D-B06C-81CF2BA27882}" dt="2024-12-09T10:15:39.921" v="24"/>
        <pc:sldMkLst>
          <pc:docMk/>
          <pc:sldMk cId="655577239" sldId="2147374759"/>
        </pc:sldMkLst>
      </pc:sldChg>
      <pc:sldChg chg="del">
        <pc:chgData name="Merethe Anette Ryen" userId="S::merethear@uia.no::1a0d79ba-99a9-4ffc-bb02-a2067f6f93d6" providerId="AD" clId="Web-{98D30DB0-0DE8-4B5D-B06C-81CF2BA27882}" dt="2024-12-09T10:17:42.971" v="63"/>
        <pc:sldMkLst>
          <pc:docMk/>
          <pc:sldMk cId="2108388287" sldId="2147374760"/>
        </pc:sldMkLst>
      </pc:sldChg>
      <pc:sldChg chg="modNotes">
        <pc:chgData name="Merethe Anette Ryen" userId="S::merethear@uia.no::1a0d79ba-99a9-4ffc-bb02-a2067f6f93d6" providerId="AD" clId="Web-{98D30DB0-0DE8-4B5D-B06C-81CF2BA27882}" dt="2024-12-09T10:19:34.520" v="103"/>
        <pc:sldMkLst>
          <pc:docMk/>
          <pc:sldMk cId="1502138902" sldId="2147374762"/>
        </pc:sldMkLst>
      </pc:sldChg>
      <pc:sldChg chg="del">
        <pc:chgData name="Merethe Anette Ryen" userId="S::merethear@uia.no::1a0d79ba-99a9-4ffc-bb02-a2067f6f93d6" providerId="AD" clId="Web-{98D30DB0-0DE8-4B5D-B06C-81CF2BA27882}" dt="2024-12-09T10:15:40.015" v="44"/>
        <pc:sldMkLst>
          <pc:docMk/>
          <pc:sldMk cId="4255206811" sldId="2147374766"/>
        </pc:sldMkLst>
      </pc:sldChg>
      <pc:sldChg chg="del">
        <pc:chgData name="Merethe Anette Ryen" userId="S::merethear@uia.no::1a0d79ba-99a9-4ffc-bb02-a2067f6f93d6" providerId="AD" clId="Web-{98D30DB0-0DE8-4B5D-B06C-81CF2BA27882}" dt="2024-12-09T10:15:39.984" v="35"/>
        <pc:sldMkLst>
          <pc:docMk/>
          <pc:sldMk cId="73473699" sldId="2147374772"/>
        </pc:sldMkLst>
      </pc:sldChg>
      <pc:sldChg chg="del">
        <pc:chgData name="Merethe Anette Ryen" userId="S::merethear@uia.no::1a0d79ba-99a9-4ffc-bb02-a2067f6f93d6" providerId="AD" clId="Web-{98D30DB0-0DE8-4B5D-B06C-81CF2BA27882}" dt="2024-12-09T10:15:39.953" v="30"/>
        <pc:sldMkLst>
          <pc:docMk/>
          <pc:sldMk cId="204792420" sldId="2147374773"/>
        </pc:sldMkLst>
      </pc:sldChg>
      <pc:sldChg chg="del">
        <pc:chgData name="Merethe Anette Ryen" userId="S::merethear@uia.no::1a0d79ba-99a9-4ffc-bb02-a2067f6f93d6" providerId="AD" clId="Web-{98D30DB0-0DE8-4B5D-B06C-81CF2BA27882}" dt="2024-12-09T10:15:39.984" v="34"/>
        <pc:sldMkLst>
          <pc:docMk/>
          <pc:sldMk cId="504011954" sldId="2147374775"/>
        </pc:sldMkLst>
      </pc:sldChg>
      <pc:sldChg chg="del">
        <pc:chgData name="Merethe Anette Ryen" userId="S::merethear@uia.no::1a0d79ba-99a9-4ffc-bb02-a2067f6f93d6" providerId="AD" clId="Web-{98D30DB0-0DE8-4B5D-B06C-81CF2BA27882}" dt="2024-12-09T10:15:39.984" v="36"/>
        <pc:sldMkLst>
          <pc:docMk/>
          <pc:sldMk cId="4103333047" sldId="2147374777"/>
        </pc:sldMkLst>
      </pc:sldChg>
      <pc:sldChg chg="del">
        <pc:chgData name="Merethe Anette Ryen" userId="S::merethear@uia.no::1a0d79ba-99a9-4ffc-bb02-a2067f6f93d6" providerId="AD" clId="Web-{98D30DB0-0DE8-4B5D-B06C-81CF2BA27882}" dt="2024-12-09T10:15:40.031" v="49"/>
        <pc:sldMkLst>
          <pc:docMk/>
          <pc:sldMk cId="2963479867" sldId="2147374778"/>
        </pc:sldMkLst>
      </pc:sldChg>
      <pc:sldChg chg="del">
        <pc:chgData name="Merethe Anette Ryen" userId="S::merethear@uia.no::1a0d79ba-99a9-4ffc-bb02-a2067f6f93d6" providerId="AD" clId="Web-{98D30DB0-0DE8-4B5D-B06C-81CF2BA27882}" dt="2024-12-09T10:15:39.984" v="37"/>
        <pc:sldMkLst>
          <pc:docMk/>
          <pc:sldMk cId="2057591130" sldId="2147374779"/>
        </pc:sldMkLst>
      </pc:sldChg>
      <pc:sldChg chg="del">
        <pc:chgData name="Merethe Anette Ryen" userId="S::merethear@uia.no::1a0d79ba-99a9-4ffc-bb02-a2067f6f93d6" providerId="AD" clId="Web-{98D30DB0-0DE8-4B5D-B06C-81CF2BA27882}" dt="2024-12-09T10:17:43.002" v="65"/>
        <pc:sldMkLst>
          <pc:docMk/>
          <pc:sldMk cId="286491522" sldId="2147374780"/>
        </pc:sldMkLst>
      </pc:sldChg>
      <pc:sldChg chg="del">
        <pc:chgData name="Merethe Anette Ryen" userId="S::merethear@uia.no::1a0d79ba-99a9-4ffc-bb02-a2067f6f93d6" providerId="AD" clId="Web-{98D30DB0-0DE8-4B5D-B06C-81CF2BA27882}" dt="2024-12-09T10:15:40" v="41"/>
        <pc:sldMkLst>
          <pc:docMk/>
          <pc:sldMk cId="2090358821" sldId="2147374781"/>
        </pc:sldMkLst>
      </pc:sldChg>
      <pc:sldChg chg="del">
        <pc:chgData name="Merethe Anette Ryen" userId="S::merethear@uia.no::1a0d79ba-99a9-4ffc-bb02-a2067f6f93d6" providerId="AD" clId="Web-{98D30DB0-0DE8-4B5D-B06C-81CF2BA27882}" dt="2024-12-09T10:15:39.984" v="40"/>
        <pc:sldMkLst>
          <pc:docMk/>
          <pc:sldMk cId="2066084783" sldId="2147374782"/>
        </pc:sldMkLst>
      </pc:sldChg>
      <pc:sldChg chg="del">
        <pc:chgData name="Merethe Anette Ryen" userId="S::merethear@uia.no::1a0d79ba-99a9-4ffc-bb02-a2067f6f93d6" providerId="AD" clId="Web-{98D30DB0-0DE8-4B5D-B06C-81CF2BA27882}" dt="2024-12-09T10:14:36.639" v="1"/>
        <pc:sldMkLst>
          <pc:docMk/>
          <pc:sldMk cId="2896500536" sldId="2147374783"/>
        </pc:sldMkLst>
      </pc:sldChg>
      <pc:sldChg chg="del">
        <pc:chgData name="Merethe Anette Ryen" userId="S::merethear@uia.no::1a0d79ba-99a9-4ffc-bb02-a2067f6f93d6" providerId="AD" clId="Web-{98D30DB0-0DE8-4B5D-B06C-81CF2BA27882}" dt="2024-12-09T10:15:39.984" v="33"/>
        <pc:sldMkLst>
          <pc:docMk/>
          <pc:sldMk cId="1389229827" sldId="2147374785"/>
        </pc:sldMkLst>
      </pc:sldChg>
      <pc:sldChg chg="del">
        <pc:chgData name="Merethe Anette Ryen" userId="S::merethear@uia.no::1a0d79ba-99a9-4ffc-bb02-a2067f6f93d6" providerId="AD" clId="Web-{98D30DB0-0DE8-4B5D-B06C-81CF2BA27882}" dt="2024-12-09T10:15:40.031" v="52"/>
        <pc:sldMkLst>
          <pc:docMk/>
          <pc:sldMk cId="1494005145" sldId="2147374786"/>
        </pc:sldMkLst>
      </pc:sldChg>
      <pc:sldChg chg="del">
        <pc:chgData name="Merethe Anette Ryen" userId="S::merethear@uia.no::1a0d79ba-99a9-4ffc-bb02-a2067f6f93d6" providerId="AD" clId="Web-{98D30DB0-0DE8-4B5D-B06C-81CF2BA27882}" dt="2024-12-09T10:15:40.031" v="51"/>
        <pc:sldMkLst>
          <pc:docMk/>
          <pc:sldMk cId="4275080738" sldId="2147374787"/>
        </pc:sldMkLst>
      </pc:sldChg>
      <pc:sldChg chg="del">
        <pc:chgData name="Merethe Anette Ryen" userId="S::merethear@uia.no::1a0d79ba-99a9-4ffc-bb02-a2067f6f93d6" providerId="AD" clId="Web-{98D30DB0-0DE8-4B5D-B06C-81CF2BA27882}" dt="2024-12-09T10:14:36.654" v="3"/>
        <pc:sldMkLst>
          <pc:docMk/>
          <pc:sldMk cId="4276704890" sldId="2147374788"/>
        </pc:sldMkLst>
      </pc:sldChg>
      <pc:sldChg chg="del">
        <pc:chgData name="Merethe Anette Ryen" userId="S::merethear@uia.no::1a0d79ba-99a9-4ffc-bb02-a2067f6f93d6" providerId="AD" clId="Web-{98D30DB0-0DE8-4B5D-B06C-81CF2BA27882}" dt="2024-12-09T10:14:36.639" v="0"/>
        <pc:sldMkLst>
          <pc:docMk/>
          <pc:sldMk cId="1473054025" sldId="2147374789"/>
        </pc:sldMkLst>
      </pc:sldChg>
      <pc:sldChg chg="del">
        <pc:chgData name="Merethe Anette Ryen" userId="S::merethear@uia.no::1a0d79ba-99a9-4ffc-bb02-a2067f6f93d6" providerId="AD" clId="Web-{98D30DB0-0DE8-4B5D-B06C-81CF2BA27882}" dt="2024-12-09T10:17:42.987" v="64"/>
        <pc:sldMkLst>
          <pc:docMk/>
          <pc:sldMk cId="4242337289" sldId="2147374790"/>
        </pc:sldMkLst>
      </pc:sldChg>
      <pc:sldChg chg="del">
        <pc:chgData name="Merethe Anette Ryen" userId="S::merethear@uia.no::1a0d79ba-99a9-4ffc-bb02-a2067f6f93d6" providerId="AD" clId="Web-{98D30DB0-0DE8-4B5D-B06C-81CF2BA27882}" dt="2024-12-09T10:14:36.639" v="2"/>
        <pc:sldMkLst>
          <pc:docMk/>
          <pc:sldMk cId="373699388" sldId="2147374792"/>
        </pc:sldMkLst>
      </pc:sldChg>
      <pc:sldChg chg="del">
        <pc:chgData name="Merethe Anette Ryen" userId="S::merethear@uia.no::1a0d79ba-99a9-4ffc-bb02-a2067f6f93d6" providerId="AD" clId="Web-{98D30DB0-0DE8-4B5D-B06C-81CF2BA27882}" dt="2024-12-09T10:15:39.906" v="23"/>
        <pc:sldMkLst>
          <pc:docMk/>
          <pc:sldMk cId="2459704082" sldId="2147374793"/>
        </pc:sldMkLst>
      </pc:sldChg>
      <pc:sldChg chg="modSp">
        <pc:chgData name="Merethe Anette Ryen" userId="S::merethear@uia.no::1a0d79ba-99a9-4ffc-bb02-a2067f6f93d6" providerId="AD" clId="Web-{98D30DB0-0DE8-4B5D-B06C-81CF2BA27882}" dt="2024-12-09T10:18:32.519" v="77" actId="20577"/>
        <pc:sldMkLst>
          <pc:docMk/>
          <pc:sldMk cId="2794289582" sldId="2147374794"/>
        </pc:sldMkLst>
      </pc:sldChg>
      <pc:sldChg chg="del">
        <pc:chgData name="Merethe Anette Ryen" userId="S::merethear@uia.no::1a0d79ba-99a9-4ffc-bb02-a2067f6f93d6" providerId="AD" clId="Web-{98D30DB0-0DE8-4B5D-B06C-81CF2BA27882}" dt="2024-12-09T10:15:39.921" v="26"/>
        <pc:sldMkLst>
          <pc:docMk/>
          <pc:sldMk cId="3781419074" sldId="2147374795"/>
        </pc:sldMkLst>
      </pc:sldChg>
      <pc:sldChg chg="del">
        <pc:chgData name="Merethe Anette Ryen" userId="S::merethear@uia.no::1a0d79ba-99a9-4ffc-bb02-a2067f6f93d6" providerId="AD" clId="Web-{98D30DB0-0DE8-4B5D-B06C-81CF2BA27882}" dt="2024-12-09T10:15:39.921" v="27"/>
        <pc:sldMkLst>
          <pc:docMk/>
          <pc:sldMk cId="352767079" sldId="2147374796"/>
        </pc:sldMkLst>
      </pc:sldChg>
      <pc:sldChg chg="del">
        <pc:chgData name="Merethe Anette Ryen" userId="S::merethear@uia.no::1a0d79ba-99a9-4ffc-bb02-a2067f6f93d6" providerId="AD" clId="Web-{98D30DB0-0DE8-4B5D-B06C-81CF2BA27882}" dt="2024-12-09T10:14:36.670" v="7"/>
        <pc:sldMkLst>
          <pc:docMk/>
          <pc:sldMk cId="1868172350" sldId="2147374797"/>
        </pc:sldMkLst>
      </pc:sldChg>
      <pc:sldChg chg="del">
        <pc:chgData name="Merethe Anette Ryen" userId="S::merethear@uia.no::1a0d79ba-99a9-4ffc-bb02-a2067f6f93d6" providerId="AD" clId="Web-{98D30DB0-0DE8-4B5D-B06C-81CF2BA27882}" dt="2024-12-09T10:14:36.686" v="8"/>
        <pc:sldMkLst>
          <pc:docMk/>
          <pc:sldMk cId="392872619" sldId="2147374798"/>
        </pc:sldMkLst>
      </pc:sldChg>
      <pc:sldChg chg="del">
        <pc:chgData name="Merethe Anette Ryen" userId="S::merethear@uia.no::1a0d79ba-99a9-4ffc-bb02-a2067f6f93d6" providerId="AD" clId="Web-{98D30DB0-0DE8-4B5D-B06C-81CF2BA27882}" dt="2024-12-09T10:14:36.701" v="9"/>
        <pc:sldMkLst>
          <pc:docMk/>
          <pc:sldMk cId="3870534475" sldId="2147374799"/>
        </pc:sldMkLst>
      </pc:sldChg>
      <pc:sldChg chg="del">
        <pc:chgData name="Merethe Anette Ryen" userId="S::merethear@uia.no::1a0d79ba-99a9-4ffc-bb02-a2067f6f93d6" providerId="AD" clId="Web-{98D30DB0-0DE8-4B5D-B06C-81CF2BA27882}" dt="2024-12-09T10:14:36.701" v="10"/>
        <pc:sldMkLst>
          <pc:docMk/>
          <pc:sldMk cId="2653381868" sldId="2147374801"/>
        </pc:sldMkLst>
      </pc:sldChg>
      <pc:sldChg chg="del">
        <pc:chgData name="Merethe Anette Ryen" userId="S::merethear@uia.no::1a0d79ba-99a9-4ffc-bb02-a2067f6f93d6" providerId="AD" clId="Web-{98D30DB0-0DE8-4B5D-B06C-81CF2BA27882}" dt="2024-12-09T10:15:40.031" v="53"/>
        <pc:sldMkLst>
          <pc:docMk/>
          <pc:sldMk cId="3102657866" sldId="2147374802"/>
        </pc:sldMkLst>
      </pc:sldChg>
      <pc:sldChg chg="del">
        <pc:chgData name="Merethe Anette Ryen" userId="S::merethear@uia.no::1a0d79ba-99a9-4ffc-bb02-a2067f6f93d6" providerId="AD" clId="Web-{98D30DB0-0DE8-4B5D-B06C-81CF2BA27882}" dt="2024-12-09T10:14:36.717" v="12"/>
        <pc:sldMkLst>
          <pc:docMk/>
          <pc:sldMk cId="67682127" sldId="2147374803"/>
        </pc:sldMkLst>
      </pc:sldChg>
      <pc:sldChg chg="del">
        <pc:chgData name="Merethe Anette Ryen" userId="S::merethear@uia.no::1a0d79ba-99a9-4ffc-bb02-a2067f6f93d6" providerId="AD" clId="Web-{98D30DB0-0DE8-4B5D-B06C-81CF2BA27882}" dt="2024-12-09T10:14:36.717" v="13"/>
        <pc:sldMkLst>
          <pc:docMk/>
          <pc:sldMk cId="207045797" sldId="2147374804"/>
        </pc:sldMkLst>
      </pc:sldChg>
      <pc:sldChg chg="del">
        <pc:chgData name="Merethe Anette Ryen" userId="S::merethear@uia.no::1a0d79ba-99a9-4ffc-bb02-a2067f6f93d6" providerId="AD" clId="Web-{98D30DB0-0DE8-4B5D-B06C-81CF2BA27882}" dt="2024-12-09T10:14:36.733" v="17"/>
        <pc:sldMkLst>
          <pc:docMk/>
          <pc:sldMk cId="579116564" sldId="2147374805"/>
        </pc:sldMkLst>
      </pc:sldChg>
      <pc:sldChg chg="del">
        <pc:chgData name="Merethe Anette Ryen" userId="S::merethear@uia.no::1a0d79ba-99a9-4ffc-bb02-a2067f6f93d6" providerId="AD" clId="Web-{98D30DB0-0DE8-4B5D-B06C-81CF2BA27882}" dt="2024-12-09T10:14:36.654" v="5"/>
        <pc:sldMkLst>
          <pc:docMk/>
          <pc:sldMk cId="4288747814" sldId="2147374806"/>
        </pc:sldMkLst>
      </pc:sldChg>
      <pc:sldChg chg="del">
        <pc:chgData name="Merethe Anette Ryen" userId="S::merethear@uia.no::1a0d79ba-99a9-4ffc-bb02-a2067f6f93d6" providerId="AD" clId="Web-{98D30DB0-0DE8-4B5D-B06C-81CF2BA27882}" dt="2024-12-09T10:14:36.654" v="4"/>
        <pc:sldMkLst>
          <pc:docMk/>
          <pc:sldMk cId="863494133" sldId="2147374807"/>
        </pc:sldMkLst>
      </pc:sldChg>
      <pc:sldChg chg="del">
        <pc:chgData name="Merethe Anette Ryen" userId="S::merethear@uia.no::1a0d79ba-99a9-4ffc-bb02-a2067f6f93d6" providerId="AD" clId="Web-{98D30DB0-0DE8-4B5D-B06C-81CF2BA27882}" dt="2024-12-09T10:14:36.670" v="6"/>
        <pc:sldMkLst>
          <pc:docMk/>
          <pc:sldMk cId="791772862" sldId="2147374808"/>
        </pc:sldMkLst>
      </pc:sldChg>
      <pc:sldChg chg="del">
        <pc:chgData name="Merethe Anette Ryen" userId="S::merethear@uia.no::1a0d79ba-99a9-4ffc-bb02-a2067f6f93d6" providerId="AD" clId="Web-{98D30DB0-0DE8-4B5D-B06C-81CF2BA27882}" dt="2024-12-09T10:14:36.748" v="19"/>
        <pc:sldMkLst>
          <pc:docMk/>
          <pc:sldMk cId="69644256" sldId="2147374809"/>
        </pc:sldMkLst>
      </pc:sldChg>
      <pc:sldChg chg="del">
        <pc:chgData name="Merethe Anette Ryen" userId="S::merethear@uia.no::1a0d79ba-99a9-4ffc-bb02-a2067f6f93d6" providerId="AD" clId="Web-{98D30DB0-0DE8-4B5D-B06C-81CF2BA27882}" dt="2024-12-09T10:14:36.733" v="14"/>
        <pc:sldMkLst>
          <pc:docMk/>
          <pc:sldMk cId="3870487394" sldId="2147374810"/>
        </pc:sldMkLst>
      </pc:sldChg>
      <pc:sldChg chg="del">
        <pc:chgData name="Merethe Anette Ryen" userId="S::merethear@uia.no::1a0d79ba-99a9-4ffc-bb02-a2067f6f93d6" providerId="AD" clId="Web-{98D30DB0-0DE8-4B5D-B06C-81CF2BA27882}" dt="2024-12-09T10:14:36.733" v="15"/>
        <pc:sldMkLst>
          <pc:docMk/>
          <pc:sldMk cId="2548073904" sldId="2147374811"/>
        </pc:sldMkLst>
      </pc:sldChg>
      <pc:sldChg chg="del">
        <pc:chgData name="Merethe Anette Ryen" userId="S::merethear@uia.no::1a0d79ba-99a9-4ffc-bb02-a2067f6f93d6" providerId="AD" clId="Web-{98D30DB0-0DE8-4B5D-B06C-81CF2BA27882}" dt="2024-12-09T10:14:36.733" v="16"/>
        <pc:sldMkLst>
          <pc:docMk/>
          <pc:sldMk cId="1419936958" sldId="2147374812"/>
        </pc:sldMkLst>
      </pc:sldChg>
      <pc:sldChg chg="del">
        <pc:chgData name="Merethe Anette Ryen" userId="S::merethear@uia.no::1a0d79ba-99a9-4ffc-bb02-a2067f6f93d6" providerId="AD" clId="Web-{98D30DB0-0DE8-4B5D-B06C-81CF2BA27882}" dt="2024-12-09T10:15:39.984" v="39"/>
        <pc:sldMkLst>
          <pc:docMk/>
          <pc:sldMk cId="4284494557" sldId="2147374813"/>
        </pc:sldMkLst>
      </pc:sldChg>
      <pc:sldChg chg="del">
        <pc:chgData name="Merethe Anette Ryen" userId="S::merethear@uia.no::1a0d79ba-99a9-4ffc-bb02-a2067f6f93d6" providerId="AD" clId="Web-{98D30DB0-0DE8-4B5D-B06C-81CF2BA27882}" dt="2024-12-09T10:15:40.046" v="54"/>
        <pc:sldMkLst>
          <pc:docMk/>
          <pc:sldMk cId="536972945" sldId="2147374814"/>
        </pc:sldMkLst>
      </pc:sldChg>
      <pc:sldChg chg="del">
        <pc:chgData name="Merethe Anette Ryen" userId="S::merethear@uia.no::1a0d79ba-99a9-4ffc-bb02-a2067f6f93d6" providerId="AD" clId="Web-{98D30DB0-0DE8-4B5D-B06C-81CF2BA27882}" dt="2024-12-09T10:14:36.701" v="11"/>
        <pc:sldMkLst>
          <pc:docMk/>
          <pc:sldMk cId="3938910380" sldId="2147374815"/>
        </pc:sldMkLst>
      </pc:sldChg>
      <pc:sldChg chg="del">
        <pc:chgData name="Merethe Anette Ryen" userId="S::merethear@uia.no::1a0d79ba-99a9-4ffc-bb02-a2067f6f93d6" providerId="AD" clId="Web-{98D30DB0-0DE8-4B5D-B06C-81CF2BA27882}" dt="2024-12-09T10:14:36.733" v="18"/>
        <pc:sldMkLst>
          <pc:docMk/>
          <pc:sldMk cId="4152910024" sldId="2147374816"/>
        </pc:sldMkLst>
      </pc:sldChg>
      <pc:sldChg chg="del">
        <pc:chgData name="Merethe Anette Ryen" userId="S::merethear@uia.no::1a0d79ba-99a9-4ffc-bb02-a2067f6f93d6" providerId="AD" clId="Web-{98D30DB0-0DE8-4B5D-B06C-81CF2BA27882}" dt="2024-12-09T10:15:39.906" v="20"/>
        <pc:sldMkLst>
          <pc:docMk/>
          <pc:sldMk cId="1683908542" sldId="2147374817"/>
        </pc:sldMkLst>
      </pc:sldChg>
      <pc:sldChg chg="del">
        <pc:chgData name="Merethe Anette Ryen" userId="S::merethear@uia.no::1a0d79ba-99a9-4ffc-bb02-a2067f6f93d6" providerId="AD" clId="Web-{98D30DB0-0DE8-4B5D-B06C-81CF2BA27882}" dt="2024-12-09T10:17:42.971" v="61"/>
        <pc:sldMkLst>
          <pc:docMk/>
          <pc:sldMk cId="4271150381" sldId="2147374818"/>
        </pc:sldMkLst>
      </pc:sldChg>
      <pc:sldChg chg="del">
        <pc:chgData name="Merethe Anette Ryen" userId="S::merethear@uia.no::1a0d79ba-99a9-4ffc-bb02-a2067f6f93d6" providerId="AD" clId="Web-{98D30DB0-0DE8-4B5D-B06C-81CF2BA27882}" dt="2024-12-09T10:17:42.971" v="62"/>
        <pc:sldMkLst>
          <pc:docMk/>
          <pc:sldMk cId="1351872084" sldId="2147374819"/>
        </pc:sldMkLst>
      </pc:sldChg>
      <pc:sldChg chg="del">
        <pc:chgData name="Merethe Anette Ryen" userId="S::merethear@uia.no::1a0d79ba-99a9-4ffc-bb02-a2067f6f93d6" providerId="AD" clId="Web-{98D30DB0-0DE8-4B5D-B06C-81CF2BA27882}" dt="2024-12-09T10:15:40.062" v="55"/>
        <pc:sldMkLst>
          <pc:docMk/>
          <pc:sldMk cId="3535660268" sldId="2147374820"/>
        </pc:sldMkLst>
      </pc:sldChg>
      <pc:sldChg chg="del">
        <pc:chgData name="Merethe Anette Ryen" userId="S::merethear@uia.no::1a0d79ba-99a9-4ffc-bb02-a2067f6f93d6" providerId="AD" clId="Web-{98D30DB0-0DE8-4B5D-B06C-81CF2BA27882}" dt="2024-12-09T10:15:39.906" v="22"/>
        <pc:sldMkLst>
          <pc:docMk/>
          <pc:sldMk cId="2805838328" sldId="2147374821"/>
        </pc:sldMkLst>
      </pc:sldChg>
      <pc:sldChg chg="del">
        <pc:chgData name="Merethe Anette Ryen" userId="S::merethear@uia.no::1a0d79ba-99a9-4ffc-bb02-a2067f6f93d6" providerId="AD" clId="Web-{98D30DB0-0DE8-4B5D-B06C-81CF2BA27882}" dt="2024-12-09T10:15:39.906" v="21"/>
        <pc:sldMkLst>
          <pc:docMk/>
          <pc:sldMk cId="2087646414" sldId="2147374822"/>
        </pc:sldMkLst>
      </pc:sldChg>
      <pc:sldChg chg="del">
        <pc:chgData name="Merethe Anette Ryen" userId="S::merethear@uia.no::1a0d79ba-99a9-4ffc-bb02-a2067f6f93d6" providerId="AD" clId="Web-{98D30DB0-0DE8-4B5D-B06C-81CF2BA27882}" dt="2024-12-09T10:17:42.955" v="57"/>
        <pc:sldMkLst>
          <pc:docMk/>
          <pc:sldMk cId="3340090609" sldId="2147374823"/>
        </pc:sldMkLst>
      </pc:sldChg>
      <pc:sldChg chg="del">
        <pc:chgData name="Merethe Anette Ryen" userId="S::merethear@uia.no::1a0d79ba-99a9-4ffc-bb02-a2067f6f93d6" providerId="AD" clId="Web-{98D30DB0-0DE8-4B5D-B06C-81CF2BA27882}" dt="2024-12-09T10:17:42.955" v="56"/>
        <pc:sldMkLst>
          <pc:docMk/>
          <pc:sldMk cId="1190518682" sldId="2147374824"/>
        </pc:sldMkLst>
      </pc:sldChg>
      <pc:sldChg chg="del">
        <pc:chgData name="Merethe Anette Ryen" userId="S::merethear@uia.no::1a0d79ba-99a9-4ffc-bb02-a2067f6f93d6" providerId="AD" clId="Web-{98D30DB0-0DE8-4B5D-B06C-81CF2BA27882}" dt="2024-12-09T10:17:42.971" v="59"/>
        <pc:sldMkLst>
          <pc:docMk/>
          <pc:sldMk cId="622105495" sldId="2147374825"/>
        </pc:sldMkLst>
      </pc:sldChg>
      <pc:sldChg chg="del">
        <pc:chgData name="Merethe Anette Ryen" userId="S::merethear@uia.no::1a0d79ba-99a9-4ffc-bb02-a2067f6f93d6" providerId="AD" clId="Web-{98D30DB0-0DE8-4B5D-B06C-81CF2BA27882}" dt="2024-12-09T10:15:39.968" v="32"/>
        <pc:sldMkLst>
          <pc:docMk/>
          <pc:sldMk cId="3951129262" sldId="2147374955"/>
        </pc:sldMkLst>
      </pc:sldChg>
    </pc:docChg>
  </pc:docChgLst>
  <pc:docChgLst>
    <pc:chgData name="Merethe Anette Ryen" userId="1a0d79ba-99a9-4ffc-bb02-a2067f6f93d6" providerId="ADAL" clId="{F378FA98-C1B4-4DF6-92BF-6A796F555C81}"/>
    <pc:docChg chg="custSel addSld delSld modSld sldOrd modSection">
      <pc:chgData name="Merethe Anette Ryen" userId="1a0d79ba-99a9-4ffc-bb02-a2067f6f93d6" providerId="ADAL" clId="{F378FA98-C1B4-4DF6-92BF-6A796F555C81}" dt="2023-03-15T20:19:11.448" v="134"/>
      <pc:docMkLst>
        <pc:docMk/>
      </pc:docMkLst>
      <pc:sldChg chg="add ord">
        <pc:chgData name="Merethe Anette Ryen" userId="1a0d79ba-99a9-4ffc-bb02-a2067f6f93d6" providerId="ADAL" clId="{F378FA98-C1B4-4DF6-92BF-6A796F555C81}" dt="2023-03-15T20:04:51.510" v="112"/>
        <pc:sldMkLst>
          <pc:docMk/>
          <pc:sldMk cId="334357058" sldId="274"/>
        </pc:sldMkLst>
      </pc:sldChg>
      <pc:sldChg chg="modSp mod">
        <pc:chgData name="Merethe Anette Ryen" userId="1a0d79ba-99a9-4ffc-bb02-a2067f6f93d6" providerId="ADAL" clId="{F378FA98-C1B4-4DF6-92BF-6A796F555C81}" dt="2023-03-15T20:07:51.972" v="133" actId="20577"/>
        <pc:sldMkLst>
          <pc:docMk/>
          <pc:sldMk cId="1767342062" sldId="2147374611"/>
        </pc:sldMkLst>
      </pc:sldChg>
      <pc:sldChg chg="del">
        <pc:chgData name="Merethe Anette Ryen" userId="1a0d79ba-99a9-4ffc-bb02-a2067f6f93d6" providerId="ADAL" clId="{F378FA98-C1B4-4DF6-92BF-6A796F555C81}" dt="2023-03-15T20:05:05.823" v="115" actId="2696"/>
        <pc:sldMkLst>
          <pc:docMk/>
          <pc:sldMk cId="538561828" sldId="2147374664"/>
        </pc:sldMkLst>
      </pc:sldChg>
      <pc:sldChg chg="ord">
        <pc:chgData name="Merethe Anette Ryen" userId="1a0d79ba-99a9-4ffc-bb02-a2067f6f93d6" providerId="ADAL" clId="{F378FA98-C1B4-4DF6-92BF-6A796F555C81}" dt="2023-03-15T20:05:13.716" v="117"/>
        <pc:sldMkLst>
          <pc:docMk/>
          <pc:sldMk cId="2073397333" sldId="2147374711"/>
        </pc:sldMkLst>
      </pc:sldChg>
      <pc:sldChg chg="del">
        <pc:chgData name="Merethe Anette Ryen" userId="1a0d79ba-99a9-4ffc-bb02-a2067f6f93d6" providerId="ADAL" clId="{F378FA98-C1B4-4DF6-92BF-6A796F555C81}" dt="2023-03-15T20:06:44.296" v="122" actId="2696"/>
        <pc:sldMkLst>
          <pc:docMk/>
          <pc:sldMk cId="4191925542" sldId="2147374744"/>
        </pc:sldMkLst>
      </pc:sldChg>
      <pc:sldChg chg="del">
        <pc:chgData name="Merethe Anette Ryen" userId="1a0d79ba-99a9-4ffc-bb02-a2067f6f93d6" providerId="ADAL" clId="{F378FA98-C1B4-4DF6-92BF-6A796F555C81}" dt="2023-03-15T20:07:22.332" v="125" actId="2696"/>
        <pc:sldMkLst>
          <pc:docMk/>
          <pc:sldMk cId="2596450455" sldId="2147374751"/>
        </pc:sldMkLst>
      </pc:sldChg>
      <pc:sldChg chg="del ord">
        <pc:chgData name="Merethe Anette Ryen" userId="1a0d79ba-99a9-4ffc-bb02-a2067f6f93d6" providerId="ADAL" clId="{F378FA98-C1B4-4DF6-92BF-6A796F555C81}" dt="2023-03-15T20:05:44.376" v="120" actId="2696"/>
        <pc:sldMkLst>
          <pc:docMk/>
          <pc:sldMk cId="1341815956" sldId="2147374757"/>
        </pc:sldMkLst>
      </pc:sldChg>
      <pc:sldChg chg="del">
        <pc:chgData name="Merethe Anette Ryen" userId="1a0d79ba-99a9-4ffc-bb02-a2067f6f93d6" providerId="ADAL" clId="{F378FA98-C1B4-4DF6-92BF-6A796F555C81}" dt="2023-03-15T20:05:46.576" v="121" actId="2696"/>
        <pc:sldMkLst>
          <pc:docMk/>
          <pc:sldMk cId="3960728995" sldId="2147374758"/>
        </pc:sldMkLst>
      </pc:sldChg>
      <pc:sldChg chg="addSp delSp modSp add mod modClrScheme chgLayout">
        <pc:chgData name="Merethe Anette Ryen" userId="1a0d79ba-99a9-4ffc-bb02-a2067f6f93d6" providerId="ADAL" clId="{F378FA98-C1B4-4DF6-92BF-6A796F555C81}" dt="2023-03-15T20:03:38.049" v="109" actId="255"/>
        <pc:sldMkLst>
          <pc:docMk/>
          <pc:sldMk cId="655577239" sldId="2147374759"/>
        </pc:sldMkLst>
      </pc:sldChg>
      <pc:sldChg chg="add ord">
        <pc:chgData name="Merethe Anette Ryen" userId="1a0d79ba-99a9-4ffc-bb02-a2067f6f93d6" providerId="ADAL" clId="{F378FA98-C1B4-4DF6-92BF-6A796F555C81}" dt="2023-03-15T20:04:51.510" v="112"/>
        <pc:sldMkLst>
          <pc:docMk/>
          <pc:sldMk cId="3789113678" sldId="2147374760"/>
        </pc:sldMkLst>
      </pc:sldChg>
      <pc:sldChg chg="add ord">
        <pc:chgData name="Merethe Anette Ryen" userId="1a0d79ba-99a9-4ffc-bb02-a2067f6f93d6" providerId="ADAL" clId="{F378FA98-C1B4-4DF6-92BF-6A796F555C81}" dt="2023-03-15T20:04:56.932" v="114"/>
        <pc:sldMkLst>
          <pc:docMk/>
          <pc:sldMk cId="2769493404" sldId="2147374761"/>
        </pc:sldMkLst>
      </pc:sldChg>
      <pc:sldChg chg="add ord">
        <pc:chgData name="Merethe Anette Ryen" userId="1a0d79ba-99a9-4ffc-bb02-a2067f6f93d6" providerId="ADAL" clId="{F378FA98-C1B4-4DF6-92BF-6A796F555C81}" dt="2023-03-15T20:07:19.785" v="124"/>
        <pc:sldMkLst>
          <pc:docMk/>
          <pc:sldMk cId="2255202888" sldId="2147374771"/>
        </pc:sldMkLst>
      </pc:sldChg>
      <pc:sldChg chg="add">
        <pc:chgData name="Merethe Anette Ryen" userId="1a0d79ba-99a9-4ffc-bb02-a2067f6f93d6" providerId="ADAL" clId="{F378FA98-C1B4-4DF6-92BF-6A796F555C81}" dt="2023-03-15T20:19:11.448" v="134"/>
        <pc:sldMkLst>
          <pc:docMk/>
          <pc:sldMk cId="73473699" sldId="2147374772"/>
        </pc:sldMkLst>
      </pc:sldChg>
    </pc:docChg>
  </pc:docChgLst>
  <pc:docChgLst>
    <pc:chgData name="Merethe Anette Ryen" userId="S::merethear@uia.no::1a0d79ba-99a9-4ffc-bb02-a2067f6f93d6" providerId="AD" clId="Web-{D14E5D2F-21D7-4537-9D21-4077D6C73907}"/>
    <pc:docChg chg="addSld modSld modSection">
      <pc:chgData name="Merethe Anette Ryen" userId="S::merethear@uia.no::1a0d79ba-99a9-4ffc-bb02-a2067f6f93d6" providerId="AD" clId="Web-{D14E5D2F-21D7-4537-9D21-4077D6C73907}" dt="2025-02-26T12:29:34.291" v="826" actId="20577"/>
      <pc:docMkLst>
        <pc:docMk/>
      </pc:docMkLst>
      <pc:sldChg chg="delSp modSp new">
        <pc:chgData name="Merethe Anette Ryen" userId="S::merethear@uia.no::1a0d79ba-99a9-4ffc-bb02-a2067f6f93d6" providerId="AD" clId="Web-{D14E5D2F-21D7-4537-9D21-4077D6C73907}" dt="2025-02-26T12:29:34.291" v="826" actId="20577"/>
        <pc:sldMkLst>
          <pc:docMk/>
          <pc:sldMk cId="3174468571" sldId="2147375190"/>
        </pc:sldMkLst>
      </pc:sldChg>
    </pc:docChg>
  </pc:docChgLst>
  <pc:docChgLst>
    <pc:chgData name="Merethe Anette Ryen" userId="S::merethear@uia.no::1a0d79ba-99a9-4ffc-bb02-a2067f6f93d6" providerId="AD" clId="Web-{2EA66D93-6410-44C0-BF8D-0FA3C9D3441E}"/>
    <pc:docChg chg="addSld delSld modSld sldOrd modSection">
      <pc:chgData name="Merethe Anette Ryen" userId="S::merethear@uia.no::1a0d79ba-99a9-4ffc-bb02-a2067f6f93d6" providerId="AD" clId="Web-{2EA66D93-6410-44C0-BF8D-0FA3C9D3441E}" dt="2022-10-07T14:05:31.473" v="34" actId="20577"/>
      <pc:docMkLst>
        <pc:docMk/>
      </pc:docMkLst>
      <pc:sldChg chg="add del">
        <pc:chgData name="Merethe Anette Ryen" userId="S::merethear@uia.no::1a0d79ba-99a9-4ffc-bb02-a2067f6f93d6" providerId="AD" clId="Web-{2EA66D93-6410-44C0-BF8D-0FA3C9D3441E}" dt="2022-10-07T13:57:28.514" v="27"/>
        <pc:sldMkLst>
          <pc:docMk/>
          <pc:sldMk cId="3065400494" sldId="2147374602"/>
        </pc:sldMkLst>
      </pc:sldChg>
      <pc:sldChg chg="modSp">
        <pc:chgData name="Merethe Anette Ryen" userId="S::merethear@uia.no::1a0d79ba-99a9-4ffc-bb02-a2067f6f93d6" providerId="AD" clId="Web-{2EA66D93-6410-44C0-BF8D-0FA3C9D3441E}" dt="2022-10-07T14:05:31.473" v="34" actId="20577"/>
        <pc:sldMkLst>
          <pc:docMk/>
          <pc:sldMk cId="1101722672" sldId="2147374605"/>
        </pc:sldMkLst>
      </pc:sldChg>
      <pc:sldChg chg="ord">
        <pc:chgData name="Merethe Anette Ryen" userId="S::merethear@uia.no::1a0d79ba-99a9-4ffc-bb02-a2067f6f93d6" providerId="AD" clId="Web-{2EA66D93-6410-44C0-BF8D-0FA3C9D3441E}" dt="2022-10-07T13:54:52.902" v="2"/>
        <pc:sldMkLst>
          <pc:docMk/>
          <pc:sldMk cId="1767342062" sldId="2147374611"/>
        </pc:sldMkLst>
      </pc:sldChg>
      <pc:sldChg chg="del">
        <pc:chgData name="Merethe Anette Ryen" userId="S::merethear@uia.no::1a0d79ba-99a9-4ffc-bb02-a2067f6f93d6" providerId="AD" clId="Web-{2EA66D93-6410-44C0-BF8D-0FA3C9D3441E}" dt="2022-10-07T13:56:58.216" v="24"/>
        <pc:sldMkLst>
          <pc:docMk/>
          <pc:sldMk cId="4116281161" sldId="2147374629"/>
        </pc:sldMkLst>
      </pc:sldChg>
      <pc:sldChg chg="del">
        <pc:chgData name="Merethe Anette Ryen" userId="S::merethear@uia.no::1a0d79ba-99a9-4ffc-bb02-a2067f6f93d6" providerId="AD" clId="Web-{2EA66D93-6410-44C0-BF8D-0FA3C9D3441E}" dt="2022-10-07T13:56:47.872" v="20"/>
        <pc:sldMkLst>
          <pc:docMk/>
          <pc:sldMk cId="194641455" sldId="2147374630"/>
        </pc:sldMkLst>
      </pc:sldChg>
      <pc:sldChg chg="del">
        <pc:chgData name="Merethe Anette Ryen" userId="S::merethear@uia.no::1a0d79ba-99a9-4ffc-bb02-a2067f6f93d6" providerId="AD" clId="Web-{2EA66D93-6410-44C0-BF8D-0FA3C9D3441E}" dt="2022-10-07T13:56:47.904" v="21"/>
        <pc:sldMkLst>
          <pc:docMk/>
          <pc:sldMk cId="3187348827" sldId="2147374631"/>
        </pc:sldMkLst>
      </pc:sldChg>
      <pc:sldChg chg="del">
        <pc:chgData name="Merethe Anette Ryen" userId="S::merethear@uia.no::1a0d79ba-99a9-4ffc-bb02-a2067f6f93d6" providerId="AD" clId="Web-{2EA66D93-6410-44C0-BF8D-0FA3C9D3441E}" dt="2022-10-07T13:56:42.247" v="18"/>
        <pc:sldMkLst>
          <pc:docMk/>
          <pc:sldMk cId="4087681143" sldId="2147374632"/>
        </pc:sldMkLst>
      </pc:sldChg>
      <pc:sldChg chg="del">
        <pc:chgData name="Merethe Anette Ryen" userId="S::merethear@uia.no::1a0d79ba-99a9-4ffc-bb02-a2067f6f93d6" providerId="AD" clId="Web-{2EA66D93-6410-44C0-BF8D-0FA3C9D3441E}" dt="2022-10-07T13:56:42.247" v="17"/>
        <pc:sldMkLst>
          <pc:docMk/>
          <pc:sldMk cId="3634801818" sldId="2147374633"/>
        </pc:sldMkLst>
      </pc:sldChg>
      <pc:sldChg chg="del">
        <pc:chgData name="Merethe Anette Ryen" userId="S::merethear@uia.no::1a0d79ba-99a9-4ffc-bb02-a2067f6f93d6" providerId="AD" clId="Web-{2EA66D93-6410-44C0-BF8D-0FA3C9D3441E}" dt="2022-10-07T13:56:42.247" v="16"/>
        <pc:sldMkLst>
          <pc:docMk/>
          <pc:sldMk cId="3322718058" sldId="2147374634"/>
        </pc:sldMkLst>
      </pc:sldChg>
      <pc:sldChg chg="del">
        <pc:chgData name="Merethe Anette Ryen" userId="S::merethear@uia.no::1a0d79ba-99a9-4ffc-bb02-a2067f6f93d6" providerId="AD" clId="Web-{2EA66D93-6410-44C0-BF8D-0FA3C9D3441E}" dt="2022-10-07T13:56:53.107" v="23"/>
        <pc:sldMkLst>
          <pc:docMk/>
          <pc:sldMk cId="3259048086" sldId="2147374635"/>
        </pc:sldMkLst>
      </pc:sldChg>
      <pc:sldChg chg="del">
        <pc:chgData name="Merethe Anette Ryen" userId="S::merethear@uia.no::1a0d79ba-99a9-4ffc-bb02-a2067f6f93d6" providerId="AD" clId="Web-{2EA66D93-6410-44C0-BF8D-0FA3C9D3441E}" dt="2022-10-07T13:56:47.904" v="22"/>
        <pc:sldMkLst>
          <pc:docMk/>
          <pc:sldMk cId="2052275884" sldId="2147374636"/>
        </pc:sldMkLst>
      </pc:sldChg>
      <pc:sldChg chg="del">
        <pc:chgData name="Merethe Anette Ryen" userId="S::merethear@uia.no::1a0d79ba-99a9-4ffc-bb02-a2067f6f93d6" providerId="AD" clId="Web-{2EA66D93-6410-44C0-BF8D-0FA3C9D3441E}" dt="2022-10-07T13:56:47.872" v="19"/>
        <pc:sldMkLst>
          <pc:docMk/>
          <pc:sldMk cId="2101900747" sldId="2147374647"/>
        </pc:sldMkLst>
      </pc:sldChg>
      <pc:sldChg chg="del">
        <pc:chgData name="Merethe Anette Ryen" userId="S::merethear@uia.no::1a0d79ba-99a9-4ffc-bb02-a2067f6f93d6" providerId="AD" clId="Web-{2EA66D93-6410-44C0-BF8D-0FA3C9D3441E}" dt="2022-10-07T13:56:58.216" v="25"/>
        <pc:sldMkLst>
          <pc:docMk/>
          <pc:sldMk cId="883103009" sldId="2147374649"/>
        </pc:sldMkLst>
      </pc:sldChg>
      <pc:sldChg chg="add">
        <pc:chgData name="Merethe Anette Ryen" userId="S::merethear@uia.no::1a0d79ba-99a9-4ffc-bb02-a2067f6f93d6" providerId="AD" clId="Web-{2EA66D93-6410-44C0-BF8D-0FA3C9D3441E}" dt="2022-10-07T13:54:40.464" v="0"/>
        <pc:sldMkLst>
          <pc:docMk/>
          <pc:sldMk cId="1681271319" sldId="2147374655"/>
        </pc:sldMkLst>
      </pc:sldChg>
      <pc:sldChg chg="add ord">
        <pc:chgData name="Merethe Anette Ryen" userId="S::merethear@uia.no::1a0d79ba-99a9-4ffc-bb02-a2067f6f93d6" providerId="AD" clId="Web-{2EA66D93-6410-44C0-BF8D-0FA3C9D3441E}" dt="2022-10-07T13:54:56.230" v="3"/>
        <pc:sldMkLst>
          <pc:docMk/>
          <pc:sldMk cId="1803012668" sldId="2147374656"/>
        </pc:sldMkLst>
      </pc:sldChg>
      <pc:sldChg chg="modSp add ord">
        <pc:chgData name="Merethe Anette Ryen" userId="S::merethear@uia.no::1a0d79ba-99a9-4ffc-bb02-a2067f6f93d6" providerId="AD" clId="Web-{2EA66D93-6410-44C0-BF8D-0FA3C9D3441E}" dt="2022-10-07T13:55:26.137" v="15" actId="20577"/>
        <pc:sldMkLst>
          <pc:docMk/>
          <pc:sldMk cId="759042129" sldId="2147374657"/>
        </pc:sldMkLst>
      </pc:sldChg>
      <pc:sldChg chg="add">
        <pc:chgData name="Merethe Anette Ryen" userId="S::merethear@uia.no::1a0d79ba-99a9-4ffc-bb02-a2067f6f93d6" providerId="AD" clId="Web-{2EA66D93-6410-44C0-BF8D-0FA3C9D3441E}" dt="2022-10-07T13:57:48.795" v="28"/>
        <pc:sldMkLst>
          <pc:docMk/>
          <pc:sldMk cId="3830755312" sldId="2147374658"/>
        </pc:sldMkLst>
      </pc:sldChg>
      <pc:sldMasterChg chg="addSldLayout">
        <pc:chgData name="Merethe Anette Ryen" userId="S::merethear@uia.no::1a0d79ba-99a9-4ffc-bb02-a2067f6f93d6" providerId="AD" clId="Web-{2EA66D93-6410-44C0-BF8D-0FA3C9D3441E}" dt="2022-10-07T13:54:40.511" v="1"/>
        <pc:sldMasterMkLst>
          <pc:docMk/>
          <pc:sldMasterMk cId="1025947034" sldId="2147483648"/>
        </pc:sldMasterMkLst>
        <pc:sldLayoutChg chg="add">
          <pc:chgData name="Merethe Anette Ryen" userId="S::merethear@uia.no::1a0d79ba-99a9-4ffc-bb02-a2067f6f93d6" providerId="AD" clId="Web-{2EA66D93-6410-44C0-BF8D-0FA3C9D3441E}" dt="2022-10-07T13:54:40.511" v="1"/>
          <pc:sldLayoutMkLst>
            <pc:docMk/>
            <pc:sldMasterMk cId="1025947034" sldId="2147483648"/>
            <pc:sldLayoutMk cId="598159681" sldId="2147483691"/>
          </pc:sldLayoutMkLst>
        </pc:sldLayoutChg>
        <pc:sldLayoutChg chg="add">
          <pc:chgData name="Merethe Anette Ryen" userId="S::merethear@uia.no::1a0d79ba-99a9-4ffc-bb02-a2067f6f93d6" providerId="AD" clId="Web-{2EA66D93-6410-44C0-BF8D-0FA3C9D3441E}" dt="2022-10-07T13:54:40.511" v="1"/>
          <pc:sldLayoutMkLst>
            <pc:docMk/>
            <pc:sldMasterMk cId="1025947034" sldId="2147483648"/>
            <pc:sldLayoutMk cId="3102399077" sldId="2147483692"/>
          </pc:sldLayoutMkLst>
        </pc:sldLayoutChg>
      </pc:sldMasterChg>
    </pc:docChg>
  </pc:docChgLst>
  <pc:docChgLst>
    <pc:chgData name="Merethe Anette Ryen" userId="S::merethear@uia.no::1a0d79ba-99a9-4ffc-bb02-a2067f6f93d6" providerId="AD" clId="Web-{4F00D4D4-8B8B-4887-9042-DFA9592505ED}"/>
    <pc:docChg chg="addSld modSld">
      <pc:chgData name="Merethe Anette Ryen" userId="S::merethear@uia.no::1a0d79ba-99a9-4ffc-bb02-a2067f6f93d6" providerId="AD" clId="Web-{4F00D4D4-8B8B-4887-9042-DFA9592505ED}" dt="2022-07-14T13:26:25.218" v="10" actId="14100"/>
      <pc:docMkLst>
        <pc:docMk/>
      </pc:docMkLst>
      <pc:sldChg chg="modSp">
        <pc:chgData name="Merethe Anette Ryen" userId="S::merethear@uia.no::1a0d79ba-99a9-4ffc-bb02-a2067f6f93d6" providerId="AD" clId="Web-{4F00D4D4-8B8B-4887-9042-DFA9592505ED}" dt="2022-07-14T13:24:08.903" v="0" actId="20577"/>
        <pc:sldMkLst>
          <pc:docMk/>
          <pc:sldMk cId="902008106" sldId="2147374556"/>
        </pc:sldMkLst>
      </pc:sldChg>
      <pc:sldChg chg="addSp delSp modSp add mod replId modClrScheme chgLayout">
        <pc:chgData name="Merethe Anette Ryen" userId="S::merethear@uia.no::1a0d79ba-99a9-4ffc-bb02-a2067f6f93d6" providerId="AD" clId="Web-{4F00D4D4-8B8B-4887-9042-DFA9592505ED}" dt="2022-07-14T13:26:25.218" v="10" actId="14100"/>
        <pc:sldMkLst>
          <pc:docMk/>
          <pc:sldMk cId="3422907646" sldId="2147374561"/>
        </pc:sldMkLst>
      </pc:sldChg>
    </pc:docChg>
  </pc:docChgLst>
  <pc:docChgLst>
    <pc:chgData name="Merethe Anette Ryen" userId="S::merethear@uia.no::1a0d79ba-99a9-4ffc-bb02-a2067f6f93d6" providerId="AD" clId="Web-{E004444E-6BA2-481B-9A1A-7F75C3C2BBEB}"/>
    <pc:docChg chg="addSld modSld sldOrd">
      <pc:chgData name="Merethe Anette Ryen" userId="S::merethear@uia.no::1a0d79ba-99a9-4ffc-bb02-a2067f6f93d6" providerId="AD" clId="Web-{E004444E-6BA2-481B-9A1A-7F75C3C2BBEB}" dt="2022-03-25T09:03:41.725" v="842" actId="20577"/>
      <pc:docMkLst>
        <pc:docMk/>
      </pc:docMkLst>
      <pc:sldChg chg="modNotes">
        <pc:chgData name="Merethe Anette Ryen" userId="S::merethear@uia.no::1a0d79ba-99a9-4ffc-bb02-a2067f6f93d6" providerId="AD" clId="Web-{E004444E-6BA2-481B-9A1A-7F75C3C2BBEB}" dt="2022-03-25T08:41:09.547" v="610"/>
        <pc:sldMkLst>
          <pc:docMk/>
          <pc:sldMk cId="756669445" sldId="513"/>
        </pc:sldMkLst>
      </pc:sldChg>
      <pc:sldChg chg="modNotes">
        <pc:chgData name="Merethe Anette Ryen" userId="S::merethear@uia.no::1a0d79ba-99a9-4ffc-bb02-a2067f6f93d6" providerId="AD" clId="Web-{E004444E-6BA2-481B-9A1A-7F75C3C2BBEB}" dt="2022-03-25T08:34:03.536" v="539"/>
        <pc:sldMkLst>
          <pc:docMk/>
          <pc:sldMk cId="1038982187" sldId="616"/>
        </pc:sldMkLst>
      </pc:sldChg>
      <pc:sldChg chg="modSp">
        <pc:chgData name="Merethe Anette Ryen" userId="S::merethear@uia.no::1a0d79ba-99a9-4ffc-bb02-a2067f6f93d6" providerId="AD" clId="Web-{E004444E-6BA2-481B-9A1A-7F75C3C2BBEB}" dt="2022-03-25T09:03:41.725" v="842" actId="20577"/>
        <pc:sldMkLst>
          <pc:docMk/>
          <pc:sldMk cId="15618543" sldId="642"/>
        </pc:sldMkLst>
      </pc:sldChg>
      <pc:sldChg chg="modNotes">
        <pc:chgData name="Merethe Anette Ryen" userId="S::merethear@uia.no::1a0d79ba-99a9-4ffc-bb02-a2067f6f93d6" providerId="AD" clId="Web-{E004444E-6BA2-481B-9A1A-7F75C3C2BBEB}" dt="2022-03-25T08:58:25.107" v="766"/>
        <pc:sldMkLst>
          <pc:docMk/>
          <pc:sldMk cId="2656009895" sldId="643"/>
        </pc:sldMkLst>
      </pc:sldChg>
      <pc:sldChg chg="modSp">
        <pc:chgData name="Merethe Anette Ryen" userId="S::merethear@uia.no::1a0d79ba-99a9-4ffc-bb02-a2067f6f93d6" providerId="AD" clId="Web-{E004444E-6BA2-481B-9A1A-7F75C3C2BBEB}" dt="2022-03-25T08:59:00.045" v="769" actId="20577"/>
        <pc:sldMkLst>
          <pc:docMk/>
          <pc:sldMk cId="687476664" sldId="644"/>
        </pc:sldMkLst>
      </pc:sldChg>
      <pc:sldChg chg="modSp">
        <pc:chgData name="Merethe Anette Ryen" userId="S::merethear@uia.no::1a0d79ba-99a9-4ffc-bb02-a2067f6f93d6" providerId="AD" clId="Web-{E004444E-6BA2-481B-9A1A-7F75C3C2BBEB}" dt="2022-03-25T08:35:05.256" v="567" actId="20577"/>
        <pc:sldMkLst>
          <pc:docMk/>
          <pc:sldMk cId="2062943582" sldId="647"/>
        </pc:sldMkLst>
      </pc:sldChg>
      <pc:sldChg chg="addSp delSp modSp add ord replId">
        <pc:chgData name="Merethe Anette Ryen" userId="S::merethear@uia.no::1a0d79ba-99a9-4ffc-bb02-a2067f6f93d6" providerId="AD" clId="Web-{E004444E-6BA2-481B-9A1A-7F75C3C2BBEB}" dt="2022-03-25T09:00:28.454" v="804" actId="20577"/>
        <pc:sldMkLst>
          <pc:docMk/>
          <pc:sldMk cId="2083976786" sldId="648"/>
        </pc:sldMkLst>
      </pc:sldChg>
      <pc:sldChg chg="addSp delSp modSp add ord replId modNotes">
        <pc:chgData name="Merethe Anette Ryen" userId="S::merethear@uia.no::1a0d79ba-99a9-4ffc-bb02-a2067f6f93d6" providerId="AD" clId="Web-{E004444E-6BA2-481B-9A1A-7F75C3C2BBEB}" dt="2022-03-25T08:34:18.942" v="550"/>
        <pc:sldMkLst>
          <pc:docMk/>
          <pc:sldMk cId="3421155599" sldId="649"/>
        </pc:sldMkLst>
      </pc:sldChg>
      <pc:sldChg chg="modSp add replId modNotes">
        <pc:chgData name="Merethe Anette Ryen" userId="S::merethear@uia.no::1a0d79ba-99a9-4ffc-bb02-a2067f6f93d6" providerId="AD" clId="Web-{E004444E-6BA2-481B-9A1A-7F75C3C2BBEB}" dt="2022-03-25T08:38:27.496" v="602"/>
        <pc:sldMkLst>
          <pc:docMk/>
          <pc:sldMk cId="982403725" sldId="650"/>
        </pc:sldMkLst>
      </pc:sldChg>
    </pc:docChg>
  </pc:docChgLst>
  <pc:docChgLst>
    <pc:chgData name="Greta Hilding" userId="S::gretah@uia.no::e340b5e1-9405-46f9-a5f4-ac04561009e2" providerId="AD" clId="Web-{0FBBBE4B-2022-7DDA-CC34-A7EB21F79583}"/>
    <pc:docChg chg="modSld">
      <pc:chgData name="Greta Hilding" userId="S::gretah@uia.no::e340b5e1-9405-46f9-a5f4-ac04561009e2" providerId="AD" clId="Web-{0FBBBE4B-2022-7DDA-CC34-A7EB21F79583}" dt="2023-01-11T15:35:59.274" v="0" actId="20577"/>
      <pc:docMkLst>
        <pc:docMk/>
      </pc:docMkLst>
      <pc:sldChg chg="modSp">
        <pc:chgData name="Greta Hilding" userId="S::gretah@uia.no::e340b5e1-9405-46f9-a5f4-ac04561009e2" providerId="AD" clId="Web-{0FBBBE4B-2022-7DDA-CC34-A7EB21F79583}" dt="2023-01-11T15:35:59.274" v="0" actId="20577"/>
        <pc:sldMkLst>
          <pc:docMk/>
          <pc:sldMk cId="3797389154" sldId="2147374705"/>
        </pc:sldMkLst>
      </pc:sldChg>
    </pc:docChg>
  </pc:docChgLst>
  <pc:docChgLst>
    <pc:chgData name="Merethe Anette Ryen" userId="S::merethear@uia.no::1a0d79ba-99a9-4ffc-bb02-a2067f6f93d6" providerId="AD" clId="Web-{AAF2FD64-60D7-46B4-B305-887F1ABD32E2}"/>
    <pc:docChg chg="addSld delSld modSld sldOrd">
      <pc:chgData name="Merethe Anette Ryen" userId="S::merethear@uia.no::1a0d79ba-99a9-4ffc-bb02-a2067f6f93d6" providerId="AD" clId="Web-{AAF2FD64-60D7-46B4-B305-887F1ABD32E2}" dt="2022-03-24T13:55:01.803" v="873" actId="20577"/>
      <pc:docMkLst>
        <pc:docMk/>
      </pc:docMkLst>
      <pc:sldChg chg="ord modNotes">
        <pc:chgData name="Merethe Anette Ryen" userId="S::merethear@uia.no::1a0d79ba-99a9-4ffc-bb02-a2067f6f93d6" providerId="AD" clId="Web-{AAF2FD64-60D7-46B4-B305-887F1ABD32E2}" dt="2022-03-24T13:43:11.846" v="583"/>
        <pc:sldMkLst>
          <pc:docMk/>
          <pc:sldMk cId="1032388041" sldId="274"/>
        </pc:sldMkLst>
      </pc:sldChg>
      <pc:sldChg chg="modNotes">
        <pc:chgData name="Merethe Anette Ryen" userId="S::merethear@uia.no::1a0d79ba-99a9-4ffc-bb02-a2067f6f93d6" providerId="AD" clId="Web-{AAF2FD64-60D7-46B4-B305-887F1ABD32E2}" dt="2022-03-24T13:52:11.939" v="835"/>
        <pc:sldMkLst>
          <pc:docMk/>
          <pc:sldMk cId="756669445" sldId="513"/>
        </pc:sldMkLst>
      </pc:sldChg>
      <pc:sldChg chg="modNotes">
        <pc:chgData name="Merethe Anette Ryen" userId="S::merethear@uia.no::1a0d79ba-99a9-4ffc-bb02-a2067f6f93d6" providerId="AD" clId="Web-{AAF2FD64-60D7-46B4-B305-887F1ABD32E2}" dt="2022-03-24T13:26:05.101" v="391"/>
        <pc:sldMkLst>
          <pc:docMk/>
          <pc:sldMk cId="1629239708" sldId="615"/>
        </pc:sldMkLst>
      </pc:sldChg>
      <pc:sldChg chg="modNotes">
        <pc:chgData name="Merethe Anette Ryen" userId="S::merethear@uia.no::1a0d79ba-99a9-4ffc-bb02-a2067f6f93d6" providerId="AD" clId="Web-{AAF2FD64-60D7-46B4-B305-887F1ABD32E2}" dt="2022-03-24T13:51:22.437" v="788"/>
        <pc:sldMkLst>
          <pc:docMk/>
          <pc:sldMk cId="1038982187" sldId="616"/>
        </pc:sldMkLst>
      </pc:sldChg>
      <pc:sldChg chg="ord modNotes">
        <pc:chgData name="Merethe Anette Ryen" userId="S::merethear@uia.no::1a0d79ba-99a9-4ffc-bb02-a2067f6f93d6" providerId="AD" clId="Web-{AAF2FD64-60D7-46B4-B305-887F1ABD32E2}" dt="2022-03-24T13:39:19.231" v="562"/>
        <pc:sldMkLst>
          <pc:docMk/>
          <pc:sldMk cId="2732021727" sldId="633"/>
        </pc:sldMkLst>
      </pc:sldChg>
      <pc:sldChg chg="ord">
        <pc:chgData name="Merethe Anette Ryen" userId="S::merethear@uia.no::1a0d79ba-99a9-4ffc-bb02-a2067f6f93d6" providerId="AD" clId="Web-{AAF2FD64-60D7-46B4-B305-887F1ABD32E2}" dt="2022-03-24T13:31:20.265" v="402"/>
        <pc:sldMkLst>
          <pc:docMk/>
          <pc:sldMk cId="328872054" sldId="635"/>
        </pc:sldMkLst>
      </pc:sldChg>
      <pc:sldChg chg="delSp modSp ord">
        <pc:chgData name="Merethe Anette Ryen" userId="S::merethear@uia.no::1a0d79ba-99a9-4ffc-bb02-a2067f6f93d6" providerId="AD" clId="Web-{AAF2FD64-60D7-46B4-B305-887F1ABD32E2}" dt="2022-03-24T13:33:09.831" v="418" actId="20577"/>
        <pc:sldMkLst>
          <pc:docMk/>
          <pc:sldMk cId="4232647976" sldId="636"/>
        </pc:sldMkLst>
      </pc:sldChg>
      <pc:sldChg chg="modSp">
        <pc:chgData name="Merethe Anette Ryen" userId="S::merethear@uia.no::1a0d79ba-99a9-4ffc-bb02-a2067f6f93d6" providerId="AD" clId="Web-{AAF2FD64-60D7-46B4-B305-887F1ABD32E2}" dt="2022-03-24T13:23:05.784" v="384" actId="20577"/>
        <pc:sldMkLst>
          <pc:docMk/>
          <pc:sldMk cId="3444337606" sldId="637"/>
        </pc:sldMkLst>
      </pc:sldChg>
      <pc:sldChg chg="del">
        <pc:chgData name="Merethe Anette Ryen" userId="S::merethear@uia.no::1a0d79ba-99a9-4ffc-bb02-a2067f6f93d6" providerId="AD" clId="Web-{AAF2FD64-60D7-46B4-B305-887F1ABD32E2}" dt="2022-03-24T13:31:36.797" v="404"/>
        <pc:sldMkLst>
          <pc:docMk/>
          <pc:sldMk cId="1295070724" sldId="639"/>
        </pc:sldMkLst>
      </pc:sldChg>
      <pc:sldChg chg="del">
        <pc:chgData name="Merethe Anette Ryen" userId="S::merethear@uia.no::1a0d79ba-99a9-4ffc-bb02-a2067f6f93d6" providerId="AD" clId="Web-{AAF2FD64-60D7-46B4-B305-887F1ABD32E2}" dt="2022-03-24T13:31:03.015" v="401"/>
        <pc:sldMkLst>
          <pc:docMk/>
          <pc:sldMk cId="3722692787" sldId="641"/>
        </pc:sldMkLst>
      </pc:sldChg>
      <pc:sldChg chg="modSp">
        <pc:chgData name="Merethe Anette Ryen" userId="S::merethear@uia.no::1a0d79ba-99a9-4ffc-bb02-a2067f6f93d6" providerId="AD" clId="Web-{AAF2FD64-60D7-46B4-B305-887F1ABD32E2}" dt="2022-03-24T13:36:06.445" v="519" actId="20577"/>
        <pc:sldMkLst>
          <pc:docMk/>
          <pc:sldMk cId="15618543" sldId="642"/>
        </pc:sldMkLst>
      </pc:sldChg>
      <pc:sldChg chg="addSp delSp modSp modNotes">
        <pc:chgData name="Merethe Anette Ryen" userId="S::merethear@uia.no::1a0d79ba-99a9-4ffc-bb02-a2067f6f93d6" providerId="AD" clId="Web-{AAF2FD64-60D7-46B4-B305-887F1ABD32E2}" dt="2022-03-24T13:20:02.529" v="381" actId="1076"/>
        <pc:sldMkLst>
          <pc:docMk/>
          <pc:sldMk cId="2656009895" sldId="643"/>
        </pc:sldMkLst>
      </pc:sldChg>
      <pc:sldChg chg="modSp add replId">
        <pc:chgData name="Merethe Anette Ryen" userId="S::merethear@uia.no::1a0d79ba-99a9-4ffc-bb02-a2067f6f93d6" providerId="AD" clId="Web-{AAF2FD64-60D7-46B4-B305-887F1ABD32E2}" dt="2022-03-24T13:55:01.803" v="873" actId="20577"/>
        <pc:sldMkLst>
          <pc:docMk/>
          <pc:sldMk cId="687476664" sldId="644"/>
        </pc:sldMkLst>
      </pc:sldChg>
      <pc:sldChg chg="add replId">
        <pc:chgData name="Merethe Anette Ryen" userId="S::merethear@uia.no::1a0d79ba-99a9-4ffc-bb02-a2067f6f93d6" providerId="AD" clId="Web-{AAF2FD64-60D7-46B4-B305-887F1ABD32E2}" dt="2022-03-24T13:32:51.736" v="405"/>
        <pc:sldMkLst>
          <pc:docMk/>
          <pc:sldMk cId="395828971" sldId="645"/>
        </pc:sldMkLst>
      </pc:sldChg>
    </pc:docChg>
  </pc:docChgLst>
  <pc:docChgLst>
    <pc:chgData name="Merethe Anette Ryen" userId="S::merethear@uia.no::1a0d79ba-99a9-4ffc-bb02-a2067f6f93d6" providerId="AD" clId="Web-{C75D6817-AF53-46E8-B370-7DDD6C41CF15}"/>
    <pc:docChg chg="addSld modSld modSection">
      <pc:chgData name="Merethe Anette Ryen" userId="S::merethear@uia.no::1a0d79ba-99a9-4ffc-bb02-a2067f6f93d6" providerId="AD" clId="Web-{C75D6817-AF53-46E8-B370-7DDD6C41CF15}" dt="2023-09-19T12:15:53.876" v="21"/>
      <pc:docMkLst>
        <pc:docMk/>
      </pc:docMkLst>
      <pc:sldChg chg="addSp delSp modSp add replId">
        <pc:chgData name="Merethe Anette Ryen" userId="S::merethear@uia.no::1a0d79ba-99a9-4ffc-bb02-a2067f6f93d6" providerId="AD" clId="Web-{C75D6817-AF53-46E8-B370-7DDD6C41CF15}" dt="2023-09-19T12:15:53.876" v="21"/>
        <pc:sldMkLst>
          <pc:docMk/>
          <pc:sldMk cId="2805838328" sldId="2147374821"/>
        </pc:sldMkLst>
      </pc:sldChg>
    </pc:docChg>
  </pc:docChgLst>
  <pc:docChgLst>
    <pc:chgData name="Greta Hilding" userId="e340b5e1-9405-46f9-a5f4-ac04561009e2" providerId="ADAL" clId="{53C7DA1A-0DDE-4478-9712-3F626A26B93F}"/>
    <pc:docChg chg="undo custSel addSld delSld modSld sldOrd">
      <pc:chgData name="Greta Hilding" userId="e340b5e1-9405-46f9-a5f4-ac04561009e2" providerId="ADAL" clId="{53C7DA1A-0DDE-4478-9712-3F626A26B93F}" dt="2022-08-31T10:51:53.561" v="1101" actId="20577"/>
      <pc:docMkLst>
        <pc:docMk/>
      </pc:docMkLst>
      <pc:sldChg chg="modSp mod ord">
        <pc:chgData name="Greta Hilding" userId="e340b5e1-9405-46f9-a5f4-ac04561009e2" providerId="ADAL" clId="{53C7DA1A-0DDE-4478-9712-3F626A26B93F}" dt="2022-08-31T10:51:53.561" v="1101" actId="20577"/>
        <pc:sldMkLst>
          <pc:docMk/>
          <pc:sldMk cId="2457360883" sldId="2147374575"/>
        </pc:sldMkLst>
      </pc:sldChg>
      <pc:sldChg chg="modSp mod">
        <pc:chgData name="Greta Hilding" userId="e340b5e1-9405-46f9-a5f4-ac04561009e2" providerId="ADAL" clId="{53C7DA1A-0DDE-4478-9712-3F626A26B93F}" dt="2022-08-30T15:19:13.006" v="59" actId="13926"/>
        <pc:sldMkLst>
          <pc:docMk/>
          <pc:sldMk cId="1446892212" sldId="2147374577"/>
        </pc:sldMkLst>
      </pc:sldChg>
      <pc:sldChg chg="modSp mod ord">
        <pc:chgData name="Greta Hilding" userId="e340b5e1-9405-46f9-a5f4-ac04561009e2" providerId="ADAL" clId="{53C7DA1A-0DDE-4478-9712-3F626A26B93F}" dt="2022-08-30T14:23:35.003" v="44" actId="20577"/>
        <pc:sldMkLst>
          <pc:docMk/>
          <pc:sldMk cId="954396748" sldId="2147374579"/>
        </pc:sldMkLst>
      </pc:sldChg>
      <pc:sldChg chg="new del">
        <pc:chgData name="Greta Hilding" userId="e340b5e1-9405-46f9-a5f4-ac04561009e2" providerId="ADAL" clId="{53C7DA1A-0DDE-4478-9712-3F626A26B93F}" dt="2022-08-30T15:25:02.104" v="147" actId="680"/>
        <pc:sldMkLst>
          <pc:docMk/>
          <pc:sldMk cId="1270375" sldId="2147374580"/>
        </pc:sldMkLst>
      </pc:sldChg>
      <pc:sldChg chg="modSp new mod">
        <pc:chgData name="Greta Hilding" userId="e340b5e1-9405-46f9-a5f4-ac04561009e2" providerId="ADAL" clId="{53C7DA1A-0DDE-4478-9712-3F626A26B93F}" dt="2022-08-30T16:29:31.376" v="974" actId="20577"/>
        <pc:sldMkLst>
          <pc:docMk/>
          <pc:sldMk cId="587946890" sldId="2147374580"/>
        </pc:sldMkLst>
      </pc:sldChg>
      <pc:sldChg chg="new del">
        <pc:chgData name="Greta Hilding" userId="e340b5e1-9405-46f9-a5f4-ac04561009e2" providerId="ADAL" clId="{53C7DA1A-0DDE-4478-9712-3F626A26B93F}" dt="2022-08-30T15:25:52.106" v="170" actId="680"/>
        <pc:sldMkLst>
          <pc:docMk/>
          <pc:sldMk cId="795113911" sldId="2147374580"/>
        </pc:sldMkLst>
      </pc:sldChg>
      <pc:sldChg chg="new del ord">
        <pc:chgData name="Greta Hilding" userId="e340b5e1-9405-46f9-a5f4-ac04561009e2" providerId="ADAL" clId="{53C7DA1A-0DDE-4478-9712-3F626A26B93F}" dt="2022-08-30T15:25:39.705" v="168" actId="2696"/>
        <pc:sldMkLst>
          <pc:docMk/>
          <pc:sldMk cId="1895846398" sldId="2147374580"/>
        </pc:sldMkLst>
      </pc:sldChg>
      <pc:sldChg chg="delSp modSp add del mod">
        <pc:chgData name="Greta Hilding" userId="e340b5e1-9405-46f9-a5f4-ac04561009e2" providerId="ADAL" clId="{53C7DA1A-0DDE-4478-9712-3F626A26B93F}" dt="2022-08-30T15:42:19.934" v="204" actId="2696"/>
        <pc:sldMkLst>
          <pc:docMk/>
          <pc:sldMk cId="2186484221" sldId="2147374580"/>
        </pc:sldMkLst>
      </pc:sldChg>
    </pc:docChg>
  </pc:docChgLst>
  <pc:docChgLst>
    <pc:chgData name="Merethe Anette Ryen" userId="1a0d79ba-99a9-4ffc-bb02-a2067f6f93d6" providerId="ADAL" clId="{A3DAF1CE-E1A5-4FC2-A11B-B7E14185EE48}"/>
    <pc:docChg chg="undo custSel addSld delSld modSld sldOrd modSection">
      <pc:chgData name="Merethe Anette Ryen" userId="1a0d79ba-99a9-4ffc-bb02-a2067f6f93d6" providerId="ADAL" clId="{A3DAF1CE-E1A5-4FC2-A11B-B7E14185EE48}" dt="2023-01-12T11:23:49.109" v="27894" actId="20577"/>
      <pc:docMkLst>
        <pc:docMk/>
      </pc:docMkLst>
      <pc:sldChg chg="add del">
        <pc:chgData name="Merethe Anette Ryen" userId="1a0d79ba-99a9-4ffc-bb02-a2067f6f93d6" providerId="ADAL" clId="{A3DAF1CE-E1A5-4FC2-A11B-B7E14185EE48}" dt="2023-01-10T15:16:40.900" v="18797" actId="2696"/>
        <pc:sldMkLst>
          <pc:docMk/>
          <pc:sldMk cId="923979976" sldId="2147374579"/>
        </pc:sldMkLst>
      </pc:sldChg>
      <pc:sldChg chg="modSp add del mod ord modShow">
        <pc:chgData name="Merethe Anette Ryen" userId="1a0d79ba-99a9-4ffc-bb02-a2067f6f93d6" providerId="ADAL" clId="{A3DAF1CE-E1A5-4FC2-A11B-B7E14185EE48}" dt="2023-01-10T15:23:59.030" v="18843" actId="2696"/>
        <pc:sldMkLst>
          <pc:docMk/>
          <pc:sldMk cId="2073893665" sldId="2147374584"/>
        </pc:sldMkLst>
      </pc:sldChg>
      <pc:sldChg chg="modSp add del mod">
        <pc:chgData name="Merethe Anette Ryen" userId="1a0d79ba-99a9-4ffc-bb02-a2067f6f93d6" providerId="ADAL" clId="{A3DAF1CE-E1A5-4FC2-A11B-B7E14185EE48}" dt="2023-01-04T09:43:21.799" v="3099" actId="2696"/>
        <pc:sldMkLst>
          <pc:docMk/>
          <pc:sldMk cId="3078276306" sldId="2147374596"/>
        </pc:sldMkLst>
      </pc:sldChg>
      <pc:sldChg chg="modSp del mod modShow">
        <pc:chgData name="Merethe Anette Ryen" userId="1a0d79ba-99a9-4ffc-bb02-a2067f6f93d6" providerId="ADAL" clId="{A3DAF1CE-E1A5-4FC2-A11B-B7E14185EE48}" dt="2023-01-11T07:55:50.962" v="20311" actId="2696"/>
        <pc:sldMkLst>
          <pc:docMk/>
          <pc:sldMk cId="1101722672" sldId="2147374605"/>
        </pc:sldMkLst>
      </pc:sldChg>
      <pc:sldChg chg="modSp mod modNotesTx">
        <pc:chgData name="Merethe Anette Ryen" userId="1a0d79ba-99a9-4ffc-bb02-a2067f6f93d6" providerId="ADAL" clId="{A3DAF1CE-E1A5-4FC2-A11B-B7E14185EE48}" dt="2023-01-11T22:11:45.005" v="25560" actId="20577"/>
        <pc:sldMkLst>
          <pc:docMk/>
          <pc:sldMk cId="1767342062" sldId="2147374611"/>
        </pc:sldMkLst>
      </pc:sldChg>
      <pc:sldChg chg="modSp add del mod ord modShow">
        <pc:chgData name="Merethe Anette Ryen" userId="1a0d79ba-99a9-4ffc-bb02-a2067f6f93d6" providerId="ADAL" clId="{A3DAF1CE-E1A5-4FC2-A11B-B7E14185EE48}" dt="2023-01-10T15:17:01.716" v="18798" actId="2696"/>
        <pc:sldMkLst>
          <pc:docMk/>
          <pc:sldMk cId="3451858624" sldId="2147374654"/>
        </pc:sldMkLst>
      </pc:sldChg>
      <pc:sldChg chg="modSp add mod ord modShow delCm modNotesTx">
        <pc:chgData name="Merethe Anette Ryen" userId="1a0d79ba-99a9-4ffc-bb02-a2067f6f93d6" providerId="ADAL" clId="{A3DAF1CE-E1A5-4FC2-A11B-B7E14185EE48}" dt="2023-01-12T11:23:49.109" v="27894" actId="20577"/>
        <pc:sldMkLst>
          <pc:docMk/>
          <pc:sldMk cId="3831654902" sldId="2147374654"/>
        </pc:sldMkLst>
      </pc:sldChg>
      <pc:sldChg chg="modSp mod modNotesTx">
        <pc:chgData name="Merethe Anette Ryen" userId="1a0d79ba-99a9-4ffc-bb02-a2067f6f93d6" providerId="ADAL" clId="{A3DAF1CE-E1A5-4FC2-A11B-B7E14185EE48}" dt="2023-01-11T07:41:53.328" v="20194" actId="20577"/>
        <pc:sldMkLst>
          <pc:docMk/>
          <pc:sldMk cId="759042129" sldId="2147374657"/>
        </pc:sldMkLst>
      </pc:sldChg>
      <pc:sldChg chg="addSp modSp del mod ord modShow modNotesTx">
        <pc:chgData name="Merethe Anette Ryen" userId="1a0d79ba-99a9-4ffc-bb02-a2067f6f93d6" providerId="ADAL" clId="{A3DAF1CE-E1A5-4FC2-A11B-B7E14185EE48}" dt="2023-01-10T15:23:59.030" v="18843" actId="2696"/>
        <pc:sldMkLst>
          <pc:docMk/>
          <pc:sldMk cId="519138555" sldId="2147374658"/>
        </pc:sldMkLst>
      </pc:sldChg>
      <pc:sldChg chg="del">
        <pc:chgData name="Merethe Anette Ryen" userId="1a0d79ba-99a9-4ffc-bb02-a2067f6f93d6" providerId="ADAL" clId="{A3DAF1CE-E1A5-4FC2-A11B-B7E14185EE48}" dt="2023-01-04T07:29:21.929" v="723" actId="2696"/>
        <pc:sldMkLst>
          <pc:docMk/>
          <pc:sldMk cId="3416326604" sldId="2147374659"/>
        </pc:sldMkLst>
      </pc:sldChg>
      <pc:sldChg chg="del">
        <pc:chgData name="Merethe Anette Ryen" userId="1a0d79ba-99a9-4ffc-bb02-a2067f6f93d6" providerId="ADAL" clId="{A3DAF1CE-E1A5-4FC2-A11B-B7E14185EE48}" dt="2023-01-04T07:24:40.062" v="683" actId="2696"/>
        <pc:sldMkLst>
          <pc:docMk/>
          <pc:sldMk cId="2872670597" sldId="2147374660"/>
        </pc:sldMkLst>
      </pc:sldChg>
      <pc:sldChg chg="addSp delSp modSp mod delCm modNotesTx">
        <pc:chgData name="Merethe Anette Ryen" userId="1a0d79ba-99a9-4ffc-bb02-a2067f6f93d6" providerId="ADAL" clId="{A3DAF1CE-E1A5-4FC2-A11B-B7E14185EE48}" dt="2023-01-12T08:08:31.083" v="25932"/>
        <pc:sldMkLst>
          <pc:docMk/>
          <pc:sldMk cId="123381338" sldId="2147374661"/>
        </pc:sldMkLst>
      </pc:sldChg>
      <pc:sldChg chg="del mod modShow">
        <pc:chgData name="Merethe Anette Ryen" userId="1a0d79ba-99a9-4ffc-bb02-a2067f6f93d6" providerId="ADAL" clId="{A3DAF1CE-E1A5-4FC2-A11B-B7E14185EE48}" dt="2023-01-11T07:55:50.962" v="20311" actId="2696"/>
        <pc:sldMkLst>
          <pc:docMk/>
          <pc:sldMk cId="671905836" sldId="2147374662"/>
        </pc:sldMkLst>
      </pc:sldChg>
      <pc:sldChg chg="modSp mod ord modShow modNotesTx">
        <pc:chgData name="Merethe Anette Ryen" userId="1a0d79ba-99a9-4ffc-bb02-a2067f6f93d6" providerId="ADAL" clId="{A3DAF1CE-E1A5-4FC2-A11B-B7E14185EE48}" dt="2023-01-12T11:22:57.729" v="27855" actId="729"/>
        <pc:sldMkLst>
          <pc:docMk/>
          <pc:sldMk cId="4074921465" sldId="2147374663"/>
        </pc:sldMkLst>
      </pc:sldChg>
      <pc:sldChg chg="modSp mod modNotesTx">
        <pc:chgData name="Merethe Anette Ryen" userId="1a0d79ba-99a9-4ffc-bb02-a2067f6f93d6" providerId="ADAL" clId="{A3DAF1CE-E1A5-4FC2-A11B-B7E14185EE48}" dt="2023-01-10T13:48:25.186" v="17820" actId="20577"/>
        <pc:sldMkLst>
          <pc:docMk/>
          <pc:sldMk cId="538561828" sldId="2147374664"/>
        </pc:sldMkLst>
      </pc:sldChg>
      <pc:sldChg chg="modSp mod ord">
        <pc:chgData name="Merethe Anette Ryen" userId="1a0d79ba-99a9-4ffc-bb02-a2067f6f93d6" providerId="ADAL" clId="{A3DAF1CE-E1A5-4FC2-A11B-B7E14185EE48}" dt="2023-01-10T13:53:04.153" v="17877"/>
        <pc:sldMkLst>
          <pc:docMk/>
          <pc:sldMk cId="1482755450" sldId="2147374665"/>
        </pc:sldMkLst>
      </pc:sldChg>
      <pc:sldChg chg="delSp modSp add del mod">
        <pc:chgData name="Merethe Anette Ryen" userId="1a0d79ba-99a9-4ffc-bb02-a2067f6f93d6" providerId="ADAL" clId="{A3DAF1CE-E1A5-4FC2-A11B-B7E14185EE48}" dt="2023-01-04T10:22:56.384" v="4389" actId="2696"/>
        <pc:sldMkLst>
          <pc:docMk/>
          <pc:sldMk cId="785152369" sldId="2147374666"/>
        </pc:sldMkLst>
      </pc:sldChg>
      <pc:sldChg chg="modSp add mod ord modNotesTx">
        <pc:chgData name="Merethe Anette Ryen" userId="1a0d79ba-99a9-4ffc-bb02-a2067f6f93d6" providerId="ADAL" clId="{A3DAF1CE-E1A5-4FC2-A11B-B7E14185EE48}" dt="2023-01-12T11:22:15.383" v="27854" actId="20577"/>
        <pc:sldMkLst>
          <pc:docMk/>
          <pc:sldMk cId="331861770" sldId="2147374667"/>
        </pc:sldMkLst>
      </pc:sldChg>
      <pc:sldChg chg="modSp add del mod">
        <pc:chgData name="Merethe Anette Ryen" userId="1a0d79ba-99a9-4ffc-bb02-a2067f6f93d6" providerId="ADAL" clId="{A3DAF1CE-E1A5-4FC2-A11B-B7E14185EE48}" dt="2023-01-04T07:51:31.993" v="1652" actId="2696"/>
        <pc:sldMkLst>
          <pc:docMk/>
          <pc:sldMk cId="2441382081" sldId="2147374668"/>
        </pc:sldMkLst>
      </pc:sldChg>
      <pc:sldChg chg="modSp add del mod ord modNotesTx">
        <pc:chgData name="Merethe Anette Ryen" userId="1a0d79ba-99a9-4ffc-bb02-a2067f6f93d6" providerId="ADAL" clId="{A3DAF1CE-E1A5-4FC2-A11B-B7E14185EE48}" dt="2023-01-10T15:17:01.716" v="18798" actId="2696"/>
        <pc:sldMkLst>
          <pc:docMk/>
          <pc:sldMk cId="944357904" sldId="2147374669"/>
        </pc:sldMkLst>
      </pc:sldChg>
      <pc:sldChg chg="modSp add mod ord delCm modCm">
        <pc:chgData name="Merethe Anette Ryen" userId="1a0d79ba-99a9-4ffc-bb02-a2067f6f93d6" providerId="ADAL" clId="{A3DAF1CE-E1A5-4FC2-A11B-B7E14185EE48}" dt="2023-01-12T08:15:08.638" v="25975" actId="20577"/>
        <pc:sldMkLst>
          <pc:docMk/>
          <pc:sldMk cId="2977622334" sldId="2147374669"/>
        </pc:sldMkLst>
      </pc:sldChg>
      <pc:sldChg chg="modSp add del mod">
        <pc:chgData name="Merethe Anette Ryen" userId="1a0d79ba-99a9-4ffc-bb02-a2067f6f93d6" providerId="ADAL" clId="{A3DAF1CE-E1A5-4FC2-A11B-B7E14185EE48}" dt="2023-01-04T10:22:50.674" v="4388" actId="2696"/>
        <pc:sldMkLst>
          <pc:docMk/>
          <pc:sldMk cId="2284198281" sldId="2147374670"/>
        </pc:sldMkLst>
      </pc:sldChg>
      <pc:sldChg chg="modSp add del mod modNotesTx">
        <pc:chgData name="Merethe Anette Ryen" userId="1a0d79ba-99a9-4ffc-bb02-a2067f6f93d6" providerId="ADAL" clId="{A3DAF1CE-E1A5-4FC2-A11B-B7E14185EE48}" dt="2023-01-10T15:17:01.716" v="18798" actId="2696"/>
        <pc:sldMkLst>
          <pc:docMk/>
          <pc:sldMk cId="2417283657" sldId="2147374671"/>
        </pc:sldMkLst>
      </pc:sldChg>
      <pc:sldChg chg="modSp add mod ord delCm modNotesTx">
        <pc:chgData name="Merethe Anette Ryen" userId="1a0d79ba-99a9-4ffc-bb02-a2067f6f93d6" providerId="ADAL" clId="{A3DAF1CE-E1A5-4FC2-A11B-B7E14185EE48}" dt="2023-01-12T08:08:47.489" v="25935"/>
        <pc:sldMkLst>
          <pc:docMk/>
          <pc:sldMk cId="3002960549" sldId="2147374671"/>
        </pc:sldMkLst>
      </pc:sldChg>
      <pc:sldChg chg="modSp add del mod ord modNotesTx">
        <pc:chgData name="Merethe Anette Ryen" userId="1a0d79ba-99a9-4ffc-bb02-a2067f6f93d6" providerId="ADAL" clId="{A3DAF1CE-E1A5-4FC2-A11B-B7E14185EE48}" dt="2023-01-10T13:51:44.275" v="17837" actId="2696"/>
        <pc:sldMkLst>
          <pc:docMk/>
          <pc:sldMk cId="1530477132" sldId="2147374672"/>
        </pc:sldMkLst>
      </pc:sldChg>
      <pc:sldChg chg="modSp add mod">
        <pc:chgData name="Merethe Anette Ryen" userId="1a0d79ba-99a9-4ffc-bb02-a2067f6f93d6" providerId="ADAL" clId="{A3DAF1CE-E1A5-4FC2-A11B-B7E14185EE48}" dt="2023-01-11T22:11:59.812" v="25561" actId="20577"/>
        <pc:sldMkLst>
          <pc:docMk/>
          <pc:sldMk cId="3333214467" sldId="2147374672"/>
        </pc:sldMkLst>
      </pc:sldChg>
      <pc:sldChg chg="modSp add del mod modNotesTx">
        <pc:chgData name="Merethe Anette Ryen" userId="1a0d79ba-99a9-4ffc-bb02-a2067f6f93d6" providerId="ADAL" clId="{A3DAF1CE-E1A5-4FC2-A11B-B7E14185EE48}" dt="2023-01-10T14:00:08.705" v="18260" actId="2696"/>
        <pc:sldMkLst>
          <pc:docMk/>
          <pc:sldMk cId="1757305201" sldId="2147374673"/>
        </pc:sldMkLst>
      </pc:sldChg>
      <pc:sldChg chg="modSp add mod modNotesTx">
        <pc:chgData name="Merethe Anette Ryen" userId="1a0d79ba-99a9-4ffc-bb02-a2067f6f93d6" providerId="ADAL" clId="{A3DAF1CE-E1A5-4FC2-A11B-B7E14185EE48}" dt="2023-01-11T09:45:32.612" v="21016" actId="20577"/>
        <pc:sldMkLst>
          <pc:docMk/>
          <pc:sldMk cId="3556898349" sldId="2147374673"/>
        </pc:sldMkLst>
      </pc:sldChg>
      <pc:sldChg chg="add del">
        <pc:chgData name="Merethe Anette Ryen" userId="1a0d79ba-99a9-4ffc-bb02-a2067f6f93d6" providerId="ADAL" clId="{A3DAF1CE-E1A5-4FC2-A11B-B7E14185EE48}" dt="2023-01-04T07:48:42.083" v="1482"/>
        <pc:sldMkLst>
          <pc:docMk/>
          <pc:sldMk cId="1240277329" sldId="2147374674"/>
        </pc:sldMkLst>
      </pc:sldChg>
      <pc:sldChg chg="modSp add del mod">
        <pc:chgData name="Merethe Anette Ryen" userId="1a0d79ba-99a9-4ffc-bb02-a2067f6f93d6" providerId="ADAL" clId="{A3DAF1CE-E1A5-4FC2-A11B-B7E14185EE48}" dt="2023-01-04T10:35:32.240" v="4762" actId="2696"/>
        <pc:sldMkLst>
          <pc:docMk/>
          <pc:sldMk cId="2401968325" sldId="2147374674"/>
        </pc:sldMkLst>
      </pc:sldChg>
      <pc:sldChg chg="modSp add del mod">
        <pc:chgData name="Merethe Anette Ryen" userId="1a0d79ba-99a9-4ffc-bb02-a2067f6f93d6" providerId="ADAL" clId="{A3DAF1CE-E1A5-4FC2-A11B-B7E14185EE48}" dt="2023-01-04T10:35:34.621" v="4763" actId="2696"/>
        <pc:sldMkLst>
          <pc:docMk/>
          <pc:sldMk cId="2172904589" sldId="2147374675"/>
        </pc:sldMkLst>
      </pc:sldChg>
      <pc:sldChg chg="modSp add del mod">
        <pc:chgData name="Merethe Anette Ryen" userId="1a0d79ba-99a9-4ffc-bb02-a2067f6f93d6" providerId="ADAL" clId="{A3DAF1CE-E1A5-4FC2-A11B-B7E14185EE48}" dt="2023-01-04T10:35:37.431" v="4764" actId="2696"/>
        <pc:sldMkLst>
          <pc:docMk/>
          <pc:sldMk cId="2193914874" sldId="2147374676"/>
        </pc:sldMkLst>
      </pc:sldChg>
      <pc:sldChg chg="modSp add del mod ord">
        <pc:chgData name="Merethe Anette Ryen" userId="1a0d79ba-99a9-4ffc-bb02-a2067f6f93d6" providerId="ADAL" clId="{A3DAF1CE-E1A5-4FC2-A11B-B7E14185EE48}" dt="2023-01-04T10:47:43.180" v="5074" actId="2696"/>
        <pc:sldMkLst>
          <pc:docMk/>
          <pc:sldMk cId="1201841746" sldId="2147374699"/>
        </pc:sldMkLst>
      </pc:sldChg>
      <pc:sldChg chg="addSp delSp modSp add del mod">
        <pc:chgData name="Merethe Anette Ryen" userId="1a0d79ba-99a9-4ffc-bb02-a2067f6f93d6" providerId="ADAL" clId="{A3DAF1CE-E1A5-4FC2-A11B-B7E14185EE48}" dt="2023-01-10T14:02:40.917" v="18366" actId="2696"/>
        <pc:sldMkLst>
          <pc:docMk/>
          <pc:sldMk cId="2250424533" sldId="2147374700"/>
        </pc:sldMkLst>
      </pc:sldChg>
      <pc:sldChg chg="new del">
        <pc:chgData name="Merethe Anette Ryen" userId="1a0d79ba-99a9-4ffc-bb02-a2067f6f93d6" providerId="ADAL" clId="{A3DAF1CE-E1A5-4FC2-A11B-B7E14185EE48}" dt="2023-01-04T10:06:56.700" v="3759" actId="680"/>
        <pc:sldMkLst>
          <pc:docMk/>
          <pc:sldMk cId="944270008" sldId="2147374701"/>
        </pc:sldMkLst>
      </pc:sldChg>
      <pc:sldChg chg="addSp delSp modSp add mod">
        <pc:chgData name="Merethe Anette Ryen" userId="1a0d79ba-99a9-4ffc-bb02-a2067f6f93d6" providerId="ADAL" clId="{A3DAF1CE-E1A5-4FC2-A11B-B7E14185EE48}" dt="2023-01-04T10:48:50.225" v="5157" actId="1035"/>
        <pc:sldMkLst>
          <pc:docMk/>
          <pc:sldMk cId="1564289054" sldId="2147374701"/>
        </pc:sldMkLst>
      </pc:sldChg>
      <pc:sldChg chg="new del">
        <pc:chgData name="Merethe Anette Ryen" userId="1a0d79ba-99a9-4ffc-bb02-a2067f6f93d6" providerId="ADAL" clId="{A3DAF1CE-E1A5-4FC2-A11B-B7E14185EE48}" dt="2023-01-04T10:06:38.823" v="3757" actId="2696"/>
        <pc:sldMkLst>
          <pc:docMk/>
          <pc:sldMk cId="2454962856" sldId="2147374701"/>
        </pc:sldMkLst>
      </pc:sldChg>
      <pc:sldChg chg="modSp mod ord modShow modNotesTx">
        <pc:chgData name="Merethe Anette Ryen" userId="1a0d79ba-99a9-4ffc-bb02-a2067f6f93d6" providerId="ADAL" clId="{A3DAF1CE-E1A5-4FC2-A11B-B7E14185EE48}" dt="2023-01-11T13:45:16.556" v="24943" actId="20577"/>
        <pc:sldMkLst>
          <pc:docMk/>
          <pc:sldMk cId="1564289054" sldId="2147374702"/>
        </pc:sldMkLst>
      </pc:sldChg>
      <pc:sldChg chg="add modNotesTx">
        <pc:chgData name="Merethe Anette Ryen" userId="1a0d79ba-99a9-4ffc-bb02-a2067f6f93d6" providerId="ADAL" clId="{A3DAF1CE-E1A5-4FC2-A11B-B7E14185EE48}" dt="2023-01-11T11:15:44.245" v="24255" actId="113"/>
        <pc:sldMkLst>
          <pc:docMk/>
          <pc:sldMk cId="252140480" sldId="2147374703"/>
        </pc:sldMkLst>
      </pc:sldChg>
      <pc:sldChg chg="new del">
        <pc:chgData name="Merethe Anette Ryen" userId="1a0d79ba-99a9-4ffc-bb02-a2067f6f93d6" providerId="ADAL" clId="{A3DAF1CE-E1A5-4FC2-A11B-B7E14185EE48}" dt="2023-01-05T07:56:57.881" v="6699" actId="680"/>
        <pc:sldMkLst>
          <pc:docMk/>
          <pc:sldMk cId="808174283" sldId="2147374703"/>
        </pc:sldMkLst>
      </pc:sldChg>
      <pc:sldChg chg="addSp delSp modSp new del mod">
        <pc:chgData name="Merethe Anette Ryen" userId="1a0d79ba-99a9-4ffc-bb02-a2067f6f93d6" providerId="ADAL" clId="{A3DAF1CE-E1A5-4FC2-A11B-B7E14185EE48}" dt="2023-01-10T13:54:29.910" v="17878" actId="2696"/>
        <pc:sldMkLst>
          <pc:docMk/>
          <pc:sldMk cId="1955741850" sldId="2147374703"/>
        </pc:sldMkLst>
      </pc:sldChg>
      <pc:sldChg chg="add del mod modShow">
        <pc:chgData name="Merethe Anette Ryen" userId="1a0d79ba-99a9-4ffc-bb02-a2067f6f93d6" providerId="ADAL" clId="{A3DAF1CE-E1A5-4FC2-A11B-B7E14185EE48}" dt="2023-01-10T15:17:01.716" v="18798" actId="2696"/>
        <pc:sldMkLst>
          <pc:docMk/>
          <pc:sldMk cId="2322311329" sldId="2147374703"/>
        </pc:sldMkLst>
      </pc:sldChg>
      <pc:sldChg chg="addSp delSp modSp add del mod modClrScheme chgLayout modNotesTx">
        <pc:chgData name="Merethe Anette Ryen" userId="1a0d79ba-99a9-4ffc-bb02-a2067f6f93d6" providerId="ADAL" clId="{A3DAF1CE-E1A5-4FC2-A11B-B7E14185EE48}" dt="2023-01-10T13:54:29.910" v="17878" actId="2696"/>
        <pc:sldMkLst>
          <pc:docMk/>
          <pc:sldMk cId="3234134864" sldId="2147374704"/>
        </pc:sldMkLst>
      </pc:sldChg>
      <pc:sldChg chg="add del mod modShow">
        <pc:chgData name="Merethe Anette Ryen" userId="1a0d79ba-99a9-4ffc-bb02-a2067f6f93d6" providerId="ADAL" clId="{A3DAF1CE-E1A5-4FC2-A11B-B7E14185EE48}" dt="2023-01-10T15:17:01.716" v="18798" actId="2696"/>
        <pc:sldMkLst>
          <pc:docMk/>
          <pc:sldMk cId="3497599479" sldId="2147374704"/>
        </pc:sldMkLst>
      </pc:sldChg>
      <pc:sldChg chg="add modNotesTx">
        <pc:chgData name="Merethe Anette Ryen" userId="1a0d79ba-99a9-4ffc-bb02-a2067f6f93d6" providerId="ADAL" clId="{A3DAF1CE-E1A5-4FC2-A11B-B7E14185EE48}" dt="2023-01-10T15:28:06.303" v="19168" actId="20577"/>
        <pc:sldMkLst>
          <pc:docMk/>
          <pc:sldMk cId="4287631818" sldId="2147374704"/>
        </pc:sldMkLst>
      </pc:sldChg>
      <pc:sldChg chg="modSp add del mod ord modNotesTx">
        <pc:chgData name="Merethe Anette Ryen" userId="1a0d79ba-99a9-4ffc-bb02-a2067f6f93d6" providerId="ADAL" clId="{A3DAF1CE-E1A5-4FC2-A11B-B7E14185EE48}" dt="2023-01-10T13:51:44.275" v="17837" actId="2696"/>
        <pc:sldMkLst>
          <pc:docMk/>
          <pc:sldMk cId="379757154" sldId="2147374705"/>
        </pc:sldMkLst>
      </pc:sldChg>
      <pc:sldChg chg="modSp add mod modCm">
        <pc:chgData name="Merethe Anette Ryen" userId="1a0d79ba-99a9-4ffc-bb02-a2067f6f93d6" providerId="ADAL" clId="{A3DAF1CE-E1A5-4FC2-A11B-B7E14185EE48}" dt="2023-01-12T08:06:35.906" v="25904" actId="207"/>
        <pc:sldMkLst>
          <pc:docMk/>
          <pc:sldMk cId="3797389154" sldId="2147374705"/>
        </pc:sldMkLst>
      </pc:sldChg>
      <pc:sldChg chg="modSp add mod ord modNotesTx">
        <pc:chgData name="Merethe Anette Ryen" userId="1a0d79ba-99a9-4ffc-bb02-a2067f6f93d6" providerId="ADAL" clId="{A3DAF1CE-E1A5-4FC2-A11B-B7E14185EE48}" dt="2023-01-11T22:16:55.905" v="25845" actId="20577"/>
        <pc:sldMkLst>
          <pc:docMk/>
          <pc:sldMk cId="1196820253" sldId="2147374706"/>
        </pc:sldMkLst>
      </pc:sldChg>
      <pc:sldChg chg="modSp add del mod">
        <pc:chgData name="Merethe Anette Ryen" userId="1a0d79ba-99a9-4ffc-bb02-a2067f6f93d6" providerId="ADAL" clId="{A3DAF1CE-E1A5-4FC2-A11B-B7E14185EE48}" dt="2023-01-10T15:17:01.716" v="18798" actId="2696"/>
        <pc:sldMkLst>
          <pc:docMk/>
          <pc:sldMk cId="4279737035" sldId="2147374706"/>
        </pc:sldMkLst>
      </pc:sldChg>
      <pc:sldChg chg="modSp add mod ord modNotesTx">
        <pc:chgData name="Merethe Anette Ryen" userId="1a0d79ba-99a9-4ffc-bb02-a2067f6f93d6" providerId="ADAL" clId="{A3DAF1CE-E1A5-4FC2-A11B-B7E14185EE48}" dt="2023-01-11T13:45:10.278" v="24925" actId="20577"/>
        <pc:sldMkLst>
          <pc:docMk/>
          <pc:sldMk cId="1247638121" sldId="2147374707"/>
        </pc:sldMkLst>
      </pc:sldChg>
      <pc:sldChg chg="modSp add del mod modNotesTx">
        <pc:chgData name="Merethe Anette Ryen" userId="1a0d79ba-99a9-4ffc-bb02-a2067f6f93d6" providerId="ADAL" clId="{A3DAF1CE-E1A5-4FC2-A11B-B7E14185EE48}" dt="2023-01-10T14:00:08.705" v="18260" actId="2696"/>
        <pc:sldMkLst>
          <pc:docMk/>
          <pc:sldMk cId="218218202" sldId="2147374708"/>
        </pc:sldMkLst>
      </pc:sldChg>
      <pc:sldChg chg="modSp add mod delCm modCm modNotesTx">
        <pc:chgData name="Merethe Anette Ryen" userId="1a0d79ba-99a9-4ffc-bb02-a2067f6f93d6" providerId="ADAL" clId="{A3DAF1CE-E1A5-4FC2-A11B-B7E14185EE48}" dt="2023-01-12T09:47:08.159" v="26520" actId="20577"/>
        <pc:sldMkLst>
          <pc:docMk/>
          <pc:sldMk cId="1986306149" sldId="2147374708"/>
        </pc:sldMkLst>
      </pc:sldChg>
      <pc:sldChg chg="addSp delSp modSp new mod ord modClrScheme chgLayout modNotesTx">
        <pc:chgData name="Merethe Anette Ryen" userId="1a0d79ba-99a9-4ffc-bb02-a2067f6f93d6" providerId="ADAL" clId="{A3DAF1CE-E1A5-4FC2-A11B-B7E14185EE48}" dt="2023-01-11T11:21:55.120" v="24486" actId="20577"/>
        <pc:sldMkLst>
          <pc:docMk/>
          <pc:sldMk cId="3386158656" sldId="2147374709"/>
        </pc:sldMkLst>
      </pc:sldChg>
      <pc:sldChg chg="modSp add del mod">
        <pc:chgData name="Merethe Anette Ryen" userId="1a0d79ba-99a9-4ffc-bb02-a2067f6f93d6" providerId="ADAL" clId="{A3DAF1CE-E1A5-4FC2-A11B-B7E14185EE48}" dt="2023-01-10T15:17:01.716" v="18798" actId="2696"/>
        <pc:sldMkLst>
          <pc:docMk/>
          <pc:sldMk cId="814466450" sldId="2147374710"/>
        </pc:sldMkLst>
      </pc:sldChg>
      <pc:sldChg chg="modSp add mod delCm modCm modNotesTx">
        <pc:chgData name="Merethe Anette Ryen" userId="1a0d79ba-99a9-4ffc-bb02-a2067f6f93d6" providerId="ADAL" clId="{A3DAF1CE-E1A5-4FC2-A11B-B7E14185EE48}" dt="2023-01-12T11:20:28.815" v="27850"/>
        <pc:sldMkLst>
          <pc:docMk/>
          <pc:sldMk cId="4210626817" sldId="2147374710"/>
        </pc:sldMkLst>
      </pc:sldChg>
      <pc:sldChg chg="modSp add del mod modNotesTx">
        <pc:chgData name="Merethe Anette Ryen" userId="1a0d79ba-99a9-4ffc-bb02-a2067f6f93d6" providerId="ADAL" clId="{A3DAF1CE-E1A5-4FC2-A11B-B7E14185EE48}" dt="2023-01-10T15:27:02.175" v="19022" actId="2696"/>
        <pc:sldMkLst>
          <pc:docMk/>
          <pc:sldMk cId="840173559" sldId="2147374711"/>
        </pc:sldMkLst>
      </pc:sldChg>
      <pc:sldChg chg="new del">
        <pc:chgData name="Merethe Anette Ryen" userId="1a0d79ba-99a9-4ffc-bb02-a2067f6f93d6" providerId="ADAL" clId="{A3DAF1CE-E1A5-4FC2-A11B-B7E14185EE48}" dt="2023-01-11T07:42:09.516" v="20196" actId="680"/>
        <pc:sldMkLst>
          <pc:docMk/>
          <pc:sldMk cId="1729103450" sldId="2147374711"/>
        </pc:sldMkLst>
      </pc:sldChg>
      <pc:sldChg chg="modSp add mod">
        <pc:chgData name="Merethe Anette Ryen" userId="1a0d79ba-99a9-4ffc-bb02-a2067f6f93d6" providerId="ADAL" clId="{A3DAF1CE-E1A5-4FC2-A11B-B7E14185EE48}" dt="2023-01-11T09:39:13.281" v="20831"/>
        <pc:sldMkLst>
          <pc:docMk/>
          <pc:sldMk cId="2073397333" sldId="2147374711"/>
        </pc:sldMkLst>
      </pc:sldChg>
      <pc:sldChg chg="addSp delSp modSp new mod modShow modNotesTx">
        <pc:chgData name="Merethe Anette Ryen" userId="1a0d79ba-99a9-4ffc-bb02-a2067f6f93d6" providerId="ADAL" clId="{A3DAF1CE-E1A5-4FC2-A11B-B7E14185EE48}" dt="2023-01-12T09:37:32.915" v="26232" actId="20577"/>
        <pc:sldMkLst>
          <pc:docMk/>
          <pc:sldMk cId="982334305" sldId="2147374712"/>
        </pc:sldMkLst>
      </pc:sldChg>
      <pc:sldChg chg="addSp modSp new del mod modShow modNotesTx">
        <pc:chgData name="Merethe Anette Ryen" userId="1a0d79ba-99a9-4ffc-bb02-a2067f6f93d6" providerId="ADAL" clId="{A3DAF1CE-E1A5-4FC2-A11B-B7E14185EE48}" dt="2023-01-11T22:17:35.505" v="25846" actId="2696"/>
        <pc:sldMkLst>
          <pc:docMk/>
          <pc:sldMk cId="777578398" sldId="2147374713"/>
        </pc:sldMkLst>
      </pc:sldChg>
      <pc:sldChg chg="new del">
        <pc:chgData name="Merethe Anette Ryen" userId="1a0d79ba-99a9-4ffc-bb02-a2067f6f93d6" providerId="ADAL" clId="{A3DAF1CE-E1A5-4FC2-A11B-B7E14185EE48}" dt="2023-01-11T22:17:35.505" v="25846" actId="2696"/>
        <pc:sldMkLst>
          <pc:docMk/>
          <pc:sldMk cId="3296112408" sldId="2147374714"/>
        </pc:sldMkLst>
      </pc:sldChg>
    </pc:docChg>
  </pc:docChgLst>
  <pc:docChgLst>
    <pc:chgData name="Merethe Anette Ryen" userId="S::merethear@uia.no::1a0d79ba-99a9-4ffc-bb02-a2067f6f93d6" providerId="AD" clId="Web-{4086E23A-C658-4C6B-9C99-7732E14A9D9B}"/>
    <pc:docChg chg="modSld">
      <pc:chgData name="Merethe Anette Ryen" userId="S::merethear@uia.no::1a0d79ba-99a9-4ffc-bb02-a2067f6f93d6" providerId="AD" clId="Web-{4086E23A-C658-4C6B-9C99-7732E14A9D9B}" dt="2025-06-03T09:26:58.091" v="0" actId="20577"/>
      <pc:docMkLst>
        <pc:docMk/>
      </pc:docMkLst>
      <pc:sldChg chg="modSp">
        <pc:chgData name="Merethe Anette Ryen" userId="S::merethear@uia.no::1a0d79ba-99a9-4ffc-bb02-a2067f6f93d6" providerId="AD" clId="Web-{4086E23A-C658-4C6B-9C99-7732E14A9D9B}" dt="2025-06-03T09:26:58.091" v="0" actId="20577"/>
        <pc:sldMkLst>
          <pc:docMk/>
          <pc:sldMk cId="2931271630" sldId="2147375210"/>
        </pc:sldMkLst>
        <pc:spChg chg="mod">
          <ac:chgData name="Merethe Anette Ryen" userId="S::merethear@uia.no::1a0d79ba-99a9-4ffc-bb02-a2067f6f93d6" providerId="AD" clId="Web-{4086E23A-C658-4C6B-9C99-7732E14A9D9B}" dt="2025-06-03T09:26:58.091" v="0" actId="20577"/>
          <ac:spMkLst>
            <pc:docMk/>
            <pc:sldMk cId="2931271630" sldId="2147375210"/>
            <ac:spMk id="46" creationId="{528A70FB-B980-CE5B-2DB5-9C9706A21B74}"/>
          </ac:spMkLst>
        </pc:spChg>
      </pc:sldChg>
    </pc:docChg>
  </pc:docChgLst>
  <pc:docChgLst>
    <pc:chgData name="Merethe Anette Ryen" userId="S::merethear@uia.no::1a0d79ba-99a9-4ffc-bb02-a2067f6f93d6" providerId="AD" clId="Web-{86469E17-E0BE-4308-A2BA-E2ED9586DE8D}"/>
    <pc:docChg chg="addSld sldOrd modSection">
      <pc:chgData name="Merethe Anette Ryen" userId="S::merethear@uia.no::1a0d79ba-99a9-4ffc-bb02-a2067f6f93d6" providerId="AD" clId="Web-{86469E17-E0BE-4308-A2BA-E2ED9586DE8D}" dt="2023-07-19T13:25:45.534" v="2"/>
      <pc:docMkLst>
        <pc:docMk/>
      </pc:docMkLst>
      <pc:sldChg chg="add ord">
        <pc:chgData name="Merethe Anette Ryen" userId="S::merethear@uia.no::1a0d79ba-99a9-4ffc-bb02-a2067f6f93d6" providerId="AD" clId="Web-{86469E17-E0BE-4308-A2BA-E2ED9586DE8D}" dt="2023-07-19T13:25:45.534" v="2"/>
        <pc:sldMkLst>
          <pc:docMk/>
          <pc:sldMk cId="4284494557" sldId="2147374813"/>
        </pc:sldMkLst>
      </pc:sldChg>
    </pc:docChg>
  </pc:docChgLst>
  <pc:docChgLst>
    <pc:chgData name="Merethe Anette Ryen" userId="S::merethear@uia.no::1a0d79ba-99a9-4ffc-bb02-a2067f6f93d6" providerId="AD" clId="Web-{606A1CCB-AE93-4721-8090-BC5CF8344926}"/>
    <pc:docChg chg="addSld modSld sldOrd">
      <pc:chgData name="Merethe Anette Ryen" userId="S::merethear@uia.no::1a0d79ba-99a9-4ffc-bb02-a2067f6f93d6" providerId="AD" clId="Web-{606A1CCB-AE93-4721-8090-BC5CF8344926}" dt="2022-07-14T13:48:50.197" v="79" actId="14100"/>
      <pc:docMkLst>
        <pc:docMk/>
      </pc:docMkLst>
      <pc:sldChg chg="addSp modSp ord">
        <pc:chgData name="Merethe Anette Ryen" userId="S::merethear@uia.no::1a0d79ba-99a9-4ffc-bb02-a2067f6f93d6" providerId="AD" clId="Web-{606A1CCB-AE93-4721-8090-BC5CF8344926}" dt="2022-07-14T13:40:20.646" v="44" actId="1076"/>
        <pc:sldMkLst>
          <pc:docMk/>
          <pc:sldMk cId="385058923" sldId="506"/>
        </pc:sldMkLst>
      </pc:sldChg>
      <pc:sldChg chg="modSp">
        <pc:chgData name="Merethe Anette Ryen" userId="S::merethear@uia.no::1a0d79ba-99a9-4ffc-bb02-a2067f6f93d6" providerId="AD" clId="Web-{606A1CCB-AE93-4721-8090-BC5CF8344926}" dt="2022-07-14T13:30:24.265" v="8" actId="1076"/>
        <pc:sldMkLst>
          <pc:docMk/>
          <pc:sldMk cId="1038982187" sldId="616"/>
        </pc:sldMkLst>
      </pc:sldChg>
      <pc:sldChg chg="ord">
        <pc:chgData name="Merethe Anette Ryen" userId="S::merethear@uia.no::1a0d79ba-99a9-4ffc-bb02-a2067f6f93d6" providerId="AD" clId="Web-{606A1CCB-AE93-4721-8090-BC5CF8344926}" dt="2022-07-14T13:29:07.780" v="4"/>
        <pc:sldMkLst>
          <pc:docMk/>
          <pc:sldMk cId="2573286258" sldId="631"/>
        </pc:sldMkLst>
      </pc:sldChg>
      <pc:sldChg chg="addSp delSp modSp">
        <pc:chgData name="Merethe Anette Ryen" userId="S::merethear@uia.no::1a0d79ba-99a9-4ffc-bb02-a2067f6f93d6" providerId="AD" clId="Web-{606A1CCB-AE93-4721-8090-BC5CF8344926}" dt="2022-07-14T13:48:50.197" v="79" actId="14100"/>
        <pc:sldMkLst>
          <pc:docMk/>
          <pc:sldMk cId="902008106" sldId="2147374556"/>
        </pc:sldMkLst>
      </pc:sldChg>
      <pc:sldChg chg="add ord">
        <pc:chgData name="Merethe Anette Ryen" userId="S::merethear@uia.no::1a0d79ba-99a9-4ffc-bb02-a2067f6f93d6" providerId="AD" clId="Web-{606A1CCB-AE93-4721-8090-BC5CF8344926}" dt="2022-07-14T13:29:05.186" v="3"/>
        <pc:sldMkLst>
          <pc:docMk/>
          <pc:sldMk cId="562486004" sldId="2147374562"/>
        </pc:sldMkLst>
      </pc:sldChg>
      <pc:sldChg chg="addSp delSp modSp add replId">
        <pc:chgData name="Merethe Anette Ryen" userId="S::merethear@uia.no::1a0d79ba-99a9-4ffc-bb02-a2067f6f93d6" providerId="AD" clId="Web-{606A1CCB-AE93-4721-8090-BC5CF8344926}" dt="2022-07-14T13:43:03.147" v="70" actId="20577"/>
        <pc:sldMkLst>
          <pc:docMk/>
          <pc:sldMk cId="3160256720" sldId="2147374563"/>
        </pc:sldMkLst>
      </pc:sldChg>
    </pc:docChg>
  </pc:docChgLst>
  <pc:docChgLst>
    <pc:chgData name="Merethe Anette Ryen" userId="1a0d79ba-99a9-4ffc-bb02-a2067f6f93d6" providerId="ADAL" clId="{5A44CB90-4EF9-4D50-B8A4-41B1396A4B89}"/>
    <pc:docChg chg="undo redo custSel addSld delSld modSld sldOrd">
      <pc:chgData name="Merethe Anette Ryen" userId="1a0d79ba-99a9-4ffc-bb02-a2067f6f93d6" providerId="ADAL" clId="{5A44CB90-4EF9-4D50-B8A4-41B1396A4B89}" dt="2022-02-18T12:46:15.208" v="28771" actId="167"/>
      <pc:docMkLst>
        <pc:docMk/>
      </pc:docMkLst>
      <pc:sldChg chg="modSp add mod ord modNotesTx">
        <pc:chgData name="Merethe Anette Ryen" userId="1a0d79ba-99a9-4ffc-bb02-a2067f6f93d6" providerId="ADAL" clId="{5A44CB90-4EF9-4D50-B8A4-41B1396A4B89}" dt="2022-02-17T11:07:18.037" v="28329"/>
        <pc:sldMkLst>
          <pc:docMk/>
          <pc:sldMk cId="2732021727" sldId="633"/>
        </pc:sldMkLst>
      </pc:sldChg>
    </pc:docChg>
  </pc:docChgLst>
  <pc:docChgLst>
    <pc:chgData name="Merethe Anette Ryen" userId="S::merethear@uia.no::1a0d79ba-99a9-4ffc-bb02-a2067f6f93d6" providerId="AD" clId="Web-{8EE5AE97-B9FA-4E97-B2CF-A197A0A5C574}"/>
    <pc:docChg chg="addSld delSld modSld modSection">
      <pc:chgData name="Merethe Anette Ryen" userId="S::merethear@uia.no::1a0d79ba-99a9-4ffc-bb02-a2067f6f93d6" providerId="AD" clId="Web-{8EE5AE97-B9FA-4E97-B2CF-A197A0A5C574}" dt="2025-06-03T19:20:04.327" v="36"/>
      <pc:docMkLst>
        <pc:docMk/>
      </pc:docMkLst>
      <pc:sldChg chg="addSp delSp modSp add del replId">
        <pc:chgData name="Merethe Anette Ryen" userId="S::merethear@uia.no::1a0d79ba-99a9-4ffc-bb02-a2067f6f93d6" providerId="AD" clId="Web-{8EE5AE97-B9FA-4E97-B2CF-A197A0A5C574}" dt="2025-06-03T19:20:04.327" v="36"/>
        <pc:sldMkLst>
          <pc:docMk/>
          <pc:sldMk cId="2576740737" sldId="2147375218"/>
        </pc:sldMkLst>
        <pc:spChg chg="mod">
          <ac:chgData name="Merethe Anette Ryen" userId="S::merethear@uia.no::1a0d79ba-99a9-4ffc-bb02-a2067f6f93d6" providerId="AD" clId="Web-{8EE5AE97-B9FA-4E97-B2CF-A197A0A5C574}" dt="2025-06-03T19:19:43.045" v="35" actId="20577"/>
          <ac:spMkLst>
            <pc:docMk/>
            <pc:sldMk cId="2576740737" sldId="2147375218"/>
            <ac:spMk id="2" creationId="{12CA1788-336B-9D10-6688-BFC177568147}"/>
          </ac:spMkLst>
        </pc:spChg>
        <pc:picChg chg="del">
          <ac:chgData name="Merethe Anette Ryen" userId="S::merethear@uia.no::1a0d79ba-99a9-4ffc-bb02-a2067f6f93d6" providerId="AD" clId="Web-{8EE5AE97-B9FA-4E97-B2CF-A197A0A5C574}" dt="2025-06-03T19:18:30.716" v="4"/>
          <ac:picMkLst>
            <pc:docMk/>
            <pc:sldMk cId="2576740737" sldId="2147375218"/>
            <ac:picMk id="6" creationId="{F49F1506-CC41-B029-E24C-C311C45D90CD}"/>
          </ac:picMkLst>
        </pc:picChg>
        <pc:picChg chg="add mod">
          <ac:chgData name="Merethe Anette Ryen" userId="S::merethear@uia.no::1a0d79ba-99a9-4ffc-bb02-a2067f6f93d6" providerId="AD" clId="Web-{8EE5AE97-B9FA-4E97-B2CF-A197A0A5C574}" dt="2025-06-03T19:18:28.559" v="3" actId="1076"/>
          <ac:picMkLst>
            <pc:docMk/>
            <pc:sldMk cId="2576740737" sldId="2147375218"/>
            <ac:picMk id="8" creationId="{D19A6471-D5A0-64F4-5A31-47B8B8B48390}"/>
          </ac:picMkLst>
        </pc:picChg>
      </pc:sldChg>
    </pc:docChg>
  </pc:docChgLst>
  <pc:docChgLst>
    <pc:chgData name="Merethe Anette Ryen" userId="S::merethear@uia.no::1a0d79ba-99a9-4ffc-bb02-a2067f6f93d6" providerId="AD" clId="Web-{D4A1BFF8-D048-46A3-A40E-8F4C36CE747E}"/>
    <pc:docChg chg="addSld delSld modSld sldOrd modSection">
      <pc:chgData name="Merethe Anette Ryen" userId="S::merethear@uia.no::1a0d79ba-99a9-4ffc-bb02-a2067f6f93d6" providerId="AD" clId="Web-{D4A1BFF8-D048-46A3-A40E-8F4C36CE747E}" dt="2025-02-26T12:15:22.540" v="62" actId="20577"/>
      <pc:docMkLst>
        <pc:docMk/>
      </pc:docMkLst>
      <pc:sldChg chg="del">
        <pc:chgData name="Merethe Anette Ryen" userId="S::merethear@uia.no::1a0d79ba-99a9-4ffc-bb02-a2067f6f93d6" providerId="AD" clId="Web-{D4A1BFF8-D048-46A3-A40E-8F4C36CE747E}" dt="2025-02-26T12:13:28.225" v="32"/>
        <pc:sldMkLst>
          <pc:docMk/>
          <pc:sldMk cId="3681664695" sldId="2147374895"/>
        </pc:sldMkLst>
      </pc:sldChg>
      <pc:sldChg chg="del">
        <pc:chgData name="Merethe Anette Ryen" userId="S::merethear@uia.no::1a0d79ba-99a9-4ffc-bb02-a2067f6f93d6" providerId="AD" clId="Web-{D4A1BFF8-D048-46A3-A40E-8F4C36CE747E}" dt="2025-02-26T12:09:39.375" v="3"/>
        <pc:sldMkLst>
          <pc:docMk/>
          <pc:sldMk cId="1774082670" sldId="2147375050"/>
        </pc:sldMkLst>
      </pc:sldChg>
      <pc:sldChg chg="del">
        <pc:chgData name="Merethe Anette Ryen" userId="S::merethear@uia.no::1a0d79ba-99a9-4ffc-bb02-a2067f6f93d6" providerId="AD" clId="Web-{D4A1BFF8-D048-46A3-A40E-8F4C36CE747E}" dt="2025-02-26T12:11:36.284" v="28"/>
        <pc:sldMkLst>
          <pc:docMk/>
          <pc:sldMk cId="2712152327" sldId="2147375058"/>
        </pc:sldMkLst>
      </pc:sldChg>
      <pc:sldChg chg="ord">
        <pc:chgData name="Merethe Anette Ryen" userId="S::merethear@uia.no::1a0d79ba-99a9-4ffc-bb02-a2067f6f93d6" providerId="AD" clId="Web-{D4A1BFF8-D048-46A3-A40E-8F4C36CE747E}" dt="2025-02-26T12:12:46.474" v="30"/>
        <pc:sldMkLst>
          <pc:docMk/>
          <pc:sldMk cId="3075958768" sldId="2147375070"/>
        </pc:sldMkLst>
      </pc:sldChg>
      <pc:sldChg chg="addSp delSp modSp ord">
        <pc:chgData name="Merethe Anette Ryen" userId="S::merethear@uia.no::1a0d79ba-99a9-4ffc-bb02-a2067f6f93d6" providerId="AD" clId="Web-{D4A1BFF8-D048-46A3-A40E-8F4C36CE747E}" dt="2025-02-26T12:15:22.540" v="62" actId="20577"/>
        <pc:sldMkLst>
          <pc:docMk/>
          <pc:sldMk cId="2939038888" sldId="2147375116"/>
        </pc:sldMkLst>
      </pc:sldChg>
      <pc:sldChg chg="ord">
        <pc:chgData name="Merethe Anette Ryen" userId="S::merethear@uia.no::1a0d79ba-99a9-4ffc-bb02-a2067f6f93d6" providerId="AD" clId="Web-{D4A1BFF8-D048-46A3-A40E-8F4C36CE747E}" dt="2025-02-26T12:13:57.257" v="33"/>
        <pc:sldMkLst>
          <pc:docMk/>
          <pc:sldMk cId="1888490781" sldId="2147375118"/>
        </pc:sldMkLst>
      </pc:sldChg>
      <pc:sldChg chg="del">
        <pc:chgData name="Merethe Anette Ryen" userId="S::merethear@uia.no::1a0d79ba-99a9-4ffc-bb02-a2067f6f93d6" providerId="AD" clId="Web-{D4A1BFF8-D048-46A3-A40E-8F4C36CE747E}" dt="2025-02-26T12:11:50.754" v="29"/>
        <pc:sldMkLst>
          <pc:docMk/>
          <pc:sldMk cId="1696696717" sldId="2147375120"/>
        </pc:sldMkLst>
      </pc:sldChg>
      <pc:sldChg chg="ord">
        <pc:chgData name="Merethe Anette Ryen" userId="S::merethear@uia.no::1a0d79ba-99a9-4ffc-bb02-a2067f6f93d6" providerId="AD" clId="Web-{D4A1BFF8-D048-46A3-A40E-8F4C36CE747E}" dt="2025-02-26T12:10:55.049" v="7"/>
        <pc:sldMkLst>
          <pc:docMk/>
          <pc:sldMk cId="914127168" sldId="2147375122"/>
        </pc:sldMkLst>
      </pc:sldChg>
      <pc:sldChg chg="add ord">
        <pc:chgData name="Merethe Anette Ryen" userId="S::merethear@uia.no::1a0d79ba-99a9-4ffc-bb02-a2067f6f93d6" providerId="AD" clId="Web-{D4A1BFF8-D048-46A3-A40E-8F4C36CE747E}" dt="2025-02-26T12:13:24.928" v="31"/>
        <pc:sldMkLst>
          <pc:docMk/>
          <pc:sldMk cId="721586311" sldId="2147375177"/>
        </pc:sldMkLst>
      </pc:sldChg>
      <pc:sldChg chg="add">
        <pc:chgData name="Merethe Anette Ryen" userId="S::merethear@uia.no::1a0d79ba-99a9-4ffc-bb02-a2067f6f93d6" providerId="AD" clId="Web-{D4A1BFF8-D048-46A3-A40E-8F4C36CE747E}" dt="2025-02-26T12:09:35.985" v="1"/>
        <pc:sldMkLst>
          <pc:docMk/>
          <pc:sldMk cId="2454095915" sldId="2147375178"/>
        </pc:sldMkLst>
      </pc:sldChg>
      <pc:sldChg chg="add">
        <pc:chgData name="Merethe Anette Ryen" userId="S::merethear@uia.no::1a0d79ba-99a9-4ffc-bb02-a2067f6f93d6" providerId="AD" clId="Web-{D4A1BFF8-D048-46A3-A40E-8F4C36CE747E}" dt="2025-02-26T12:09:36.079" v="2"/>
        <pc:sldMkLst>
          <pc:docMk/>
          <pc:sldMk cId="2839225290" sldId="2147375188"/>
        </pc:sldMkLst>
      </pc:sldChg>
      <pc:sldChg chg="modSp add replId">
        <pc:chgData name="Merethe Anette Ryen" userId="S::merethear@uia.no::1a0d79ba-99a9-4ffc-bb02-a2067f6f93d6" providerId="AD" clId="Web-{D4A1BFF8-D048-46A3-A40E-8F4C36CE747E}" dt="2025-02-26T12:11:21.128" v="26" actId="20577"/>
        <pc:sldMkLst>
          <pc:docMk/>
          <pc:sldMk cId="1495003087" sldId="2147375189"/>
        </pc:sldMkLst>
      </pc:sldChg>
    </pc:docChg>
  </pc:docChgLst>
  <pc:docChgLst>
    <pc:chgData name="Merethe Anette Ryen" userId="S::merethear@uia.no::1a0d79ba-99a9-4ffc-bb02-a2067f6f93d6" providerId="AD" clId="Web-{3859E125-792C-7B67-354B-D9980400A8AB}"/>
    <pc:docChg chg="modSld">
      <pc:chgData name="Merethe Anette Ryen" userId="S::merethear@uia.no::1a0d79ba-99a9-4ffc-bb02-a2067f6f93d6" providerId="AD" clId="Web-{3859E125-792C-7B67-354B-D9980400A8AB}" dt="2022-08-31T10:37:02.895" v="83"/>
      <pc:docMkLst>
        <pc:docMk/>
      </pc:docMkLst>
      <pc:sldChg chg="modSp">
        <pc:chgData name="Merethe Anette Ryen" userId="S::merethear@uia.no::1a0d79ba-99a9-4ffc-bb02-a2067f6f93d6" providerId="AD" clId="Web-{3859E125-792C-7B67-354B-D9980400A8AB}" dt="2022-08-31T10:37:02.895" v="83"/>
        <pc:sldMkLst>
          <pc:docMk/>
          <pc:sldMk cId="1446892212" sldId="2147374577"/>
        </pc:sldMkLst>
      </pc:sldChg>
    </pc:docChg>
  </pc:docChgLst>
  <pc:docChgLst>
    <pc:chgData name="Merethe Anette Ryen" userId="S::merethear@uia.no::1a0d79ba-99a9-4ffc-bb02-a2067f6f93d6" providerId="AD" clId="Web-{5A241B09-26D8-4160-86F2-8BCEE0EA23A6}"/>
    <pc:docChg chg="addSld sldOrd modSection">
      <pc:chgData name="Merethe Anette Ryen" userId="S::merethear@uia.no::1a0d79ba-99a9-4ffc-bb02-a2067f6f93d6" providerId="AD" clId="Web-{5A241B09-26D8-4160-86F2-8BCEE0EA23A6}" dt="2023-09-15T09:45:55.682" v="7"/>
      <pc:docMkLst>
        <pc:docMk/>
      </pc:docMkLst>
      <pc:sldChg chg="ord">
        <pc:chgData name="Merethe Anette Ryen" userId="S::merethear@uia.no::1a0d79ba-99a9-4ffc-bb02-a2067f6f93d6" providerId="AD" clId="Web-{5A241B09-26D8-4160-86F2-8BCEE0EA23A6}" dt="2023-09-15T09:45:50.713" v="6"/>
        <pc:sldMkLst>
          <pc:docMk/>
          <pc:sldMk cId="3102657866" sldId="2147374802"/>
        </pc:sldMkLst>
      </pc:sldChg>
      <pc:sldChg chg="add ord">
        <pc:chgData name="Merethe Anette Ryen" userId="S::merethear@uia.no::1a0d79ba-99a9-4ffc-bb02-a2067f6f93d6" providerId="AD" clId="Web-{5A241B09-26D8-4160-86F2-8BCEE0EA23A6}" dt="2023-09-15T09:45:55.682" v="7"/>
        <pc:sldMkLst>
          <pc:docMk/>
          <pc:sldMk cId="3535660268" sldId="2147374820"/>
        </pc:sldMkLst>
      </pc:sldChg>
    </pc:docChg>
  </pc:docChgLst>
  <pc:docChgLst>
    <pc:chgData name="Merethe Anette Ryen" userId="1a0d79ba-99a9-4ffc-bb02-a2067f6f93d6" providerId="ADAL" clId="{28A51921-5EC6-4319-A75D-314FB9AD0B39}"/>
    <pc:docChg chg="undo redo custSel addSld delSld modSld sldOrd addSection delSection modSection">
      <pc:chgData name="Merethe Anette Ryen" userId="1a0d79ba-99a9-4ffc-bb02-a2067f6f93d6" providerId="ADAL" clId="{28A51921-5EC6-4319-A75D-314FB9AD0B39}" dt="2022-09-12T10:50:00.219" v="13737" actId="20577"/>
      <pc:docMkLst>
        <pc:docMk/>
      </pc:docMkLst>
      <pc:sldChg chg="add">
        <pc:chgData name="Merethe Anette Ryen" userId="1a0d79ba-99a9-4ffc-bb02-a2067f6f93d6" providerId="ADAL" clId="{28A51921-5EC6-4319-A75D-314FB9AD0B39}" dt="2022-09-08T10:48:01.056" v="16"/>
        <pc:sldMkLst>
          <pc:docMk/>
          <pc:sldMk cId="334357058" sldId="274"/>
        </pc:sldMkLst>
      </pc:sldChg>
      <pc:sldChg chg="add del">
        <pc:chgData name="Merethe Anette Ryen" userId="1a0d79ba-99a9-4ffc-bb02-a2067f6f93d6" providerId="ADAL" clId="{28A51921-5EC6-4319-A75D-314FB9AD0B39}" dt="2022-09-08T10:47:52.664" v="13" actId="2696"/>
        <pc:sldMkLst>
          <pc:docMk/>
          <pc:sldMk cId="1032388041" sldId="274"/>
        </pc:sldMkLst>
      </pc:sldChg>
      <pc:sldChg chg="add del">
        <pc:chgData name="Merethe Anette Ryen" userId="1a0d79ba-99a9-4ffc-bb02-a2067f6f93d6" providerId="ADAL" clId="{28A51921-5EC6-4319-A75D-314FB9AD0B39}" dt="2022-09-08T10:47:58.051" v="15"/>
        <pc:sldMkLst>
          <pc:docMk/>
          <pc:sldMk cId="3064731785" sldId="274"/>
        </pc:sldMkLst>
      </pc:sldChg>
      <pc:sldChg chg="add del">
        <pc:chgData name="Merethe Anette Ryen" userId="1a0d79ba-99a9-4ffc-bb02-a2067f6f93d6" providerId="ADAL" clId="{28A51921-5EC6-4319-A75D-314FB9AD0B39}" dt="2022-09-08T10:47:52.664" v="13" actId="2696"/>
        <pc:sldMkLst>
          <pc:docMk/>
          <pc:sldMk cId="385058923" sldId="506"/>
        </pc:sldMkLst>
      </pc:sldChg>
      <pc:sldChg chg="add del">
        <pc:chgData name="Merethe Anette Ryen" userId="1a0d79ba-99a9-4ffc-bb02-a2067f6f93d6" providerId="ADAL" clId="{28A51921-5EC6-4319-A75D-314FB9AD0B39}" dt="2022-09-08T10:47:58.051" v="15"/>
        <pc:sldMkLst>
          <pc:docMk/>
          <pc:sldMk cId="918923611" sldId="506"/>
        </pc:sldMkLst>
      </pc:sldChg>
      <pc:sldChg chg="add">
        <pc:chgData name="Merethe Anette Ryen" userId="1a0d79ba-99a9-4ffc-bb02-a2067f6f93d6" providerId="ADAL" clId="{28A51921-5EC6-4319-A75D-314FB9AD0B39}" dt="2022-09-08T10:48:01.056" v="16"/>
        <pc:sldMkLst>
          <pc:docMk/>
          <pc:sldMk cId="1880413105" sldId="506"/>
        </pc:sldMkLst>
      </pc:sldChg>
      <pc:sldChg chg="add del">
        <pc:chgData name="Merethe Anette Ryen" userId="1a0d79ba-99a9-4ffc-bb02-a2067f6f93d6" providerId="ADAL" clId="{28A51921-5EC6-4319-A75D-314FB9AD0B39}" dt="2022-09-08T10:47:58.051" v="15"/>
        <pc:sldMkLst>
          <pc:docMk/>
          <pc:sldMk cId="235403062" sldId="649"/>
        </pc:sldMkLst>
      </pc:sldChg>
      <pc:sldChg chg="add">
        <pc:chgData name="Merethe Anette Ryen" userId="1a0d79ba-99a9-4ffc-bb02-a2067f6f93d6" providerId="ADAL" clId="{28A51921-5EC6-4319-A75D-314FB9AD0B39}" dt="2022-09-08T10:48:01.056" v="16"/>
        <pc:sldMkLst>
          <pc:docMk/>
          <pc:sldMk cId="1521368981" sldId="649"/>
        </pc:sldMkLst>
      </pc:sldChg>
      <pc:sldChg chg="add del mod modShow">
        <pc:chgData name="Merethe Anette Ryen" userId="1a0d79ba-99a9-4ffc-bb02-a2067f6f93d6" providerId="ADAL" clId="{28A51921-5EC6-4319-A75D-314FB9AD0B39}" dt="2022-09-08T10:47:52.664" v="13" actId="2696"/>
        <pc:sldMkLst>
          <pc:docMk/>
          <pc:sldMk cId="3421155599" sldId="649"/>
        </pc:sldMkLst>
      </pc:sldChg>
      <pc:sldChg chg="add del mod modShow">
        <pc:chgData name="Merethe Anette Ryen" userId="1a0d79ba-99a9-4ffc-bb02-a2067f6f93d6" providerId="ADAL" clId="{28A51921-5EC6-4319-A75D-314FB9AD0B39}" dt="2022-09-08T10:47:27.704" v="11" actId="729"/>
        <pc:sldMkLst>
          <pc:docMk/>
          <pc:sldMk cId="982403725" sldId="650"/>
        </pc:sldMkLst>
      </pc:sldChg>
      <pc:sldChg chg="add del">
        <pc:chgData name="Merethe Anette Ryen" userId="1a0d79ba-99a9-4ffc-bb02-a2067f6f93d6" providerId="ADAL" clId="{28A51921-5EC6-4319-A75D-314FB9AD0B39}" dt="2022-09-08T10:47:58.051" v="15"/>
        <pc:sldMkLst>
          <pc:docMk/>
          <pc:sldMk cId="301239742" sldId="651"/>
        </pc:sldMkLst>
      </pc:sldChg>
      <pc:sldChg chg="add del mod modShow">
        <pc:chgData name="Merethe Anette Ryen" userId="1a0d79ba-99a9-4ffc-bb02-a2067f6f93d6" providerId="ADAL" clId="{28A51921-5EC6-4319-A75D-314FB9AD0B39}" dt="2022-09-08T10:47:52.664" v="13" actId="2696"/>
        <pc:sldMkLst>
          <pc:docMk/>
          <pc:sldMk cId="3666750332" sldId="651"/>
        </pc:sldMkLst>
      </pc:sldChg>
      <pc:sldChg chg="add modNotesTx">
        <pc:chgData name="Merethe Anette Ryen" userId="1a0d79ba-99a9-4ffc-bb02-a2067f6f93d6" providerId="ADAL" clId="{28A51921-5EC6-4319-A75D-314FB9AD0B39}" dt="2022-09-09T10:58:10.982" v="5403" actId="20577"/>
        <pc:sldMkLst>
          <pc:docMk/>
          <pc:sldMk cId="3710683031" sldId="651"/>
        </pc:sldMkLst>
      </pc:sldChg>
      <pc:sldChg chg="addSp delSp modSp add mod modNotesTx">
        <pc:chgData name="Merethe Anette Ryen" userId="1a0d79ba-99a9-4ffc-bb02-a2067f6f93d6" providerId="ADAL" clId="{28A51921-5EC6-4319-A75D-314FB9AD0B39}" dt="2022-09-09T12:52:32.601" v="9408" actId="1076"/>
        <pc:sldMkLst>
          <pc:docMk/>
          <pc:sldMk cId="2882871590" sldId="653"/>
        </pc:sldMkLst>
      </pc:sldChg>
      <pc:sldChg chg="add">
        <pc:chgData name="Merethe Anette Ryen" userId="1a0d79ba-99a9-4ffc-bb02-a2067f6f93d6" providerId="ADAL" clId="{28A51921-5EC6-4319-A75D-314FB9AD0B39}" dt="2022-09-09T09:06:39.125" v="3721"/>
        <pc:sldMkLst>
          <pc:docMk/>
          <pc:sldMk cId="1657049946" sldId="2147374568"/>
        </pc:sldMkLst>
      </pc:sldChg>
      <pc:sldChg chg="modSp add mod">
        <pc:chgData name="Merethe Anette Ryen" userId="1a0d79ba-99a9-4ffc-bb02-a2067f6f93d6" providerId="ADAL" clId="{28A51921-5EC6-4319-A75D-314FB9AD0B39}" dt="2022-09-09T11:07:32.375" v="6144" actId="20577"/>
        <pc:sldMkLst>
          <pc:docMk/>
          <pc:sldMk cId="3385045985" sldId="2147374572"/>
        </pc:sldMkLst>
      </pc:sldChg>
      <pc:sldChg chg="del ord">
        <pc:chgData name="Merethe Anette Ryen" userId="1a0d79ba-99a9-4ffc-bb02-a2067f6f93d6" providerId="ADAL" clId="{28A51921-5EC6-4319-A75D-314FB9AD0B39}" dt="2022-09-09T11:07:02.729" v="6109" actId="2696"/>
        <pc:sldMkLst>
          <pc:docMk/>
          <pc:sldMk cId="2847525510" sldId="2147374573"/>
        </pc:sldMkLst>
      </pc:sldChg>
      <pc:sldChg chg="del">
        <pc:chgData name="Merethe Anette Ryen" userId="1a0d79ba-99a9-4ffc-bb02-a2067f6f93d6" providerId="ADAL" clId="{28A51921-5EC6-4319-A75D-314FB9AD0B39}" dt="2022-09-08T10:42:28.960" v="4" actId="2696"/>
        <pc:sldMkLst>
          <pc:docMk/>
          <pc:sldMk cId="2457360883" sldId="2147374575"/>
        </pc:sldMkLst>
      </pc:sldChg>
      <pc:sldChg chg="addSp modSp add mod">
        <pc:chgData name="Merethe Anette Ryen" userId="1a0d79ba-99a9-4ffc-bb02-a2067f6f93d6" providerId="ADAL" clId="{28A51921-5EC6-4319-A75D-314FB9AD0B39}" dt="2022-09-08T11:48:04.989" v="551" actId="1076"/>
        <pc:sldMkLst>
          <pc:docMk/>
          <pc:sldMk cId="3905172052" sldId="2147374576"/>
        </pc:sldMkLst>
      </pc:sldChg>
      <pc:sldChg chg="modSp mod ord">
        <pc:chgData name="Merethe Anette Ryen" userId="1a0d79ba-99a9-4ffc-bb02-a2067f6f93d6" providerId="ADAL" clId="{28A51921-5EC6-4319-A75D-314FB9AD0B39}" dt="2022-09-12T08:01:07.059" v="12178" actId="20577"/>
        <pc:sldMkLst>
          <pc:docMk/>
          <pc:sldMk cId="1446892212" sldId="2147374577"/>
        </pc:sldMkLst>
      </pc:sldChg>
      <pc:sldChg chg="addSp delSp modSp new mod ord modClrScheme chgLayout">
        <pc:chgData name="Merethe Anette Ryen" userId="1a0d79ba-99a9-4ffc-bb02-a2067f6f93d6" providerId="ADAL" clId="{28A51921-5EC6-4319-A75D-314FB9AD0B39}" dt="2022-09-12T08:48:12.991" v="13705"/>
        <pc:sldMkLst>
          <pc:docMk/>
          <pc:sldMk cId="447043750" sldId="2147374578"/>
        </pc:sldMkLst>
      </pc:sldChg>
      <pc:sldChg chg="addSp delSp modSp add mod">
        <pc:chgData name="Merethe Anette Ryen" userId="1a0d79ba-99a9-4ffc-bb02-a2067f6f93d6" providerId="ADAL" clId="{28A51921-5EC6-4319-A75D-314FB9AD0B39}" dt="2022-09-08T11:01:32.174" v="324" actId="20577"/>
        <pc:sldMkLst>
          <pc:docMk/>
          <pc:sldMk cId="228223136" sldId="2147374579"/>
        </pc:sldMkLst>
      </pc:sldChg>
      <pc:sldChg chg="del">
        <pc:chgData name="Merethe Anette Ryen" userId="1a0d79ba-99a9-4ffc-bb02-a2067f6f93d6" providerId="ADAL" clId="{28A51921-5EC6-4319-A75D-314FB9AD0B39}" dt="2022-09-08T10:42:32.784" v="5" actId="2696"/>
        <pc:sldMkLst>
          <pc:docMk/>
          <pc:sldMk cId="954396748" sldId="2147374579"/>
        </pc:sldMkLst>
      </pc:sldChg>
      <pc:sldChg chg="del">
        <pc:chgData name="Merethe Anette Ryen" userId="1a0d79ba-99a9-4ffc-bb02-a2067f6f93d6" providerId="ADAL" clId="{28A51921-5EC6-4319-A75D-314FB9AD0B39}" dt="2022-09-08T10:42:12.713" v="3" actId="2696"/>
        <pc:sldMkLst>
          <pc:docMk/>
          <pc:sldMk cId="587946890" sldId="2147374580"/>
        </pc:sldMkLst>
      </pc:sldChg>
      <pc:sldChg chg="add">
        <pc:chgData name="Merethe Anette Ryen" userId="1a0d79ba-99a9-4ffc-bb02-a2067f6f93d6" providerId="ADAL" clId="{28A51921-5EC6-4319-A75D-314FB9AD0B39}" dt="2022-09-08T13:06:08.148" v="2232"/>
        <pc:sldMkLst>
          <pc:docMk/>
          <pc:sldMk cId="1973694842" sldId="2147374580"/>
        </pc:sldMkLst>
      </pc:sldChg>
      <pc:sldChg chg="addSp delSp modSp new del mod ord modAnim modNotesTx">
        <pc:chgData name="Merethe Anette Ryen" userId="1a0d79ba-99a9-4ffc-bb02-a2067f6f93d6" providerId="ADAL" clId="{28A51921-5EC6-4319-A75D-314FB9AD0B39}" dt="2022-09-08T13:06:03.910" v="2231" actId="2696"/>
        <pc:sldMkLst>
          <pc:docMk/>
          <pc:sldMk cId="2692838160" sldId="2147374580"/>
        </pc:sldMkLst>
      </pc:sldChg>
      <pc:sldChg chg="add">
        <pc:chgData name="Merethe Anette Ryen" userId="1a0d79ba-99a9-4ffc-bb02-a2067f6f93d6" providerId="ADAL" clId="{28A51921-5EC6-4319-A75D-314FB9AD0B39}" dt="2022-09-08T13:06:08.148" v="2232"/>
        <pc:sldMkLst>
          <pc:docMk/>
          <pc:sldMk cId="196271070" sldId="2147374581"/>
        </pc:sldMkLst>
      </pc:sldChg>
      <pc:sldChg chg="addSp modSp new del mod">
        <pc:chgData name="Merethe Anette Ryen" userId="1a0d79ba-99a9-4ffc-bb02-a2067f6f93d6" providerId="ADAL" clId="{28A51921-5EC6-4319-A75D-314FB9AD0B39}" dt="2022-09-08T13:06:03.910" v="2231" actId="2696"/>
        <pc:sldMkLst>
          <pc:docMk/>
          <pc:sldMk cId="4022401961" sldId="2147374581"/>
        </pc:sldMkLst>
      </pc:sldChg>
      <pc:sldChg chg="addSp delSp modSp new del mod">
        <pc:chgData name="Merethe Anette Ryen" userId="1a0d79ba-99a9-4ffc-bb02-a2067f6f93d6" providerId="ADAL" clId="{28A51921-5EC6-4319-A75D-314FB9AD0B39}" dt="2022-09-08T13:06:03.910" v="2231" actId="2696"/>
        <pc:sldMkLst>
          <pc:docMk/>
          <pc:sldMk cId="2849552572" sldId="2147374582"/>
        </pc:sldMkLst>
      </pc:sldChg>
      <pc:sldChg chg="add">
        <pc:chgData name="Merethe Anette Ryen" userId="1a0d79ba-99a9-4ffc-bb02-a2067f6f93d6" providerId="ADAL" clId="{28A51921-5EC6-4319-A75D-314FB9AD0B39}" dt="2022-09-08T13:06:08.148" v="2232"/>
        <pc:sldMkLst>
          <pc:docMk/>
          <pc:sldMk cId="4032318135" sldId="2147374582"/>
        </pc:sldMkLst>
      </pc:sldChg>
      <pc:sldChg chg="del">
        <pc:chgData name="Merethe Anette Ryen" userId="1a0d79ba-99a9-4ffc-bb02-a2067f6f93d6" providerId="ADAL" clId="{28A51921-5EC6-4319-A75D-314FB9AD0B39}" dt="2022-09-08T10:41:22.241" v="2" actId="2696"/>
        <pc:sldMkLst>
          <pc:docMk/>
          <pc:sldMk cId="585228559" sldId="2147374583"/>
        </pc:sldMkLst>
      </pc:sldChg>
      <pc:sldChg chg="addSp delSp modSp new del mod">
        <pc:chgData name="Merethe Anette Ryen" userId="1a0d79ba-99a9-4ffc-bb02-a2067f6f93d6" providerId="ADAL" clId="{28A51921-5EC6-4319-A75D-314FB9AD0B39}" dt="2022-09-08T13:06:03.910" v="2231" actId="2696"/>
        <pc:sldMkLst>
          <pc:docMk/>
          <pc:sldMk cId="722769129" sldId="2147374583"/>
        </pc:sldMkLst>
      </pc:sldChg>
      <pc:sldChg chg="add">
        <pc:chgData name="Merethe Anette Ryen" userId="1a0d79ba-99a9-4ffc-bb02-a2067f6f93d6" providerId="ADAL" clId="{28A51921-5EC6-4319-A75D-314FB9AD0B39}" dt="2022-09-08T13:06:08.148" v="2232"/>
        <pc:sldMkLst>
          <pc:docMk/>
          <pc:sldMk cId="3071865239" sldId="2147374583"/>
        </pc:sldMkLst>
      </pc:sldChg>
      <pc:sldChg chg="addSp delSp modSp new del mod">
        <pc:chgData name="Merethe Anette Ryen" userId="1a0d79ba-99a9-4ffc-bb02-a2067f6f93d6" providerId="ADAL" clId="{28A51921-5EC6-4319-A75D-314FB9AD0B39}" dt="2022-09-08T13:06:03.910" v="2231" actId="2696"/>
        <pc:sldMkLst>
          <pc:docMk/>
          <pc:sldMk cId="711363915" sldId="2147374584"/>
        </pc:sldMkLst>
      </pc:sldChg>
      <pc:sldChg chg="add">
        <pc:chgData name="Merethe Anette Ryen" userId="1a0d79ba-99a9-4ffc-bb02-a2067f6f93d6" providerId="ADAL" clId="{28A51921-5EC6-4319-A75D-314FB9AD0B39}" dt="2022-09-08T13:06:08.148" v="2232"/>
        <pc:sldMkLst>
          <pc:docMk/>
          <pc:sldMk cId="1765395609" sldId="2147374584"/>
        </pc:sldMkLst>
      </pc:sldChg>
      <pc:sldChg chg="new del">
        <pc:chgData name="Merethe Anette Ryen" userId="1a0d79ba-99a9-4ffc-bb02-a2067f6f93d6" providerId="ADAL" clId="{28A51921-5EC6-4319-A75D-314FB9AD0B39}" dt="2022-09-08T11:44:23.460" v="525" actId="2696"/>
        <pc:sldMkLst>
          <pc:docMk/>
          <pc:sldMk cId="938080494" sldId="2147374585"/>
        </pc:sldMkLst>
      </pc:sldChg>
      <pc:sldChg chg="addSp delSp modSp new mod modNotesTx">
        <pc:chgData name="Merethe Anette Ryen" userId="1a0d79ba-99a9-4ffc-bb02-a2067f6f93d6" providerId="ADAL" clId="{28A51921-5EC6-4319-A75D-314FB9AD0B39}" dt="2022-09-09T11:30:20.675" v="7021" actId="21"/>
        <pc:sldMkLst>
          <pc:docMk/>
          <pc:sldMk cId="231995702" sldId="2147374586"/>
        </pc:sldMkLst>
      </pc:sldChg>
      <pc:sldChg chg="addSp delSp modSp add mod">
        <pc:chgData name="Merethe Anette Ryen" userId="1a0d79ba-99a9-4ffc-bb02-a2067f6f93d6" providerId="ADAL" clId="{28A51921-5EC6-4319-A75D-314FB9AD0B39}" dt="2022-09-08T13:19:01.500" v="3039" actId="20577"/>
        <pc:sldMkLst>
          <pc:docMk/>
          <pc:sldMk cId="2478995258" sldId="2147374587"/>
        </pc:sldMkLst>
      </pc:sldChg>
      <pc:sldChg chg="addSp delSp modSp add mod ord">
        <pc:chgData name="Merethe Anette Ryen" userId="1a0d79ba-99a9-4ffc-bb02-a2067f6f93d6" providerId="ADAL" clId="{28A51921-5EC6-4319-A75D-314FB9AD0B39}" dt="2022-09-08T13:13:48.219" v="2753" actId="1038"/>
        <pc:sldMkLst>
          <pc:docMk/>
          <pc:sldMk cId="2176864202" sldId="2147374588"/>
        </pc:sldMkLst>
      </pc:sldChg>
      <pc:sldChg chg="addSp delSp modSp add mod">
        <pc:chgData name="Merethe Anette Ryen" userId="1a0d79ba-99a9-4ffc-bb02-a2067f6f93d6" providerId="ADAL" clId="{28A51921-5EC6-4319-A75D-314FB9AD0B39}" dt="2022-09-09T11:28:29.340" v="7020" actId="20577"/>
        <pc:sldMkLst>
          <pc:docMk/>
          <pc:sldMk cId="2279801396" sldId="2147374589"/>
        </pc:sldMkLst>
      </pc:sldChg>
      <pc:sldChg chg="addSp delSp modSp add mod">
        <pc:chgData name="Merethe Anette Ryen" userId="1a0d79ba-99a9-4ffc-bb02-a2067f6f93d6" providerId="ADAL" clId="{28A51921-5EC6-4319-A75D-314FB9AD0B39}" dt="2022-09-08T13:14:50.575" v="2817" actId="20577"/>
        <pc:sldMkLst>
          <pc:docMk/>
          <pc:sldMk cId="1523793638" sldId="2147374590"/>
        </pc:sldMkLst>
      </pc:sldChg>
      <pc:sldChg chg="modSp add mod modNotesTx">
        <pc:chgData name="Merethe Anette Ryen" userId="1a0d79ba-99a9-4ffc-bb02-a2067f6f93d6" providerId="ADAL" clId="{28A51921-5EC6-4319-A75D-314FB9AD0B39}" dt="2022-09-09T13:32:34.628" v="10247" actId="20577"/>
        <pc:sldMkLst>
          <pc:docMk/>
          <pc:sldMk cId="4226427866" sldId="2147374591"/>
        </pc:sldMkLst>
      </pc:sldChg>
      <pc:sldChg chg="delSp modSp add mod">
        <pc:chgData name="Merethe Anette Ryen" userId="1a0d79ba-99a9-4ffc-bb02-a2067f6f93d6" providerId="ADAL" clId="{28A51921-5EC6-4319-A75D-314FB9AD0B39}" dt="2022-09-12T08:45:17.919" v="13646" actId="1076"/>
        <pc:sldMkLst>
          <pc:docMk/>
          <pc:sldMk cId="116313894" sldId="2147374592"/>
        </pc:sldMkLst>
      </pc:sldChg>
      <pc:sldChg chg="addSp delSp modSp add mod modNotesTx">
        <pc:chgData name="Merethe Anette Ryen" userId="1a0d79ba-99a9-4ffc-bb02-a2067f6f93d6" providerId="ADAL" clId="{28A51921-5EC6-4319-A75D-314FB9AD0B39}" dt="2022-09-09T11:14:19.474" v="6675" actId="20577"/>
        <pc:sldMkLst>
          <pc:docMk/>
          <pc:sldMk cId="3333341650" sldId="2147374593"/>
        </pc:sldMkLst>
      </pc:sldChg>
      <pc:sldChg chg="addSp delSp modSp add mod modNotesTx">
        <pc:chgData name="Merethe Anette Ryen" userId="1a0d79ba-99a9-4ffc-bb02-a2067f6f93d6" providerId="ADAL" clId="{28A51921-5EC6-4319-A75D-314FB9AD0B39}" dt="2022-09-09T10:14:59.660" v="4422" actId="20577"/>
        <pc:sldMkLst>
          <pc:docMk/>
          <pc:sldMk cId="1612274319" sldId="2147374594"/>
        </pc:sldMkLst>
      </pc:sldChg>
      <pc:sldChg chg="addSp delSp modSp new mod modNotesTx">
        <pc:chgData name="Merethe Anette Ryen" userId="1a0d79ba-99a9-4ffc-bb02-a2067f6f93d6" providerId="ADAL" clId="{28A51921-5EC6-4319-A75D-314FB9AD0B39}" dt="2022-09-12T08:28:15.372" v="13195" actId="20577"/>
        <pc:sldMkLst>
          <pc:docMk/>
          <pc:sldMk cId="2497264539" sldId="2147374595"/>
        </pc:sldMkLst>
      </pc:sldChg>
      <pc:sldChg chg="modSp add del mod">
        <pc:chgData name="Merethe Anette Ryen" userId="1a0d79ba-99a9-4ffc-bb02-a2067f6f93d6" providerId="ADAL" clId="{28A51921-5EC6-4319-A75D-314FB9AD0B39}" dt="2022-09-09T13:32:53.783" v="10248" actId="2696"/>
        <pc:sldMkLst>
          <pc:docMk/>
          <pc:sldMk cId="3522353686" sldId="2147374596"/>
        </pc:sldMkLst>
      </pc:sldChg>
      <pc:sldChg chg="addSp modSp add del mod">
        <pc:chgData name="Merethe Anette Ryen" userId="1a0d79ba-99a9-4ffc-bb02-a2067f6f93d6" providerId="ADAL" clId="{28A51921-5EC6-4319-A75D-314FB9AD0B39}" dt="2022-09-12T07:52:10.426" v="11692" actId="2696"/>
        <pc:sldMkLst>
          <pc:docMk/>
          <pc:sldMk cId="4260131119" sldId="2147374596"/>
        </pc:sldMkLst>
      </pc:sldChg>
      <pc:sldChg chg="addSp delSp modSp new mod ord">
        <pc:chgData name="Merethe Anette Ryen" userId="1a0d79ba-99a9-4ffc-bb02-a2067f6f93d6" providerId="ADAL" clId="{28A51921-5EC6-4319-A75D-314FB9AD0B39}" dt="2022-09-09T11:31:09.029" v="7026"/>
        <pc:sldMkLst>
          <pc:docMk/>
          <pc:sldMk cId="3860122595" sldId="2147374597"/>
        </pc:sldMkLst>
      </pc:sldChg>
      <pc:sldChg chg="addSp delSp new del mod">
        <pc:chgData name="Merethe Anette Ryen" userId="1a0d79ba-99a9-4ffc-bb02-a2067f6f93d6" providerId="ADAL" clId="{28A51921-5EC6-4319-A75D-314FB9AD0B39}" dt="2022-09-12T07:53:49.499" v="11698" actId="2696"/>
        <pc:sldMkLst>
          <pc:docMk/>
          <pc:sldMk cId="4288692791" sldId="2147374598"/>
        </pc:sldMkLst>
      </pc:sldChg>
      <pc:sldChg chg="addSp delSp modSp new del mod">
        <pc:chgData name="Merethe Anette Ryen" userId="1a0d79ba-99a9-4ffc-bb02-a2067f6f93d6" providerId="ADAL" clId="{28A51921-5EC6-4319-A75D-314FB9AD0B39}" dt="2022-09-09T12:20:53.745" v="8091" actId="2696"/>
        <pc:sldMkLst>
          <pc:docMk/>
          <pc:sldMk cId="2578389946" sldId="2147374599"/>
        </pc:sldMkLst>
      </pc:sldChg>
      <pc:sldChg chg="addSp modSp add del mod">
        <pc:chgData name="Merethe Anette Ryen" userId="1a0d79ba-99a9-4ffc-bb02-a2067f6f93d6" providerId="ADAL" clId="{28A51921-5EC6-4319-A75D-314FB9AD0B39}" dt="2022-09-09T11:06:54.690" v="6108" actId="2696"/>
        <pc:sldMkLst>
          <pc:docMk/>
          <pc:sldMk cId="2479602693" sldId="2147374600"/>
        </pc:sldMkLst>
      </pc:sldChg>
      <pc:sldChg chg="del">
        <pc:chgData name="Merethe Anette Ryen" userId="1a0d79ba-99a9-4ffc-bb02-a2067f6f93d6" providerId="ADAL" clId="{28A51921-5EC6-4319-A75D-314FB9AD0B39}" dt="2022-09-08T10:41:22.241" v="2" actId="2696"/>
        <pc:sldMkLst>
          <pc:docMk/>
          <pc:sldMk cId="3894868236" sldId="2147374600"/>
        </pc:sldMkLst>
      </pc:sldChg>
      <pc:sldChg chg="addSp delSp modSp new mod modNotesTx">
        <pc:chgData name="Merethe Anette Ryen" userId="1a0d79ba-99a9-4ffc-bb02-a2067f6f93d6" providerId="ADAL" clId="{28A51921-5EC6-4319-A75D-314FB9AD0B39}" dt="2022-09-12T08:28:51.793" v="13275" actId="20577"/>
        <pc:sldMkLst>
          <pc:docMk/>
          <pc:sldMk cId="899359643" sldId="2147374601"/>
        </pc:sldMkLst>
      </pc:sldChg>
      <pc:sldChg chg="del">
        <pc:chgData name="Merethe Anette Ryen" userId="1a0d79ba-99a9-4ffc-bb02-a2067f6f93d6" providerId="ADAL" clId="{28A51921-5EC6-4319-A75D-314FB9AD0B39}" dt="2022-09-08T10:41:22.241" v="2" actId="2696"/>
        <pc:sldMkLst>
          <pc:docMk/>
          <pc:sldMk cId="923979976" sldId="2147374601"/>
        </pc:sldMkLst>
      </pc:sldChg>
      <pc:sldChg chg="add del">
        <pc:chgData name="Merethe Anette Ryen" userId="1a0d79ba-99a9-4ffc-bb02-a2067f6f93d6" providerId="ADAL" clId="{28A51921-5EC6-4319-A75D-314FB9AD0B39}" dt="2022-09-09T12:18:03.940" v="8085"/>
        <pc:sldMkLst>
          <pc:docMk/>
          <pc:sldMk cId="2814841720" sldId="2147374602"/>
        </pc:sldMkLst>
      </pc:sldChg>
      <pc:sldChg chg="addSp modSp add mod ord modNotesTx">
        <pc:chgData name="Merethe Anette Ryen" userId="1a0d79ba-99a9-4ffc-bb02-a2067f6f93d6" providerId="ADAL" clId="{28A51921-5EC6-4319-A75D-314FB9AD0B39}" dt="2022-09-09T13:43:23.918" v="10504" actId="20577"/>
        <pc:sldMkLst>
          <pc:docMk/>
          <pc:sldMk cId="3065400494" sldId="2147374602"/>
        </pc:sldMkLst>
      </pc:sldChg>
      <pc:sldChg chg="addSp delSp modSp add del mod">
        <pc:chgData name="Merethe Anette Ryen" userId="1a0d79ba-99a9-4ffc-bb02-a2067f6f93d6" providerId="ADAL" clId="{28A51921-5EC6-4319-A75D-314FB9AD0B39}" dt="2022-09-09T12:17:54.125" v="8083" actId="2696"/>
        <pc:sldMkLst>
          <pc:docMk/>
          <pc:sldMk cId="3703875124" sldId="2147374602"/>
        </pc:sldMkLst>
      </pc:sldChg>
      <pc:sldChg chg="addSp modSp add mod modNotesTx">
        <pc:chgData name="Merethe Anette Ryen" userId="1a0d79ba-99a9-4ffc-bb02-a2067f6f93d6" providerId="ADAL" clId="{28A51921-5EC6-4319-A75D-314FB9AD0B39}" dt="2022-09-12T08:40:33.376" v="13478" actId="20577"/>
        <pc:sldMkLst>
          <pc:docMk/>
          <pc:sldMk cId="1624200768" sldId="2147374603"/>
        </pc:sldMkLst>
      </pc:sldChg>
      <pc:sldChg chg="modSp add del mod">
        <pc:chgData name="Merethe Anette Ryen" userId="1a0d79ba-99a9-4ffc-bb02-a2067f6f93d6" providerId="ADAL" clId="{28A51921-5EC6-4319-A75D-314FB9AD0B39}" dt="2022-09-09T11:32:20.975" v="7107"/>
        <pc:sldMkLst>
          <pc:docMk/>
          <pc:sldMk cId="3246199953" sldId="2147374603"/>
        </pc:sldMkLst>
      </pc:sldChg>
      <pc:sldChg chg="addSp delSp modSp add del mod">
        <pc:chgData name="Merethe Anette Ryen" userId="1a0d79ba-99a9-4ffc-bb02-a2067f6f93d6" providerId="ADAL" clId="{28A51921-5EC6-4319-A75D-314FB9AD0B39}" dt="2022-09-09T12:21:29.653" v="8098" actId="2696"/>
        <pc:sldMkLst>
          <pc:docMk/>
          <pc:sldMk cId="4148895530" sldId="2147374603"/>
        </pc:sldMkLst>
      </pc:sldChg>
      <pc:sldChg chg="addSp delSp modSp new del mod">
        <pc:chgData name="Merethe Anette Ryen" userId="1a0d79ba-99a9-4ffc-bb02-a2067f6f93d6" providerId="ADAL" clId="{28A51921-5EC6-4319-A75D-314FB9AD0B39}" dt="2022-09-09T12:54:06.033" v="9409" actId="2696"/>
        <pc:sldMkLst>
          <pc:docMk/>
          <pc:sldMk cId="426859308" sldId="2147374604"/>
        </pc:sldMkLst>
      </pc:sldChg>
      <pc:sldChg chg="addSp delSp modSp add del mod ord modNotesTx">
        <pc:chgData name="Merethe Anette Ryen" userId="1a0d79ba-99a9-4ffc-bb02-a2067f6f93d6" providerId="ADAL" clId="{28A51921-5EC6-4319-A75D-314FB9AD0B39}" dt="2022-09-09T13:43:17.539" v="10499" actId="2696"/>
        <pc:sldMkLst>
          <pc:docMk/>
          <pc:sldMk cId="1727273219" sldId="2147374604"/>
        </pc:sldMkLst>
      </pc:sldChg>
      <pc:sldChg chg="add del">
        <pc:chgData name="Merethe Anette Ryen" userId="1a0d79ba-99a9-4ffc-bb02-a2067f6f93d6" providerId="ADAL" clId="{28A51921-5EC6-4319-A75D-314FB9AD0B39}" dt="2022-09-09T12:57:31.258" v="9411"/>
        <pc:sldMkLst>
          <pc:docMk/>
          <pc:sldMk cId="4165274393" sldId="2147374604"/>
        </pc:sldMkLst>
      </pc:sldChg>
      <pc:sldChg chg="addSp delSp modSp add mod modNotesTx">
        <pc:chgData name="Merethe Anette Ryen" userId="1a0d79ba-99a9-4ffc-bb02-a2067f6f93d6" providerId="ADAL" clId="{28A51921-5EC6-4319-A75D-314FB9AD0B39}" dt="2022-09-09T13:44:23.386" v="10572" actId="1076"/>
        <pc:sldMkLst>
          <pc:docMk/>
          <pc:sldMk cId="1101722672" sldId="2147374605"/>
        </pc:sldMkLst>
      </pc:sldChg>
      <pc:sldChg chg="addSp delSp modSp add mod ord">
        <pc:chgData name="Merethe Anette Ryen" userId="1a0d79ba-99a9-4ffc-bb02-a2067f6f93d6" providerId="ADAL" clId="{28A51921-5EC6-4319-A75D-314FB9AD0B39}" dt="2022-09-12T10:50:00.219" v="13737" actId="20577"/>
        <pc:sldMkLst>
          <pc:docMk/>
          <pc:sldMk cId="852307171" sldId="2147374606"/>
        </pc:sldMkLst>
      </pc:sldChg>
      <pc:sldChg chg="addSp delSp new del">
        <pc:chgData name="Merethe Anette Ryen" userId="1a0d79ba-99a9-4ffc-bb02-a2067f6f93d6" providerId="ADAL" clId="{28A51921-5EC6-4319-A75D-314FB9AD0B39}" dt="2022-09-12T08:46:19.711" v="13703" actId="2696"/>
        <pc:sldMkLst>
          <pc:docMk/>
          <pc:sldMk cId="3729384149" sldId="2147374607"/>
        </pc:sldMkLst>
      </pc:sldChg>
      <pc:sldChg chg="modSp add mod">
        <pc:chgData name="Merethe Anette Ryen" userId="1a0d79ba-99a9-4ffc-bb02-a2067f6f93d6" providerId="ADAL" clId="{28A51921-5EC6-4319-A75D-314FB9AD0B39}" dt="2022-09-12T08:02:41.059" v="12243" actId="1076"/>
        <pc:sldMkLst>
          <pc:docMk/>
          <pc:sldMk cId="1893141399" sldId="2147374608"/>
        </pc:sldMkLst>
      </pc:sldChg>
      <pc:sldChg chg="new del">
        <pc:chgData name="Merethe Anette Ryen" userId="1a0d79ba-99a9-4ffc-bb02-a2067f6f93d6" providerId="ADAL" clId="{28A51921-5EC6-4319-A75D-314FB9AD0B39}" dt="2022-09-12T08:03:41.161" v="12245" actId="680"/>
        <pc:sldMkLst>
          <pc:docMk/>
          <pc:sldMk cId="1060298957" sldId="2147374609"/>
        </pc:sldMkLst>
      </pc:sldChg>
      <pc:sldChg chg="addSp delSp modSp new mod ord">
        <pc:chgData name="Merethe Anette Ryen" userId="1a0d79ba-99a9-4ffc-bb02-a2067f6f93d6" providerId="ADAL" clId="{28A51921-5EC6-4319-A75D-314FB9AD0B39}" dt="2022-09-12T08:48:59.180" v="13707"/>
        <pc:sldMkLst>
          <pc:docMk/>
          <pc:sldMk cId="3424933118" sldId="2147374609"/>
        </pc:sldMkLst>
      </pc:sldChg>
    </pc:docChg>
  </pc:docChgLst>
  <pc:docChgLst>
    <pc:chgData name="Merethe Anette Ryen" userId="S::merethear@uia.no::1a0d79ba-99a9-4ffc-bb02-a2067f6f93d6" providerId="AD" clId="Web-{C6D6ABC5-E186-4D84-9353-EA2992D6F982}"/>
    <pc:docChg chg="addSld modSld modSection">
      <pc:chgData name="Merethe Anette Ryen" userId="S::merethear@uia.no::1a0d79ba-99a9-4ffc-bb02-a2067f6f93d6" providerId="AD" clId="Web-{C6D6ABC5-E186-4D84-9353-EA2992D6F982}" dt="2024-11-21T12:22:09.211" v="19"/>
      <pc:docMkLst>
        <pc:docMk/>
      </pc:docMkLst>
      <pc:sldChg chg="modSp">
        <pc:chgData name="Merethe Anette Ryen" userId="S::merethear@uia.no::1a0d79ba-99a9-4ffc-bb02-a2067f6f93d6" providerId="AD" clId="Web-{C6D6ABC5-E186-4D84-9353-EA2992D6F982}" dt="2024-11-21T12:22:09.211" v="19"/>
        <pc:sldMkLst>
          <pc:docMk/>
          <pc:sldMk cId="1502138902" sldId="2147374762"/>
        </pc:sldMkLst>
      </pc:sldChg>
      <pc:sldChg chg="addSp delSp modSp new mod modClrScheme chgLayout">
        <pc:chgData name="Merethe Anette Ryen" userId="S::merethear@uia.no::1a0d79ba-99a9-4ffc-bb02-a2067f6f93d6" providerId="AD" clId="Web-{C6D6ABC5-E186-4D84-9353-EA2992D6F982}" dt="2024-11-21T12:21:25.710" v="17" actId="14100"/>
        <pc:sldMkLst>
          <pc:docMk/>
          <pc:sldMk cId="2061532063" sldId="2147374995"/>
        </pc:sldMkLst>
      </pc:sldChg>
    </pc:docChg>
  </pc:docChgLst>
  <pc:docChgLst>
    <pc:chgData name="Merethe Anette Ryen" userId="S::merethear@uia.no::1a0d79ba-99a9-4ffc-bb02-a2067f6f93d6" providerId="AD" clId="Web-{F4158AA0-9232-4DA1-935E-DC4C0179938C}"/>
    <pc:docChg chg="delSld modSld modSection">
      <pc:chgData name="Merethe Anette Ryen" userId="S::merethear@uia.no::1a0d79ba-99a9-4ffc-bb02-a2067f6f93d6" providerId="AD" clId="Web-{F4158AA0-9232-4DA1-935E-DC4C0179938C}" dt="2025-05-30T18:48:14.247" v="8"/>
      <pc:docMkLst>
        <pc:docMk/>
      </pc:docMkLst>
      <pc:sldChg chg="del">
        <pc:chgData name="Merethe Anette Ryen" userId="S::merethear@uia.no::1a0d79ba-99a9-4ffc-bb02-a2067f6f93d6" providerId="AD" clId="Web-{F4158AA0-9232-4DA1-935E-DC4C0179938C}" dt="2025-05-30T18:48:14.247" v="8"/>
        <pc:sldMkLst>
          <pc:docMk/>
          <pc:sldMk cId="1681271319" sldId="2147374655"/>
        </pc:sldMkLst>
      </pc:sldChg>
      <pc:sldChg chg="del">
        <pc:chgData name="Merethe Anette Ryen" userId="S::merethear@uia.no::1a0d79ba-99a9-4ffc-bb02-a2067f6f93d6" providerId="AD" clId="Web-{F4158AA0-9232-4DA1-935E-DC4C0179938C}" dt="2025-05-30T18:48:14.247" v="7"/>
        <pc:sldMkLst>
          <pc:docMk/>
          <pc:sldMk cId="759042129" sldId="2147374657"/>
        </pc:sldMkLst>
      </pc:sldChg>
      <pc:sldChg chg="del">
        <pc:chgData name="Merethe Anette Ryen" userId="S::merethear@uia.no::1a0d79ba-99a9-4ffc-bb02-a2067f6f93d6" providerId="AD" clId="Web-{F4158AA0-9232-4DA1-935E-DC4C0179938C}" dt="2025-05-30T18:48:14.247" v="5"/>
        <pc:sldMkLst>
          <pc:docMk/>
          <pc:sldMk cId="3623317499" sldId="2147374872"/>
        </pc:sldMkLst>
      </pc:sldChg>
      <pc:sldChg chg="del">
        <pc:chgData name="Merethe Anette Ryen" userId="S::merethear@uia.no::1a0d79ba-99a9-4ffc-bb02-a2067f6f93d6" providerId="AD" clId="Web-{F4158AA0-9232-4DA1-935E-DC4C0179938C}" dt="2025-05-30T18:48:14.247" v="4"/>
        <pc:sldMkLst>
          <pc:docMk/>
          <pc:sldMk cId="1432276258" sldId="2147374997"/>
        </pc:sldMkLst>
      </pc:sldChg>
      <pc:sldChg chg="del">
        <pc:chgData name="Merethe Anette Ryen" userId="S::merethear@uia.no::1a0d79ba-99a9-4ffc-bb02-a2067f6f93d6" providerId="AD" clId="Web-{F4158AA0-9232-4DA1-935E-DC4C0179938C}" dt="2025-05-30T18:48:14.247" v="3"/>
        <pc:sldMkLst>
          <pc:docMk/>
          <pc:sldMk cId="1508937140" sldId="2147374998"/>
        </pc:sldMkLst>
      </pc:sldChg>
      <pc:sldChg chg="del">
        <pc:chgData name="Merethe Anette Ryen" userId="S::merethear@uia.no::1a0d79ba-99a9-4ffc-bb02-a2067f6f93d6" providerId="AD" clId="Web-{F4158AA0-9232-4DA1-935E-DC4C0179938C}" dt="2025-05-30T18:48:14.247" v="6"/>
        <pc:sldMkLst>
          <pc:docMk/>
          <pc:sldMk cId="4015992266" sldId="2147375110"/>
        </pc:sldMkLst>
      </pc:sldChg>
      <pc:sldChg chg="del">
        <pc:chgData name="Merethe Anette Ryen" userId="S::merethear@uia.no::1a0d79ba-99a9-4ffc-bb02-a2067f6f93d6" providerId="AD" clId="Web-{F4158AA0-9232-4DA1-935E-DC4C0179938C}" dt="2025-05-30T18:48:14.231" v="2"/>
        <pc:sldMkLst>
          <pc:docMk/>
          <pc:sldMk cId="914127168" sldId="2147375122"/>
        </pc:sldMkLst>
      </pc:sldChg>
      <pc:sldChg chg="modSp">
        <pc:chgData name="Merethe Anette Ryen" userId="S::merethear@uia.no::1a0d79ba-99a9-4ffc-bb02-a2067f6f93d6" providerId="AD" clId="Web-{F4158AA0-9232-4DA1-935E-DC4C0179938C}" dt="2025-05-30T18:48:04.544" v="1" actId="20577"/>
        <pc:sldMkLst>
          <pc:docMk/>
          <pc:sldMk cId="3160440642" sldId="2147375207"/>
        </pc:sldMkLst>
        <pc:spChg chg="mod">
          <ac:chgData name="Merethe Anette Ryen" userId="S::merethear@uia.no::1a0d79ba-99a9-4ffc-bb02-a2067f6f93d6" providerId="AD" clId="Web-{F4158AA0-9232-4DA1-935E-DC4C0179938C}" dt="2025-05-30T18:48:04.544" v="1" actId="20577"/>
          <ac:spMkLst>
            <pc:docMk/>
            <pc:sldMk cId="3160440642" sldId="2147375207"/>
            <ac:spMk id="3" creationId="{19EA8EE4-2325-171E-5A75-CC31C33A3018}"/>
          </ac:spMkLst>
        </pc:spChg>
      </pc:sldChg>
    </pc:docChg>
  </pc:docChgLst>
  <pc:docChgLst>
    <pc:chgData name="Merethe Anette Ryen" userId="S::merethear@uia.no::1a0d79ba-99a9-4ffc-bb02-a2067f6f93d6" providerId="AD" clId="Web-{3ECAC4CF-1187-4550-9AB8-58FCBE83D1CA}"/>
    <pc:docChg chg="addSld delSld sldOrd modSection">
      <pc:chgData name="Merethe Anette Ryen" userId="S::merethear@uia.no::1a0d79ba-99a9-4ffc-bb02-a2067f6f93d6" providerId="AD" clId="Web-{3ECAC4CF-1187-4550-9AB8-58FCBE83D1CA}" dt="2023-07-19T12:29:28.208" v="11"/>
      <pc:docMkLst>
        <pc:docMk/>
      </pc:docMkLst>
      <pc:sldChg chg="add del">
        <pc:chgData name="Merethe Anette Ryen" userId="S::merethear@uia.no::1a0d79ba-99a9-4ffc-bb02-a2067f6f93d6" providerId="AD" clId="Web-{3ECAC4CF-1187-4550-9AB8-58FCBE83D1CA}" dt="2023-07-19T12:29:16.818" v="9"/>
        <pc:sldMkLst>
          <pc:docMk/>
          <pc:sldMk cId="1502138902" sldId="2147374762"/>
        </pc:sldMkLst>
      </pc:sldChg>
      <pc:sldChg chg="add del ord">
        <pc:chgData name="Merethe Anette Ryen" userId="S::merethear@uia.no::1a0d79ba-99a9-4ffc-bb02-a2067f6f93d6" providerId="AD" clId="Web-{3ECAC4CF-1187-4550-9AB8-58FCBE83D1CA}" dt="2023-07-19T12:29:28.208" v="11"/>
        <pc:sldMkLst>
          <pc:docMk/>
          <pc:sldMk cId="2459704082" sldId="2147374793"/>
        </pc:sldMkLst>
      </pc:sldChg>
      <pc:sldChg chg="add del ord">
        <pc:chgData name="Merethe Anette Ryen" userId="S::merethear@uia.no::1a0d79ba-99a9-4ffc-bb02-a2067f6f93d6" providerId="AD" clId="Web-{3ECAC4CF-1187-4550-9AB8-58FCBE83D1CA}" dt="2023-07-19T12:29:19.818" v="10"/>
        <pc:sldMkLst>
          <pc:docMk/>
          <pc:sldMk cId="2794289582" sldId="2147374794"/>
        </pc:sldMkLst>
      </pc:sldChg>
    </pc:docChg>
  </pc:docChgLst>
  <pc:docChgLst>
    <pc:chgData name="Merethe Anette Ryen" userId="1a0d79ba-99a9-4ffc-bb02-a2067f6f93d6" providerId="ADAL" clId="{0140A284-68CD-4E4B-8887-3916AF825CAD}"/>
    <pc:docChg chg="undo custSel addSld delSld modSld sldOrd modSection">
      <pc:chgData name="Merethe Anette Ryen" userId="1a0d79ba-99a9-4ffc-bb02-a2067f6f93d6" providerId="ADAL" clId="{0140A284-68CD-4E4B-8887-3916AF825CAD}" dt="2022-10-07T13:43:40.357" v="21297" actId="2711"/>
      <pc:docMkLst>
        <pc:docMk/>
      </pc:docMkLst>
      <pc:sldChg chg="del">
        <pc:chgData name="Merethe Anette Ryen" userId="1a0d79ba-99a9-4ffc-bb02-a2067f6f93d6" providerId="ADAL" clId="{0140A284-68CD-4E4B-8887-3916AF825CAD}" dt="2022-09-14T10:27:54.888" v="0" actId="2696"/>
        <pc:sldMkLst>
          <pc:docMk/>
          <pc:sldMk cId="1880413105" sldId="506"/>
        </pc:sldMkLst>
      </pc:sldChg>
      <pc:sldChg chg="del">
        <pc:chgData name="Merethe Anette Ryen" userId="1a0d79ba-99a9-4ffc-bb02-a2067f6f93d6" providerId="ADAL" clId="{0140A284-68CD-4E4B-8887-3916AF825CAD}" dt="2022-09-14T10:27:54.888" v="0" actId="2696"/>
        <pc:sldMkLst>
          <pc:docMk/>
          <pc:sldMk cId="1521368981" sldId="649"/>
        </pc:sldMkLst>
      </pc:sldChg>
      <pc:sldChg chg="del">
        <pc:chgData name="Merethe Anette Ryen" userId="1a0d79ba-99a9-4ffc-bb02-a2067f6f93d6" providerId="ADAL" clId="{0140A284-68CD-4E4B-8887-3916AF825CAD}" dt="2022-09-14T10:27:54.888" v="0" actId="2696"/>
        <pc:sldMkLst>
          <pc:docMk/>
          <pc:sldMk cId="982403725" sldId="650"/>
        </pc:sldMkLst>
      </pc:sldChg>
      <pc:sldChg chg="del">
        <pc:chgData name="Merethe Anette Ryen" userId="1a0d79ba-99a9-4ffc-bb02-a2067f6f93d6" providerId="ADAL" clId="{0140A284-68CD-4E4B-8887-3916AF825CAD}" dt="2022-09-14T10:27:54.888" v="0" actId="2696"/>
        <pc:sldMkLst>
          <pc:docMk/>
          <pc:sldMk cId="3710683031" sldId="651"/>
        </pc:sldMkLst>
      </pc:sldChg>
      <pc:sldChg chg="modSp mod">
        <pc:chgData name="Merethe Anette Ryen" userId="1a0d79ba-99a9-4ffc-bb02-a2067f6f93d6" providerId="ADAL" clId="{0140A284-68CD-4E4B-8887-3916AF825CAD}" dt="2022-09-19T08:28:49.097" v="7871" actId="1076"/>
        <pc:sldMkLst>
          <pc:docMk/>
          <pc:sldMk cId="2882871590" sldId="653"/>
        </pc:sldMkLst>
      </pc:sldChg>
      <pc:sldChg chg="del">
        <pc:chgData name="Merethe Anette Ryen" userId="1a0d79ba-99a9-4ffc-bb02-a2067f6f93d6" providerId="ADAL" clId="{0140A284-68CD-4E4B-8887-3916AF825CAD}" dt="2022-09-14T10:27:54.888" v="0" actId="2696"/>
        <pc:sldMkLst>
          <pc:docMk/>
          <pc:sldMk cId="3905172052" sldId="2147374576"/>
        </pc:sldMkLst>
      </pc:sldChg>
      <pc:sldChg chg="ord">
        <pc:chgData name="Merethe Anette Ryen" userId="1a0d79ba-99a9-4ffc-bb02-a2067f6f93d6" providerId="ADAL" clId="{0140A284-68CD-4E4B-8887-3916AF825CAD}" dt="2022-09-14T10:37:22.420" v="115"/>
        <pc:sldMkLst>
          <pc:docMk/>
          <pc:sldMk cId="447043750" sldId="2147374578"/>
        </pc:sldMkLst>
      </pc:sldChg>
      <pc:sldChg chg="modSp mod ord modNotesTx">
        <pc:chgData name="Merethe Anette Ryen" userId="1a0d79ba-99a9-4ffc-bb02-a2067f6f93d6" providerId="ADAL" clId="{0140A284-68CD-4E4B-8887-3916AF825CAD}" dt="2022-10-07T11:51:53.561" v="21031" actId="20577"/>
        <pc:sldMkLst>
          <pc:docMk/>
          <pc:sldMk cId="4226427866" sldId="2147374591"/>
        </pc:sldMkLst>
      </pc:sldChg>
      <pc:sldChg chg="add del">
        <pc:chgData name="Merethe Anette Ryen" userId="1a0d79ba-99a9-4ffc-bb02-a2067f6f93d6" providerId="ADAL" clId="{0140A284-68CD-4E4B-8887-3916AF825CAD}" dt="2022-09-14T10:37:48.608" v="118" actId="2696"/>
        <pc:sldMkLst>
          <pc:docMk/>
          <pc:sldMk cId="1853143291" sldId="2147374593"/>
        </pc:sldMkLst>
      </pc:sldChg>
      <pc:sldChg chg="del">
        <pc:chgData name="Merethe Anette Ryen" userId="1a0d79ba-99a9-4ffc-bb02-a2067f6f93d6" providerId="ADAL" clId="{0140A284-68CD-4E4B-8887-3916AF825CAD}" dt="2022-09-14T10:37:24.884" v="116" actId="2696"/>
        <pc:sldMkLst>
          <pc:docMk/>
          <pc:sldMk cId="3333341650" sldId="2147374593"/>
        </pc:sldMkLst>
      </pc:sldChg>
      <pc:sldChg chg="del">
        <pc:chgData name="Merethe Anette Ryen" userId="1a0d79ba-99a9-4ffc-bb02-a2067f6f93d6" providerId="ADAL" clId="{0140A284-68CD-4E4B-8887-3916AF825CAD}" dt="2022-09-14T11:53:35.897" v="3638" actId="2696"/>
        <pc:sldMkLst>
          <pc:docMk/>
          <pc:sldMk cId="1612274319" sldId="2147374594"/>
        </pc:sldMkLst>
      </pc:sldChg>
      <pc:sldChg chg="modSp mod">
        <pc:chgData name="Merethe Anette Ryen" userId="1a0d79ba-99a9-4ffc-bb02-a2067f6f93d6" providerId="ADAL" clId="{0140A284-68CD-4E4B-8887-3916AF825CAD}" dt="2022-10-04T13:09:21.293" v="20182" actId="20577"/>
        <pc:sldMkLst>
          <pc:docMk/>
          <pc:sldMk cId="1101722672" sldId="2147374605"/>
        </pc:sldMkLst>
      </pc:sldChg>
      <pc:sldChg chg="del">
        <pc:chgData name="Merethe Anette Ryen" userId="1a0d79ba-99a9-4ffc-bb02-a2067f6f93d6" providerId="ADAL" clId="{0140A284-68CD-4E4B-8887-3916AF825CAD}" dt="2022-09-14T10:36:57.062" v="112" actId="2696"/>
        <pc:sldMkLst>
          <pc:docMk/>
          <pc:sldMk cId="852307171" sldId="2147374606"/>
        </pc:sldMkLst>
      </pc:sldChg>
      <pc:sldChg chg="add">
        <pc:chgData name="Merethe Anette Ryen" userId="1a0d79ba-99a9-4ffc-bb02-a2067f6f93d6" providerId="ADAL" clId="{0140A284-68CD-4E4B-8887-3916AF825CAD}" dt="2022-09-14T10:37:02.307" v="113"/>
        <pc:sldMkLst>
          <pc:docMk/>
          <pc:sldMk cId="3303469977" sldId="2147374606"/>
        </pc:sldMkLst>
      </pc:sldChg>
      <pc:sldChg chg="modSp del mod modNotesTx">
        <pc:chgData name="Merethe Anette Ryen" userId="1a0d79ba-99a9-4ffc-bb02-a2067f6f93d6" providerId="ADAL" clId="{0140A284-68CD-4E4B-8887-3916AF825CAD}" dt="2022-09-19T10:28:58.844" v="8962" actId="2696"/>
        <pc:sldMkLst>
          <pc:docMk/>
          <pc:sldMk cId="1893141399" sldId="2147374608"/>
        </pc:sldMkLst>
      </pc:sldChg>
      <pc:sldChg chg="modSp mod ord">
        <pc:chgData name="Merethe Anette Ryen" userId="1a0d79ba-99a9-4ffc-bb02-a2067f6f93d6" providerId="ADAL" clId="{0140A284-68CD-4E4B-8887-3916AF825CAD}" dt="2022-09-30T10:38:30.234" v="16307" actId="20577"/>
        <pc:sldMkLst>
          <pc:docMk/>
          <pc:sldMk cId="3424933118" sldId="2147374609"/>
        </pc:sldMkLst>
      </pc:sldChg>
      <pc:sldChg chg="addSp delSp modSp new mod modNotesTx">
        <pc:chgData name="Merethe Anette Ryen" userId="1a0d79ba-99a9-4ffc-bb02-a2067f6f93d6" providerId="ADAL" clId="{0140A284-68CD-4E4B-8887-3916AF825CAD}" dt="2022-09-14T10:48:31.887" v="767" actId="20577"/>
        <pc:sldMkLst>
          <pc:docMk/>
          <pc:sldMk cId="3480622734" sldId="2147374610"/>
        </pc:sldMkLst>
      </pc:sldChg>
      <pc:sldChg chg="addSp delSp modSp new mod modClrScheme chgLayout modNotesTx">
        <pc:chgData name="Merethe Anette Ryen" userId="1a0d79ba-99a9-4ffc-bb02-a2067f6f93d6" providerId="ADAL" clId="{0140A284-68CD-4E4B-8887-3916AF825CAD}" dt="2022-09-14T12:20:34.467" v="4843" actId="20577"/>
        <pc:sldMkLst>
          <pc:docMk/>
          <pc:sldMk cId="1767342062" sldId="2147374611"/>
        </pc:sldMkLst>
      </pc:sldChg>
      <pc:sldChg chg="addSp delSp modSp add mod modNotesTx">
        <pc:chgData name="Merethe Anette Ryen" userId="1a0d79ba-99a9-4ffc-bb02-a2067f6f93d6" providerId="ADAL" clId="{0140A284-68CD-4E4B-8887-3916AF825CAD}" dt="2022-09-14T12:22:15.985" v="4928" actId="20577"/>
        <pc:sldMkLst>
          <pc:docMk/>
          <pc:sldMk cId="422488261" sldId="2147374612"/>
        </pc:sldMkLst>
      </pc:sldChg>
      <pc:sldChg chg="addSp modSp new mod">
        <pc:chgData name="Merethe Anette Ryen" userId="1a0d79ba-99a9-4ffc-bb02-a2067f6f93d6" providerId="ADAL" clId="{0140A284-68CD-4E4B-8887-3916AF825CAD}" dt="2022-09-14T10:38:48.566" v="121" actId="14100"/>
        <pc:sldMkLst>
          <pc:docMk/>
          <pc:sldMk cId="567928240" sldId="2147374613"/>
        </pc:sldMkLst>
      </pc:sldChg>
      <pc:sldChg chg="addSp delSp modSp new mod modNotesTx">
        <pc:chgData name="Merethe Anette Ryen" userId="1a0d79ba-99a9-4ffc-bb02-a2067f6f93d6" providerId="ADAL" clId="{0140A284-68CD-4E4B-8887-3916AF825CAD}" dt="2022-09-14T12:09:46.421" v="4081" actId="20577"/>
        <pc:sldMkLst>
          <pc:docMk/>
          <pc:sldMk cId="2747531598" sldId="2147374614"/>
        </pc:sldMkLst>
      </pc:sldChg>
      <pc:sldChg chg="addSp delSp modSp new mod ord modNotesTx">
        <pc:chgData name="Merethe Anette Ryen" userId="1a0d79ba-99a9-4ffc-bb02-a2067f6f93d6" providerId="ADAL" clId="{0140A284-68CD-4E4B-8887-3916AF825CAD}" dt="2022-09-19T09:21:13.550" v="8613"/>
        <pc:sldMkLst>
          <pc:docMk/>
          <pc:sldMk cId="3529569673" sldId="2147374615"/>
        </pc:sldMkLst>
      </pc:sldChg>
      <pc:sldChg chg="add del">
        <pc:chgData name="Merethe Anette Ryen" userId="1a0d79ba-99a9-4ffc-bb02-a2067f6f93d6" providerId="ADAL" clId="{0140A284-68CD-4E4B-8887-3916AF825CAD}" dt="2022-09-14T12:51:32.724" v="5994" actId="2696"/>
        <pc:sldMkLst>
          <pc:docMk/>
          <pc:sldMk cId="46463803" sldId="2147374616"/>
        </pc:sldMkLst>
      </pc:sldChg>
      <pc:sldChg chg="addSp delSp modSp new mod ord">
        <pc:chgData name="Merethe Anette Ryen" userId="1a0d79ba-99a9-4ffc-bb02-a2067f6f93d6" providerId="ADAL" clId="{0140A284-68CD-4E4B-8887-3916AF825CAD}" dt="2022-09-19T09:21:13.550" v="8613"/>
        <pc:sldMkLst>
          <pc:docMk/>
          <pc:sldMk cId="2804485322" sldId="2147374617"/>
        </pc:sldMkLst>
      </pc:sldChg>
      <pc:sldChg chg="addSp delSp modSp new mod modNotesTx">
        <pc:chgData name="Merethe Anette Ryen" userId="1a0d79ba-99a9-4ffc-bb02-a2067f6f93d6" providerId="ADAL" clId="{0140A284-68CD-4E4B-8887-3916AF825CAD}" dt="2022-09-14T13:19:45.220" v="6497" actId="20577"/>
        <pc:sldMkLst>
          <pc:docMk/>
          <pc:sldMk cId="2204501998" sldId="2147374618"/>
        </pc:sldMkLst>
      </pc:sldChg>
      <pc:sldChg chg="add del">
        <pc:chgData name="Merethe Anette Ryen" userId="1a0d79ba-99a9-4ffc-bb02-a2067f6f93d6" providerId="ADAL" clId="{0140A284-68CD-4E4B-8887-3916AF825CAD}" dt="2022-09-14T12:51:30.672" v="5993" actId="2696"/>
        <pc:sldMkLst>
          <pc:docMk/>
          <pc:sldMk cId="2327998515" sldId="2147374618"/>
        </pc:sldMkLst>
      </pc:sldChg>
      <pc:sldChg chg="delSp add del mod">
        <pc:chgData name="Merethe Anette Ryen" userId="1a0d79ba-99a9-4ffc-bb02-a2067f6f93d6" providerId="ADAL" clId="{0140A284-68CD-4E4B-8887-3916AF825CAD}" dt="2022-09-14T13:01:04.007" v="6006" actId="2696"/>
        <pc:sldMkLst>
          <pc:docMk/>
          <pc:sldMk cId="2410888849" sldId="2147374618"/>
        </pc:sldMkLst>
      </pc:sldChg>
      <pc:sldChg chg="addSp delSp modSp add mod modNotesTx">
        <pc:chgData name="Merethe Anette Ryen" userId="1a0d79ba-99a9-4ffc-bb02-a2067f6f93d6" providerId="ADAL" clId="{0140A284-68CD-4E4B-8887-3916AF825CAD}" dt="2022-10-04T13:07:33.236" v="20163" actId="14100"/>
        <pc:sldMkLst>
          <pc:docMk/>
          <pc:sldMk cId="112301591" sldId="2147374619"/>
        </pc:sldMkLst>
      </pc:sldChg>
      <pc:sldChg chg="addSp delSp modSp new mod">
        <pc:chgData name="Merethe Anette Ryen" userId="1a0d79ba-99a9-4ffc-bb02-a2067f6f93d6" providerId="ADAL" clId="{0140A284-68CD-4E4B-8887-3916AF825CAD}" dt="2022-09-15T10:12:18.599" v="6747" actId="20577"/>
        <pc:sldMkLst>
          <pc:docMk/>
          <pc:sldMk cId="2754562572" sldId="2147374620"/>
        </pc:sldMkLst>
      </pc:sldChg>
      <pc:sldChg chg="addSp delSp modSp new mod modAnim">
        <pc:chgData name="Merethe Anette Ryen" userId="1a0d79ba-99a9-4ffc-bb02-a2067f6f93d6" providerId="ADAL" clId="{0140A284-68CD-4E4B-8887-3916AF825CAD}" dt="2022-09-15T12:21:55.429" v="6763" actId="14100"/>
        <pc:sldMkLst>
          <pc:docMk/>
          <pc:sldMk cId="4205188481" sldId="2147374621"/>
        </pc:sldMkLst>
      </pc:sldChg>
      <pc:sldChg chg="modSp add mod">
        <pc:chgData name="Merethe Anette Ryen" userId="1a0d79ba-99a9-4ffc-bb02-a2067f6f93d6" providerId="ADAL" clId="{0140A284-68CD-4E4B-8887-3916AF825CAD}" dt="2022-10-07T12:53:20.949" v="21073" actId="20577"/>
        <pc:sldMkLst>
          <pc:docMk/>
          <pc:sldMk cId="107789224" sldId="2147374622"/>
        </pc:sldMkLst>
      </pc:sldChg>
      <pc:sldChg chg="addSp delSp modSp new mod modNotesTx">
        <pc:chgData name="Merethe Anette Ryen" userId="1a0d79ba-99a9-4ffc-bb02-a2067f6f93d6" providerId="ADAL" clId="{0140A284-68CD-4E4B-8887-3916AF825CAD}" dt="2022-10-04T09:33:38.381" v="16506" actId="20577"/>
        <pc:sldMkLst>
          <pc:docMk/>
          <pc:sldMk cId="2506162015" sldId="2147374623"/>
        </pc:sldMkLst>
      </pc:sldChg>
      <pc:sldChg chg="addSp delSp modSp new mod ord modClrScheme chgLayout">
        <pc:chgData name="Merethe Anette Ryen" userId="1a0d79ba-99a9-4ffc-bb02-a2067f6f93d6" providerId="ADAL" clId="{0140A284-68CD-4E4B-8887-3916AF825CAD}" dt="2022-09-19T10:48:33.151" v="9215" actId="1076"/>
        <pc:sldMkLst>
          <pc:docMk/>
          <pc:sldMk cId="279549406" sldId="2147374624"/>
        </pc:sldMkLst>
      </pc:sldChg>
      <pc:sldChg chg="modSp add mod">
        <pc:chgData name="Merethe Anette Ryen" userId="1a0d79ba-99a9-4ffc-bb02-a2067f6f93d6" providerId="ADAL" clId="{0140A284-68CD-4E4B-8887-3916AF825CAD}" dt="2022-09-19T09:21:30.081" v="8623" actId="20577"/>
        <pc:sldMkLst>
          <pc:docMk/>
          <pc:sldMk cId="3724777073" sldId="2147374625"/>
        </pc:sldMkLst>
      </pc:sldChg>
      <pc:sldChg chg="add">
        <pc:chgData name="Merethe Anette Ryen" userId="1a0d79ba-99a9-4ffc-bb02-a2067f6f93d6" providerId="ADAL" clId="{0140A284-68CD-4E4B-8887-3916AF825CAD}" dt="2022-09-19T09:21:36.838" v="8624"/>
        <pc:sldMkLst>
          <pc:docMk/>
          <pc:sldMk cId="407882438" sldId="2147374626"/>
        </pc:sldMkLst>
      </pc:sldChg>
      <pc:sldChg chg="addSp delSp modSp new mod">
        <pc:chgData name="Merethe Anette Ryen" userId="1a0d79ba-99a9-4ffc-bb02-a2067f6f93d6" providerId="ADAL" clId="{0140A284-68CD-4E4B-8887-3916AF825CAD}" dt="2022-09-19T09:24:23.525" v="8632" actId="14100"/>
        <pc:sldMkLst>
          <pc:docMk/>
          <pc:sldMk cId="4070136309" sldId="2147374627"/>
        </pc:sldMkLst>
      </pc:sldChg>
      <pc:sldChg chg="addSp delSp modSp new mod">
        <pc:chgData name="Merethe Anette Ryen" userId="1a0d79ba-99a9-4ffc-bb02-a2067f6f93d6" providerId="ADAL" clId="{0140A284-68CD-4E4B-8887-3916AF825CAD}" dt="2022-09-19T10:32:08.386" v="9036" actId="20577"/>
        <pc:sldMkLst>
          <pc:docMk/>
          <pc:sldMk cId="1375236701" sldId="2147374628"/>
        </pc:sldMkLst>
      </pc:sldChg>
      <pc:sldChg chg="addSp delSp modSp new mod modClrScheme chgLayout">
        <pc:chgData name="Merethe Anette Ryen" userId="1a0d79ba-99a9-4ffc-bb02-a2067f6f93d6" providerId="ADAL" clId="{0140A284-68CD-4E4B-8887-3916AF825CAD}" dt="2022-10-07T11:53:00.815" v="21033" actId="27636"/>
        <pc:sldMkLst>
          <pc:docMk/>
          <pc:sldMk cId="4116281161" sldId="2147374629"/>
        </pc:sldMkLst>
      </pc:sldChg>
      <pc:sldChg chg="delSp modSp add mod modNotesTx">
        <pc:chgData name="Merethe Anette Ryen" userId="1a0d79ba-99a9-4ffc-bb02-a2067f6f93d6" providerId="ADAL" clId="{0140A284-68CD-4E4B-8887-3916AF825CAD}" dt="2022-09-19T13:03:59.422" v="15595" actId="20577"/>
        <pc:sldMkLst>
          <pc:docMk/>
          <pc:sldMk cId="194641455" sldId="2147374630"/>
        </pc:sldMkLst>
      </pc:sldChg>
      <pc:sldChg chg="new del">
        <pc:chgData name="Merethe Anette Ryen" userId="1a0d79ba-99a9-4ffc-bb02-a2067f6f93d6" providerId="ADAL" clId="{0140A284-68CD-4E4B-8887-3916AF825CAD}" dt="2022-09-19T10:51:45.692" v="9230" actId="2696"/>
        <pc:sldMkLst>
          <pc:docMk/>
          <pc:sldMk cId="4244715229" sldId="2147374630"/>
        </pc:sldMkLst>
      </pc:sldChg>
      <pc:sldChg chg="add">
        <pc:chgData name="Merethe Anette Ryen" userId="1a0d79ba-99a9-4ffc-bb02-a2067f6f93d6" providerId="ADAL" clId="{0140A284-68CD-4E4B-8887-3916AF825CAD}" dt="2022-09-19T10:55:37.117" v="9458"/>
        <pc:sldMkLst>
          <pc:docMk/>
          <pc:sldMk cId="3187348827" sldId="2147374631"/>
        </pc:sldMkLst>
      </pc:sldChg>
      <pc:sldChg chg="add">
        <pc:chgData name="Merethe Anette Ryen" userId="1a0d79ba-99a9-4ffc-bb02-a2067f6f93d6" providerId="ADAL" clId="{0140A284-68CD-4E4B-8887-3916AF825CAD}" dt="2022-09-19T13:04:27.654" v="15596"/>
        <pc:sldMkLst>
          <pc:docMk/>
          <pc:sldMk cId="4087681143" sldId="2147374632"/>
        </pc:sldMkLst>
      </pc:sldChg>
      <pc:sldChg chg="add">
        <pc:chgData name="Merethe Anette Ryen" userId="1a0d79ba-99a9-4ffc-bb02-a2067f6f93d6" providerId="ADAL" clId="{0140A284-68CD-4E4B-8887-3916AF825CAD}" dt="2022-09-19T13:04:27.654" v="15596"/>
        <pc:sldMkLst>
          <pc:docMk/>
          <pc:sldMk cId="3634801818" sldId="2147374633"/>
        </pc:sldMkLst>
      </pc:sldChg>
      <pc:sldChg chg="modSp add mod">
        <pc:chgData name="Merethe Anette Ryen" userId="1a0d79ba-99a9-4ffc-bb02-a2067f6f93d6" providerId="ADAL" clId="{0140A284-68CD-4E4B-8887-3916AF825CAD}" dt="2022-10-07T13:07:25.924" v="21104" actId="20577"/>
        <pc:sldMkLst>
          <pc:docMk/>
          <pc:sldMk cId="3322718058" sldId="2147374634"/>
        </pc:sldMkLst>
      </pc:sldChg>
      <pc:sldChg chg="modSp add mod">
        <pc:chgData name="Merethe Anette Ryen" userId="1a0d79ba-99a9-4ffc-bb02-a2067f6f93d6" providerId="ADAL" clId="{0140A284-68CD-4E4B-8887-3916AF825CAD}" dt="2022-09-19T13:10:18.804" v="15966" actId="20577"/>
        <pc:sldMkLst>
          <pc:docMk/>
          <pc:sldMk cId="3259048086" sldId="2147374635"/>
        </pc:sldMkLst>
      </pc:sldChg>
      <pc:sldChg chg="addSp delSp modSp add mod">
        <pc:chgData name="Merethe Anette Ryen" userId="1a0d79ba-99a9-4ffc-bb02-a2067f6f93d6" providerId="ADAL" clId="{0140A284-68CD-4E4B-8887-3916AF825CAD}" dt="2022-09-19T13:17:12.290" v="16260" actId="255"/>
        <pc:sldMkLst>
          <pc:docMk/>
          <pc:sldMk cId="2052275884" sldId="2147374636"/>
        </pc:sldMkLst>
      </pc:sldChg>
      <pc:sldChg chg="addSp delSp modSp add mod">
        <pc:chgData name="Merethe Anette Ryen" userId="1a0d79ba-99a9-4ffc-bb02-a2067f6f93d6" providerId="ADAL" clId="{0140A284-68CD-4E4B-8887-3916AF825CAD}" dt="2022-10-04T09:04:48.777" v="16451" actId="1076"/>
        <pc:sldMkLst>
          <pc:docMk/>
          <pc:sldMk cId="3126760110" sldId="2147374637"/>
        </pc:sldMkLst>
      </pc:sldChg>
      <pc:sldChg chg="addSp delSp modSp new mod">
        <pc:chgData name="Merethe Anette Ryen" userId="1a0d79ba-99a9-4ffc-bb02-a2067f6f93d6" providerId="ADAL" clId="{0140A284-68CD-4E4B-8887-3916AF825CAD}" dt="2022-10-04T10:26:42.921" v="18573" actId="27636"/>
        <pc:sldMkLst>
          <pc:docMk/>
          <pc:sldMk cId="462757673" sldId="2147374638"/>
        </pc:sldMkLst>
      </pc:sldChg>
      <pc:sldChg chg="delSp modSp add mod ord">
        <pc:chgData name="Merethe Anette Ryen" userId="1a0d79ba-99a9-4ffc-bb02-a2067f6f93d6" providerId="ADAL" clId="{0140A284-68CD-4E4B-8887-3916AF825CAD}" dt="2022-10-04T13:03:03.878" v="19917" actId="20577"/>
        <pc:sldMkLst>
          <pc:docMk/>
          <pc:sldMk cId="343505999" sldId="2147374639"/>
        </pc:sldMkLst>
      </pc:sldChg>
      <pc:sldChg chg="addSp delSp modSp new mod">
        <pc:chgData name="Merethe Anette Ryen" userId="1a0d79ba-99a9-4ffc-bb02-a2067f6f93d6" providerId="ADAL" clId="{0140A284-68CD-4E4B-8887-3916AF825CAD}" dt="2022-10-04T13:03:54.492" v="19938" actId="20577"/>
        <pc:sldMkLst>
          <pc:docMk/>
          <pc:sldMk cId="2709794590" sldId="2147374640"/>
        </pc:sldMkLst>
      </pc:sldChg>
      <pc:sldChg chg="addSp delSp modSp add mod">
        <pc:chgData name="Merethe Anette Ryen" userId="1a0d79ba-99a9-4ffc-bb02-a2067f6f93d6" providerId="ADAL" clId="{0140A284-68CD-4E4B-8887-3916AF825CAD}" dt="2022-10-04T12:49:52.701" v="19272"/>
        <pc:sldMkLst>
          <pc:docMk/>
          <pc:sldMk cId="2648011462" sldId="2147374641"/>
        </pc:sldMkLst>
      </pc:sldChg>
      <pc:sldChg chg="addSp delSp modSp add mod">
        <pc:chgData name="Merethe Anette Ryen" userId="1a0d79ba-99a9-4ffc-bb02-a2067f6f93d6" providerId="ADAL" clId="{0140A284-68CD-4E4B-8887-3916AF825CAD}" dt="2022-10-04T12:38:29.418" v="18963"/>
        <pc:sldMkLst>
          <pc:docMk/>
          <pc:sldMk cId="152571960" sldId="2147374642"/>
        </pc:sldMkLst>
      </pc:sldChg>
      <pc:sldChg chg="addSp delSp modSp add mod">
        <pc:chgData name="Merethe Anette Ryen" userId="1a0d79ba-99a9-4ffc-bb02-a2067f6f93d6" providerId="ADAL" clId="{0140A284-68CD-4E4B-8887-3916AF825CAD}" dt="2022-10-04T12:41:02.807" v="18986" actId="207"/>
        <pc:sldMkLst>
          <pc:docMk/>
          <pc:sldMk cId="570542197" sldId="2147374643"/>
        </pc:sldMkLst>
      </pc:sldChg>
      <pc:sldChg chg="addSp delSp modSp add mod">
        <pc:chgData name="Merethe Anette Ryen" userId="1a0d79ba-99a9-4ffc-bb02-a2067f6f93d6" providerId="ADAL" clId="{0140A284-68CD-4E4B-8887-3916AF825CAD}" dt="2022-10-04T13:37:02.521" v="20879" actId="20577"/>
        <pc:sldMkLst>
          <pc:docMk/>
          <pc:sldMk cId="2556233506" sldId="2147374644"/>
        </pc:sldMkLst>
      </pc:sldChg>
      <pc:sldChg chg="add">
        <pc:chgData name="Merethe Anette Ryen" userId="1a0d79ba-99a9-4ffc-bb02-a2067f6f93d6" providerId="ADAL" clId="{0140A284-68CD-4E4B-8887-3916AF825CAD}" dt="2022-10-04T13:13:00.302" v="20190"/>
        <pc:sldMkLst>
          <pc:docMk/>
          <pc:sldMk cId="4162355840" sldId="2147374645"/>
        </pc:sldMkLst>
      </pc:sldChg>
      <pc:sldChg chg="addSp delSp modSp add mod">
        <pc:chgData name="Merethe Anette Ryen" userId="1a0d79ba-99a9-4ffc-bb02-a2067f6f93d6" providerId="ADAL" clId="{0140A284-68CD-4E4B-8887-3916AF825CAD}" dt="2022-10-04T14:18:38.618" v="20887" actId="1076"/>
        <pc:sldMkLst>
          <pc:docMk/>
          <pc:sldMk cId="1042000872" sldId="2147374646"/>
        </pc:sldMkLst>
      </pc:sldChg>
      <pc:sldChg chg="new del">
        <pc:chgData name="Merethe Anette Ryen" userId="1a0d79ba-99a9-4ffc-bb02-a2067f6f93d6" providerId="ADAL" clId="{0140A284-68CD-4E4B-8887-3916AF825CAD}" dt="2022-10-05T13:38:51.042" v="20889" actId="2696"/>
        <pc:sldMkLst>
          <pc:docMk/>
          <pc:sldMk cId="1531647000" sldId="2147374647"/>
        </pc:sldMkLst>
      </pc:sldChg>
      <pc:sldChg chg="addSp modSp add mod">
        <pc:chgData name="Merethe Anette Ryen" userId="1a0d79ba-99a9-4ffc-bb02-a2067f6f93d6" providerId="ADAL" clId="{0140A284-68CD-4E4B-8887-3916AF825CAD}" dt="2022-10-05T13:39:59.374" v="20925" actId="1076"/>
        <pc:sldMkLst>
          <pc:docMk/>
          <pc:sldMk cId="2101900747" sldId="2147374647"/>
        </pc:sldMkLst>
      </pc:sldChg>
      <pc:sldChg chg="add mod modShow">
        <pc:chgData name="Merethe Anette Ryen" userId="1a0d79ba-99a9-4ffc-bb02-a2067f6f93d6" providerId="ADAL" clId="{0140A284-68CD-4E4B-8887-3916AF825CAD}" dt="2022-10-07T12:09:57.991" v="21035" actId="729"/>
        <pc:sldMkLst>
          <pc:docMk/>
          <pc:sldMk cId="42334342" sldId="2147374648"/>
        </pc:sldMkLst>
      </pc:sldChg>
      <pc:sldChg chg="add">
        <pc:chgData name="Merethe Anette Ryen" userId="1a0d79ba-99a9-4ffc-bb02-a2067f6f93d6" providerId="ADAL" clId="{0140A284-68CD-4E4B-8887-3916AF825CAD}" dt="2022-10-07T12:11:56.890" v="21036"/>
        <pc:sldMkLst>
          <pc:docMk/>
          <pc:sldMk cId="883103009" sldId="2147374649"/>
        </pc:sldMkLst>
      </pc:sldChg>
      <pc:sldChg chg="modSp new mod">
        <pc:chgData name="Merethe Anette Ryen" userId="1a0d79ba-99a9-4ffc-bb02-a2067f6f93d6" providerId="ADAL" clId="{0140A284-68CD-4E4B-8887-3916AF825CAD}" dt="2022-10-07T13:32:13.544" v="21158" actId="20577"/>
        <pc:sldMkLst>
          <pc:docMk/>
          <pc:sldMk cId="1827087532" sldId="2147374650"/>
        </pc:sldMkLst>
      </pc:sldChg>
      <pc:sldChg chg="modSp add mod modNotesTx">
        <pc:chgData name="Merethe Anette Ryen" userId="1a0d79ba-99a9-4ffc-bb02-a2067f6f93d6" providerId="ADAL" clId="{0140A284-68CD-4E4B-8887-3916AF825CAD}" dt="2022-10-07T13:41:43.808" v="21286"/>
        <pc:sldMkLst>
          <pc:docMk/>
          <pc:sldMk cId="4034348640" sldId="2147374651"/>
        </pc:sldMkLst>
      </pc:sldChg>
      <pc:sldChg chg="modSp add mod">
        <pc:chgData name="Merethe Anette Ryen" userId="1a0d79ba-99a9-4ffc-bb02-a2067f6f93d6" providerId="ADAL" clId="{0140A284-68CD-4E4B-8887-3916AF825CAD}" dt="2022-10-07T13:39:52.759" v="21275" actId="27636"/>
        <pc:sldMkLst>
          <pc:docMk/>
          <pc:sldMk cId="192417159" sldId="2147374652"/>
        </pc:sldMkLst>
      </pc:sldChg>
      <pc:sldChg chg="modSp add mod ord">
        <pc:chgData name="Merethe Anette Ryen" userId="1a0d79ba-99a9-4ffc-bb02-a2067f6f93d6" providerId="ADAL" clId="{0140A284-68CD-4E4B-8887-3916AF825CAD}" dt="2022-10-07T13:43:40.357" v="21297" actId="2711"/>
        <pc:sldMkLst>
          <pc:docMk/>
          <pc:sldMk cId="3369574473" sldId="2147374653"/>
        </pc:sldMkLst>
      </pc:sldChg>
      <pc:sldChg chg="modSp add mod">
        <pc:chgData name="Merethe Anette Ryen" userId="1a0d79ba-99a9-4ffc-bb02-a2067f6f93d6" providerId="ADAL" clId="{0140A284-68CD-4E4B-8887-3916AF825CAD}" dt="2022-10-07T13:43:23.922" v="21296" actId="255"/>
        <pc:sldMkLst>
          <pc:docMk/>
          <pc:sldMk cId="2862011959" sldId="2147374654"/>
        </pc:sldMkLst>
      </pc:sldChg>
    </pc:docChg>
  </pc:docChgLst>
  <pc:docChgLst>
    <pc:chgData name="Merethe Anette Ryen" userId="S::merethear@uia.no::1a0d79ba-99a9-4ffc-bb02-a2067f6f93d6" providerId="AD" clId="Web-{BCCF34FA-CF0F-4CBE-81AB-010418FE7E47}"/>
    <pc:docChg chg="delSld modSld">
      <pc:chgData name="Merethe Anette Ryen" userId="S::merethear@uia.no::1a0d79ba-99a9-4ffc-bb02-a2067f6f93d6" providerId="AD" clId="Web-{BCCF34FA-CF0F-4CBE-81AB-010418FE7E47}" dt="2022-04-04T09:54:21.271" v="45"/>
      <pc:docMkLst>
        <pc:docMk/>
      </pc:docMkLst>
      <pc:sldChg chg="modSp">
        <pc:chgData name="Merethe Anette Ryen" userId="S::merethear@uia.no::1a0d79ba-99a9-4ffc-bb02-a2067f6f93d6" providerId="AD" clId="Web-{BCCF34FA-CF0F-4CBE-81AB-010418FE7E47}" dt="2022-04-04T09:53:06.191" v="38" actId="20577"/>
        <pc:sldMkLst>
          <pc:docMk/>
          <pc:sldMk cId="1032388041" sldId="274"/>
        </pc:sldMkLst>
      </pc:sldChg>
      <pc:sldChg chg="del">
        <pc:chgData name="Merethe Anette Ryen" userId="S::merethear@uia.no::1a0d79ba-99a9-4ffc-bb02-a2067f6f93d6" providerId="AD" clId="Web-{BCCF34FA-CF0F-4CBE-81AB-010418FE7E47}" dt="2022-04-04T09:52:13.939" v="14"/>
        <pc:sldMkLst>
          <pc:docMk/>
          <pc:sldMk cId="756669445" sldId="513"/>
        </pc:sldMkLst>
      </pc:sldChg>
      <pc:sldChg chg="del">
        <pc:chgData name="Merethe Anette Ryen" userId="S::merethear@uia.no::1a0d79ba-99a9-4ffc-bb02-a2067f6f93d6" providerId="AD" clId="Web-{BCCF34FA-CF0F-4CBE-81AB-010418FE7E47}" dt="2022-04-04T09:54:10.927" v="41"/>
        <pc:sldMkLst>
          <pc:docMk/>
          <pc:sldMk cId="2998803024" sldId="608"/>
        </pc:sldMkLst>
      </pc:sldChg>
      <pc:sldChg chg="modSp">
        <pc:chgData name="Merethe Anette Ryen" userId="S::merethear@uia.no::1a0d79ba-99a9-4ffc-bb02-a2067f6f93d6" providerId="AD" clId="Web-{BCCF34FA-CF0F-4CBE-81AB-010418FE7E47}" dt="2022-04-04T09:51:27.423" v="13" actId="20577"/>
        <pc:sldMkLst>
          <pc:docMk/>
          <pc:sldMk cId="1038982187" sldId="616"/>
        </pc:sldMkLst>
      </pc:sldChg>
      <pc:sldChg chg="modSp">
        <pc:chgData name="Merethe Anette Ryen" userId="S::merethear@uia.no::1a0d79ba-99a9-4ffc-bb02-a2067f6f93d6" providerId="AD" clId="Web-{BCCF34FA-CF0F-4CBE-81AB-010418FE7E47}" dt="2022-04-04T09:53:54.348" v="40" actId="20577"/>
        <pc:sldMkLst>
          <pc:docMk/>
          <pc:sldMk cId="4232647976" sldId="636"/>
        </pc:sldMkLst>
      </pc:sldChg>
      <pc:sldChg chg="del">
        <pc:chgData name="Merethe Anette Ryen" userId="S::merethear@uia.no::1a0d79ba-99a9-4ffc-bb02-a2067f6f93d6" providerId="AD" clId="Web-{BCCF34FA-CF0F-4CBE-81AB-010418FE7E47}" dt="2022-04-04T09:54:10.927" v="42"/>
        <pc:sldMkLst>
          <pc:docMk/>
          <pc:sldMk cId="15618543" sldId="642"/>
        </pc:sldMkLst>
      </pc:sldChg>
      <pc:sldChg chg="del">
        <pc:chgData name="Merethe Anette Ryen" userId="S::merethear@uia.no::1a0d79ba-99a9-4ffc-bb02-a2067f6f93d6" providerId="AD" clId="Web-{BCCF34FA-CF0F-4CBE-81AB-010418FE7E47}" dt="2022-04-04T09:54:10.927" v="43"/>
        <pc:sldMkLst>
          <pc:docMk/>
          <pc:sldMk cId="2656009895" sldId="643"/>
        </pc:sldMkLst>
      </pc:sldChg>
      <pc:sldChg chg="del">
        <pc:chgData name="Merethe Anette Ryen" userId="S::merethear@uia.no::1a0d79ba-99a9-4ffc-bb02-a2067f6f93d6" providerId="AD" clId="Web-{BCCF34FA-CF0F-4CBE-81AB-010418FE7E47}" dt="2022-04-04T09:54:13.802" v="44"/>
        <pc:sldMkLst>
          <pc:docMk/>
          <pc:sldMk cId="392011731" sldId="646"/>
        </pc:sldMkLst>
      </pc:sldChg>
      <pc:sldChg chg="del">
        <pc:chgData name="Merethe Anette Ryen" userId="S::merethear@uia.no::1a0d79ba-99a9-4ffc-bb02-a2067f6f93d6" providerId="AD" clId="Web-{BCCF34FA-CF0F-4CBE-81AB-010418FE7E47}" dt="2022-04-04T09:54:21.271" v="45"/>
        <pc:sldMkLst>
          <pc:docMk/>
          <pc:sldMk cId="2083976786" sldId="648"/>
        </pc:sldMkLst>
      </pc:sldChg>
      <pc:sldChg chg="del">
        <pc:chgData name="Merethe Anette Ryen" userId="S::merethear@uia.no::1a0d79ba-99a9-4ffc-bb02-a2067f6f93d6" providerId="AD" clId="Web-{BCCF34FA-CF0F-4CBE-81AB-010418FE7E47}" dt="2022-04-04T09:52:13.939" v="16"/>
        <pc:sldMkLst>
          <pc:docMk/>
          <pc:sldMk cId="3421155599" sldId="649"/>
        </pc:sldMkLst>
      </pc:sldChg>
      <pc:sldChg chg="del">
        <pc:chgData name="Merethe Anette Ryen" userId="S::merethear@uia.no::1a0d79ba-99a9-4ffc-bb02-a2067f6f93d6" providerId="AD" clId="Web-{BCCF34FA-CF0F-4CBE-81AB-010418FE7E47}" dt="2022-04-04T09:52:13.939" v="15"/>
        <pc:sldMkLst>
          <pc:docMk/>
          <pc:sldMk cId="982403725" sldId="650"/>
        </pc:sldMkLst>
      </pc:sldChg>
    </pc:docChg>
  </pc:docChgLst>
  <pc:docChgLst>
    <pc:chgData name="Merethe Anette Ryen" userId="S::merethear@uia.no::1a0d79ba-99a9-4ffc-bb02-a2067f6f93d6" providerId="AD" clId="Web-{05D0F914-5CEE-4A22-8A9B-38B895C91591}"/>
    <pc:docChg chg="addSld delSld sldOrd modSection">
      <pc:chgData name="Merethe Anette Ryen" userId="S::merethear@uia.no::1a0d79ba-99a9-4ffc-bb02-a2067f6f93d6" providerId="AD" clId="Web-{05D0F914-5CEE-4A22-8A9B-38B895C91591}" dt="2023-07-19T13:06:36.228" v="8"/>
      <pc:docMkLst>
        <pc:docMk/>
      </pc:docMkLst>
      <pc:sldChg chg="del ord">
        <pc:chgData name="Merethe Anette Ryen" userId="S::merethear@uia.no::1a0d79ba-99a9-4ffc-bb02-a2067f6f93d6" providerId="AD" clId="Web-{05D0F914-5CEE-4A22-8A9B-38B895C91591}" dt="2023-07-19T13:06:15.524" v="5"/>
        <pc:sldMkLst>
          <pc:docMk/>
          <pc:sldMk cId="334357058" sldId="274"/>
        </pc:sldMkLst>
      </pc:sldChg>
      <pc:sldChg chg="del ord">
        <pc:chgData name="Merethe Anette Ryen" userId="S::merethear@uia.no::1a0d79ba-99a9-4ffc-bb02-a2067f6f93d6" providerId="AD" clId="Web-{05D0F914-5CEE-4A22-8A9B-38B895C91591}" dt="2023-07-19T13:06:29.869" v="7"/>
        <pc:sldMkLst>
          <pc:docMk/>
          <pc:sldMk cId="3139347322" sldId="2147374784"/>
        </pc:sldMkLst>
      </pc:sldChg>
      <pc:sldChg chg="ord">
        <pc:chgData name="Merethe Anette Ryen" userId="S::merethear@uia.no::1a0d79ba-99a9-4ffc-bb02-a2067f6f93d6" providerId="AD" clId="Web-{05D0F914-5CEE-4A22-8A9B-38B895C91591}" dt="2023-07-19T13:06:05.680" v="3"/>
        <pc:sldMkLst>
          <pc:docMk/>
          <pc:sldMk cId="4288747814" sldId="2147374806"/>
        </pc:sldMkLst>
      </pc:sldChg>
      <pc:sldChg chg="add">
        <pc:chgData name="Merethe Anette Ryen" userId="S::merethear@uia.no::1a0d79ba-99a9-4ffc-bb02-a2067f6f93d6" providerId="AD" clId="Web-{05D0F914-5CEE-4A22-8A9B-38B895C91591}" dt="2023-07-19T13:05:30.867" v="0"/>
        <pc:sldMkLst>
          <pc:docMk/>
          <pc:sldMk cId="3870487394" sldId="2147374810"/>
        </pc:sldMkLst>
      </pc:sldChg>
      <pc:sldChg chg="add">
        <pc:chgData name="Merethe Anette Ryen" userId="S::merethear@uia.no::1a0d79ba-99a9-4ffc-bb02-a2067f6f93d6" providerId="AD" clId="Web-{05D0F914-5CEE-4A22-8A9B-38B895C91591}" dt="2023-07-19T13:06:20.212" v="6"/>
        <pc:sldMkLst>
          <pc:docMk/>
          <pc:sldMk cId="2548073904" sldId="2147374811"/>
        </pc:sldMkLst>
      </pc:sldChg>
      <pc:sldChg chg="add">
        <pc:chgData name="Merethe Anette Ryen" userId="S::merethear@uia.no::1a0d79ba-99a9-4ffc-bb02-a2067f6f93d6" providerId="AD" clId="Web-{05D0F914-5CEE-4A22-8A9B-38B895C91591}" dt="2023-07-19T13:06:36.228" v="8"/>
        <pc:sldMkLst>
          <pc:docMk/>
          <pc:sldMk cId="1419936958" sldId="2147374812"/>
        </pc:sldMkLst>
      </pc:sldChg>
    </pc:docChg>
  </pc:docChgLst>
  <pc:docChgLst>
    <pc:chgData name="Merethe Anette Ryen" userId="S::merethear@uia.no::1a0d79ba-99a9-4ffc-bb02-a2067f6f93d6" providerId="AD" clId="Web-{0801FF44-083F-4188-B39D-149F4F04F881}"/>
    <pc:docChg chg="addSld delSld modSld sldOrd modSection">
      <pc:chgData name="Merethe Anette Ryen" userId="S::merethear@uia.no::1a0d79ba-99a9-4ffc-bb02-a2067f6f93d6" providerId="AD" clId="Web-{0801FF44-083F-4188-B39D-149F4F04F881}" dt="2025-02-26T12:18:48.052" v="20"/>
      <pc:docMkLst>
        <pc:docMk/>
      </pc:docMkLst>
      <pc:sldChg chg="modSp">
        <pc:chgData name="Merethe Anette Ryen" userId="S::merethear@uia.no::1a0d79ba-99a9-4ffc-bb02-a2067f6f93d6" providerId="AD" clId="Web-{0801FF44-083F-4188-B39D-149F4F04F881}" dt="2025-02-26T12:16:38.003" v="12" actId="20577"/>
        <pc:sldMkLst>
          <pc:docMk/>
          <pc:sldMk cId="879967502" sldId="2147375055"/>
        </pc:sldMkLst>
      </pc:sldChg>
      <pc:sldChg chg="modSp">
        <pc:chgData name="Merethe Anette Ryen" userId="S::merethear@uia.no::1a0d79ba-99a9-4ffc-bb02-a2067f6f93d6" providerId="AD" clId="Web-{0801FF44-083F-4188-B39D-149F4F04F881}" dt="2025-02-26T12:18:07.879" v="18" actId="20577"/>
        <pc:sldMkLst>
          <pc:docMk/>
          <pc:sldMk cId="3034621226" sldId="2147375063"/>
        </pc:sldMkLst>
      </pc:sldChg>
      <pc:sldChg chg="ord">
        <pc:chgData name="Merethe Anette Ryen" userId="S::merethear@uia.no::1a0d79ba-99a9-4ffc-bb02-a2067f6f93d6" providerId="AD" clId="Web-{0801FF44-083F-4188-B39D-149F4F04F881}" dt="2025-02-26T12:17:41.801" v="14"/>
        <pc:sldMkLst>
          <pc:docMk/>
          <pc:sldMk cId="364309832" sldId="2147375117"/>
        </pc:sldMkLst>
      </pc:sldChg>
      <pc:sldChg chg="ord">
        <pc:chgData name="Merethe Anette Ryen" userId="S::merethear@uia.no::1a0d79ba-99a9-4ffc-bb02-a2067f6f93d6" providerId="AD" clId="Web-{0801FF44-083F-4188-B39D-149F4F04F881}" dt="2025-02-26T12:17:29.098" v="13"/>
        <pc:sldMkLst>
          <pc:docMk/>
          <pc:sldMk cId="3343054734" sldId="2147375119"/>
        </pc:sldMkLst>
      </pc:sldChg>
      <pc:sldChg chg="add del">
        <pc:chgData name="Merethe Anette Ryen" userId="S::merethear@uia.no::1a0d79ba-99a9-4ffc-bb02-a2067f6f93d6" providerId="AD" clId="Web-{0801FF44-083F-4188-B39D-149F4F04F881}" dt="2025-02-26T12:16:18.190" v="1"/>
        <pc:sldMkLst>
          <pc:docMk/>
          <pc:sldMk cId="2839225290" sldId="2147375188"/>
        </pc:sldMkLst>
      </pc:sldChg>
      <pc:sldChg chg="add del">
        <pc:chgData name="Merethe Anette Ryen" userId="S::merethear@uia.no::1a0d79ba-99a9-4ffc-bb02-a2067f6f93d6" providerId="AD" clId="Web-{0801FF44-083F-4188-B39D-149F4F04F881}" dt="2025-02-26T12:18:48.052" v="20"/>
        <pc:sldMkLst>
          <pc:docMk/>
          <pc:sldMk cId="3981180198" sldId="2147375190"/>
        </pc:sldMkLst>
      </pc:sldChg>
    </pc:docChg>
  </pc:docChgLst>
  <pc:docChgLst>
    <pc:chgData name="Merethe Anette Ryen" userId="S::merethear@uia.no::1a0d79ba-99a9-4ffc-bb02-a2067f6f93d6" providerId="AD" clId="Web-{AAB705A2-044B-414F-9D6C-F4B67A400C0F}"/>
    <pc:docChg chg="modSld">
      <pc:chgData name="Merethe Anette Ryen" userId="S::merethear@uia.no::1a0d79ba-99a9-4ffc-bb02-a2067f6f93d6" providerId="AD" clId="Web-{AAB705A2-044B-414F-9D6C-F4B67A400C0F}" dt="2025-06-03T11:01:47.005" v="2"/>
      <pc:docMkLst>
        <pc:docMk/>
      </pc:docMkLst>
      <pc:sldChg chg="modNotes">
        <pc:chgData name="Merethe Anette Ryen" userId="S::merethear@uia.no::1a0d79ba-99a9-4ffc-bb02-a2067f6f93d6" providerId="AD" clId="Web-{AAB705A2-044B-414F-9D6C-F4B67A400C0F}" dt="2025-06-03T11:01:47.005" v="2"/>
        <pc:sldMkLst>
          <pc:docMk/>
          <pc:sldMk cId="283387217" sldId="2147375066"/>
        </pc:sldMkLst>
      </pc:sldChg>
    </pc:docChg>
  </pc:docChgLst>
  <pc:docChgLst>
    <pc:chgData name="Merethe Anette Ryen" userId="1a0d79ba-99a9-4ffc-bb02-a2067f6f93d6" providerId="ADAL" clId="{9A822012-52FB-4DC1-A258-5DAEA9EA6F81}"/>
    <pc:docChg chg="custSel addSld delSld modSld sldOrd modSection">
      <pc:chgData name="Merethe Anette Ryen" userId="1a0d79ba-99a9-4ffc-bb02-a2067f6f93d6" providerId="ADAL" clId="{9A822012-52FB-4DC1-A258-5DAEA9EA6F81}" dt="2023-03-24T14:02:58.553" v="144" actId="1366"/>
      <pc:docMkLst>
        <pc:docMk/>
      </pc:docMkLst>
      <pc:sldChg chg="delSp modSp add mod">
        <pc:chgData name="Merethe Anette Ryen" userId="1a0d79ba-99a9-4ffc-bb02-a2067f6f93d6" providerId="ADAL" clId="{9A822012-52FB-4DC1-A258-5DAEA9EA6F81}" dt="2023-03-24T14:02:38.719" v="142" actId="1366"/>
        <pc:sldMkLst>
          <pc:docMk/>
          <pc:sldMk cId="2928301064" sldId="2147374561"/>
        </pc:sldMkLst>
      </pc:sldChg>
      <pc:sldChg chg="modSp add">
        <pc:chgData name="Merethe Anette Ryen" userId="1a0d79ba-99a9-4ffc-bb02-a2067f6f93d6" providerId="ADAL" clId="{9A822012-52FB-4DC1-A258-5DAEA9EA6F81}" dt="2023-03-24T14:02:58.553" v="144" actId="1366"/>
        <pc:sldMkLst>
          <pc:docMk/>
          <pc:sldMk cId="1639633253" sldId="2147374582"/>
        </pc:sldMkLst>
      </pc:sldChg>
      <pc:sldChg chg="add">
        <pc:chgData name="Merethe Anette Ryen" userId="1a0d79ba-99a9-4ffc-bb02-a2067f6f93d6" providerId="ADAL" clId="{9A822012-52FB-4DC1-A258-5DAEA9EA6F81}" dt="2023-03-24T14:01:46.263" v="136"/>
        <pc:sldMkLst>
          <pc:docMk/>
          <pc:sldMk cId="2313574699" sldId="2147374586"/>
        </pc:sldMkLst>
      </pc:sldChg>
      <pc:sldChg chg="add">
        <pc:chgData name="Merethe Anette Ryen" userId="1a0d79ba-99a9-4ffc-bb02-a2067f6f93d6" providerId="ADAL" clId="{9A822012-52FB-4DC1-A258-5DAEA9EA6F81}" dt="2023-03-24T13:59:46.579" v="134"/>
        <pc:sldMkLst>
          <pc:docMk/>
          <pc:sldMk cId="2415816426" sldId="2147374592"/>
        </pc:sldMkLst>
      </pc:sldChg>
      <pc:sldChg chg="add">
        <pc:chgData name="Merethe Anette Ryen" userId="1a0d79ba-99a9-4ffc-bb02-a2067f6f93d6" providerId="ADAL" clId="{9A822012-52FB-4DC1-A258-5DAEA9EA6F81}" dt="2023-03-24T14:00:27.271" v="135"/>
        <pc:sldMkLst>
          <pc:docMk/>
          <pc:sldMk cId="1875268811" sldId="2147374598"/>
        </pc:sldMkLst>
      </pc:sldChg>
      <pc:sldChg chg="add mod modShow">
        <pc:chgData name="Merethe Anette Ryen" userId="1a0d79ba-99a9-4ffc-bb02-a2067f6f93d6" providerId="ADAL" clId="{9A822012-52FB-4DC1-A258-5DAEA9EA6F81}" dt="2023-03-15T21:09:49.680" v="5" actId="729"/>
        <pc:sldMkLst>
          <pc:docMk/>
          <pc:sldMk cId="38067201" sldId="2147374698"/>
        </pc:sldMkLst>
      </pc:sldChg>
      <pc:sldChg chg="ord">
        <pc:chgData name="Merethe Anette Ryen" userId="1a0d79ba-99a9-4ffc-bb02-a2067f6f93d6" providerId="ADAL" clId="{9A822012-52FB-4DC1-A258-5DAEA9EA6F81}" dt="2023-03-24T13:51:17.037" v="59"/>
        <pc:sldMkLst>
          <pc:docMk/>
          <pc:sldMk cId="1665364687" sldId="2147374720"/>
        </pc:sldMkLst>
      </pc:sldChg>
      <pc:sldChg chg="add">
        <pc:chgData name="Merethe Anette Ryen" userId="1a0d79ba-99a9-4ffc-bb02-a2067f6f93d6" providerId="ADAL" clId="{9A822012-52FB-4DC1-A258-5DAEA9EA6F81}" dt="2023-03-15T20:32:56.803" v="3"/>
        <pc:sldMkLst>
          <pc:docMk/>
          <pc:sldMk cId="1435382986" sldId="2147374735"/>
        </pc:sldMkLst>
      </pc:sldChg>
      <pc:sldChg chg="add">
        <pc:chgData name="Merethe Anette Ryen" userId="1a0d79ba-99a9-4ffc-bb02-a2067f6f93d6" providerId="ADAL" clId="{9A822012-52FB-4DC1-A258-5DAEA9EA6F81}" dt="2023-03-24T13:51:02.589" v="53"/>
        <pc:sldMkLst>
          <pc:docMk/>
          <pc:sldMk cId="3763962846" sldId="2147374741"/>
        </pc:sldMkLst>
      </pc:sldChg>
      <pc:sldChg chg="ord">
        <pc:chgData name="Merethe Anette Ryen" userId="1a0d79ba-99a9-4ffc-bb02-a2067f6f93d6" providerId="ADAL" clId="{9A822012-52FB-4DC1-A258-5DAEA9EA6F81}" dt="2023-03-24T13:51:10.087" v="55"/>
        <pc:sldMkLst>
          <pc:docMk/>
          <pc:sldMk cId="962172493" sldId="2147374752"/>
        </pc:sldMkLst>
      </pc:sldChg>
      <pc:sldChg chg="add">
        <pc:chgData name="Merethe Anette Ryen" userId="1a0d79ba-99a9-4ffc-bb02-a2067f6f93d6" providerId="ADAL" clId="{9A822012-52FB-4DC1-A258-5DAEA9EA6F81}" dt="2023-03-15T20:32:47.454" v="2"/>
        <pc:sldMkLst>
          <pc:docMk/>
          <pc:sldMk cId="1733708932" sldId="2147374753"/>
        </pc:sldMkLst>
      </pc:sldChg>
      <pc:sldChg chg="modSp add mod">
        <pc:chgData name="Merethe Anette Ryen" userId="1a0d79ba-99a9-4ffc-bb02-a2067f6f93d6" providerId="ADAL" clId="{9A822012-52FB-4DC1-A258-5DAEA9EA6F81}" dt="2023-03-24T13:50:00.622" v="9" actId="20577"/>
        <pc:sldMkLst>
          <pc:docMk/>
          <pc:sldMk cId="2108388287" sldId="2147374760"/>
        </pc:sldMkLst>
      </pc:sldChg>
      <pc:sldChg chg="add">
        <pc:chgData name="Merethe Anette Ryen" userId="1a0d79ba-99a9-4ffc-bb02-a2067f6f93d6" providerId="ADAL" clId="{9A822012-52FB-4DC1-A258-5DAEA9EA6F81}" dt="2023-03-24T13:49:36.109" v="6"/>
        <pc:sldMkLst>
          <pc:docMk/>
          <pc:sldMk cId="1502138902" sldId="2147374762"/>
        </pc:sldMkLst>
      </pc:sldChg>
      <pc:sldChg chg="add ord">
        <pc:chgData name="Merethe Anette Ryen" userId="1a0d79ba-99a9-4ffc-bb02-a2067f6f93d6" providerId="ADAL" clId="{9A822012-52FB-4DC1-A258-5DAEA9EA6F81}" dt="2023-03-24T13:51:14.805" v="57"/>
        <pc:sldMkLst>
          <pc:docMk/>
          <pc:sldMk cId="4255206811" sldId="2147374766"/>
        </pc:sldMkLst>
      </pc:sldChg>
      <pc:sldChg chg="add">
        <pc:chgData name="Merethe Anette Ryen" userId="1a0d79ba-99a9-4ffc-bb02-a2067f6f93d6" providerId="ADAL" clId="{9A822012-52FB-4DC1-A258-5DAEA9EA6F81}" dt="2023-03-15T20:31:40.706" v="0"/>
        <pc:sldMkLst>
          <pc:docMk/>
          <pc:sldMk cId="204792420" sldId="2147374773"/>
        </pc:sldMkLst>
      </pc:sldChg>
      <pc:sldChg chg="add">
        <pc:chgData name="Merethe Anette Ryen" userId="1a0d79ba-99a9-4ffc-bb02-a2067f6f93d6" providerId="ADAL" clId="{9A822012-52FB-4DC1-A258-5DAEA9EA6F81}" dt="2023-03-15T20:32:35.022" v="1"/>
        <pc:sldMkLst>
          <pc:docMk/>
          <pc:sldMk cId="210908318" sldId="2147374774"/>
        </pc:sldMkLst>
      </pc:sldChg>
      <pc:sldChg chg="modSp mod">
        <pc:chgData name="Merethe Anette Ryen" userId="1a0d79ba-99a9-4ffc-bb02-a2067f6f93d6" providerId="ADAL" clId="{9A822012-52FB-4DC1-A258-5DAEA9EA6F81}" dt="2023-03-24T13:54:55.535" v="116" actId="1076"/>
        <pc:sldMkLst>
          <pc:docMk/>
          <pc:sldMk cId="504011954" sldId="2147374775"/>
        </pc:sldMkLst>
      </pc:sldChg>
      <pc:sldChg chg="modSp mod">
        <pc:chgData name="Merethe Anette Ryen" userId="1a0d79ba-99a9-4ffc-bb02-a2067f6f93d6" providerId="ADAL" clId="{9A822012-52FB-4DC1-A258-5DAEA9EA6F81}" dt="2023-03-24T13:53:14.756" v="78" actId="14100"/>
        <pc:sldMkLst>
          <pc:docMk/>
          <pc:sldMk cId="4103333047" sldId="2147374777"/>
        </pc:sldMkLst>
      </pc:sldChg>
      <pc:sldChg chg="modSp add mod">
        <pc:chgData name="Merethe Anette Ryen" userId="1a0d79ba-99a9-4ffc-bb02-a2067f6f93d6" providerId="ADAL" clId="{9A822012-52FB-4DC1-A258-5DAEA9EA6F81}" dt="2023-03-24T13:50:13.210" v="52" actId="20577"/>
        <pc:sldMkLst>
          <pc:docMk/>
          <pc:sldMk cId="286491522" sldId="2147374780"/>
        </pc:sldMkLst>
      </pc:sldChg>
      <pc:sldChg chg="modSp add mod">
        <pc:chgData name="Merethe Anette Ryen" userId="1a0d79ba-99a9-4ffc-bb02-a2067f6f93d6" providerId="ADAL" clId="{9A822012-52FB-4DC1-A258-5DAEA9EA6F81}" dt="2023-03-24T13:51:53.949" v="68" actId="20577"/>
        <pc:sldMkLst>
          <pc:docMk/>
          <pc:sldMk cId="2090358821" sldId="2147374781"/>
        </pc:sldMkLst>
      </pc:sldChg>
      <pc:sldChg chg="modSp add mod">
        <pc:chgData name="Merethe Anette Ryen" userId="1a0d79ba-99a9-4ffc-bb02-a2067f6f93d6" providerId="ADAL" clId="{9A822012-52FB-4DC1-A258-5DAEA9EA6F81}" dt="2023-03-24T13:52:03.307" v="75" actId="20577"/>
        <pc:sldMkLst>
          <pc:docMk/>
          <pc:sldMk cId="2066084783" sldId="2147374782"/>
        </pc:sldMkLst>
      </pc:sldChg>
      <pc:sldChg chg="delSp modSp add del mod">
        <pc:chgData name="Merethe Anette Ryen" userId="1a0d79ba-99a9-4ffc-bb02-a2067f6f93d6" providerId="ADAL" clId="{9A822012-52FB-4DC1-A258-5DAEA9EA6F81}" dt="2023-03-24T13:58:08.358" v="133" actId="2696"/>
        <pc:sldMkLst>
          <pc:docMk/>
          <pc:sldMk cId="447207027" sldId="2147374783"/>
        </pc:sldMkLst>
      </pc:sldChg>
    </pc:docChg>
  </pc:docChgLst>
  <pc:docChgLst>
    <pc:chgData name="Merethe Anette Ryen" userId="S::merethear@uia.no::1a0d79ba-99a9-4ffc-bb02-a2067f6f93d6" providerId="AD" clId="Web-{3B2379CB-666A-4ABA-9377-88A86F30DAD4}"/>
    <pc:docChg chg="addSld modSection">
      <pc:chgData name="Merethe Anette Ryen" userId="S::merethear@uia.no::1a0d79ba-99a9-4ffc-bb02-a2067f6f93d6" providerId="AD" clId="Web-{3B2379CB-666A-4ABA-9377-88A86F30DAD4}" dt="2023-10-03T08:43:24.056" v="1"/>
      <pc:docMkLst>
        <pc:docMk/>
      </pc:docMkLst>
      <pc:sldChg chg="add">
        <pc:chgData name="Merethe Anette Ryen" userId="S::merethear@uia.no::1a0d79ba-99a9-4ffc-bb02-a2067f6f93d6" providerId="AD" clId="Web-{3B2379CB-666A-4ABA-9377-88A86F30DAD4}" dt="2023-10-03T08:43:10.852" v="0"/>
        <pc:sldMkLst>
          <pc:docMk/>
          <pc:sldMk cId="3340090609" sldId="2147374823"/>
        </pc:sldMkLst>
      </pc:sldChg>
      <pc:sldChg chg="add replId">
        <pc:chgData name="Merethe Anette Ryen" userId="S::merethear@uia.no::1a0d79ba-99a9-4ffc-bb02-a2067f6f93d6" providerId="AD" clId="Web-{3B2379CB-666A-4ABA-9377-88A86F30DAD4}" dt="2023-10-03T08:43:24.056" v="1"/>
        <pc:sldMkLst>
          <pc:docMk/>
          <pc:sldMk cId="1190518682" sldId="2147374824"/>
        </pc:sldMkLst>
      </pc:sldChg>
      <pc:sldMasterChg chg="addSldLayout">
        <pc:chgData name="Merethe Anette Ryen" userId="S::merethear@uia.no::1a0d79ba-99a9-4ffc-bb02-a2067f6f93d6" providerId="AD" clId="Web-{3B2379CB-666A-4ABA-9377-88A86F30DAD4}" dt="2023-10-03T08:43:10.852" v="0"/>
        <pc:sldMasterMkLst>
          <pc:docMk/>
          <pc:sldMasterMk cId="1025947034" sldId="2147483648"/>
        </pc:sldMasterMkLst>
        <pc:sldLayoutChg chg="add">
          <pc:chgData name="Merethe Anette Ryen" userId="S::merethear@uia.no::1a0d79ba-99a9-4ffc-bb02-a2067f6f93d6" providerId="AD" clId="Web-{3B2379CB-666A-4ABA-9377-88A86F30DAD4}" dt="2023-10-03T08:43:10.852" v="0"/>
          <pc:sldLayoutMkLst>
            <pc:docMk/>
            <pc:sldMasterMk cId="1025947034" sldId="2147483648"/>
            <pc:sldLayoutMk cId="1324741596" sldId="2147483689"/>
          </pc:sldLayoutMkLst>
        </pc:sldLayoutChg>
      </pc:sldMasterChg>
    </pc:docChg>
  </pc:docChgLst>
  <pc:docChgLst>
    <pc:chgData name="Merethe Anette Ryen" userId="S::merethear@uia.no::1a0d79ba-99a9-4ffc-bb02-a2067f6f93d6" providerId="AD" clId="Web-{82FA6415-5D99-420F-94C3-9E7D1A411FD9}"/>
    <pc:docChg chg="addSld sldOrd modSection">
      <pc:chgData name="Merethe Anette Ryen" userId="S::merethear@uia.no::1a0d79ba-99a9-4ffc-bb02-a2067f6f93d6" providerId="AD" clId="Web-{82FA6415-5D99-420F-94C3-9E7D1A411FD9}" dt="2023-07-19T13:04:42.552" v="11"/>
      <pc:docMkLst>
        <pc:docMk/>
      </pc:docMkLst>
      <pc:sldChg chg="add">
        <pc:chgData name="Merethe Anette Ryen" userId="S::merethear@uia.no::1a0d79ba-99a9-4ffc-bb02-a2067f6f93d6" providerId="AD" clId="Web-{82FA6415-5D99-420F-94C3-9E7D1A411FD9}" dt="2023-07-19T13:03:57.457" v="0"/>
        <pc:sldMkLst>
          <pc:docMk/>
          <pc:sldMk cId="4288747814" sldId="2147374806"/>
        </pc:sldMkLst>
      </pc:sldChg>
      <pc:sldChg chg="add">
        <pc:chgData name="Merethe Anette Ryen" userId="S::merethear@uia.no::1a0d79ba-99a9-4ffc-bb02-a2067f6f93d6" providerId="AD" clId="Web-{82FA6415-5D99-420F-94C3-9E7D1A411FD9}" dt="2023-07-19T13:03:57.566" v="1"/>
        <pc:sldMkLst>
          <pc:docMk/>
          <pc:sldMk cId="863494133" sldId="2147374807"/>
        </pc:sldMkLst>
      </pc:sldChg>
      <pc:sldChg chg="add">
        <pc:chgData name="Merethe Anette Ryen" userId="S::merethear@uia.no::1a0d79ba-99a9-4ffc-bb02-a2067f6f93d6" providerId="AD" clId="Web-{82FA6415-5D99-420F-94C3-9E7D1A411FD9}" dt="2023-07-19T13:03:57.676" v="2"/>
        <pc:sldMkLst>
          <pc:docMk/>
          <pc:sldMk cId="791772862" sldId="2147374808"/>
        </pc:sldMkLst>
      </pc:sldChg>
      <pc:sldChg chg="add ord">
        <pc:chgData name="Merethe Anette Ryen" userId="S::merethear@uia.no::1a0d79ba-99a9-4ffc-bb02-a2067f6f93d6" providerId="AD" clId="Web-{82FA6415-5D99-420F-94C3-9E7D1A411FD9}" dt="2023-07-19T13:04:42.552" v="11"/>
        <pc:sldMkLst>
          <pc:docMk/>
          <pc:sldMk cId="69644256" sldId="214737480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B3FED17-5FBD-1E4B-BF0D-610BD3BE4D53}" type="datetimeFigureOut">
              <a:rPr lang="nb-NO" smtClean="0"/>
              <a:t>03.06.2025</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EBEB604-C9F2-B44F-BBD0-B423C6B3A96A}" type="slidenum">
              <a:rPr lang="nb-NO" smtClean="0"/>
              <a:t>‹#›</a:t>
            </a:fld>
            <a:endParaRPr lang="nb-NO"/>
          </a:p>
        </p:txBody>
      </p:sp>
    </p:spTree>
    <p:extLst>
      <p:ext uri="{BB962C8B-B14F-4D97-AF65-F5344CB8AC3E}">
        <p14:creationId xmlns:p14="http://schemas.microsoft.com/office/powerpoint/2010/main" val="75127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80FA0-B22F-02F6-E046-69E39384799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40EEB56-7D50-B4F8-A05A-E1E8C58C6D8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0956034-3323-6D5D-3B0F-8203B46E7F4E}"/>
              </a:ext>
            </a:extLst>
          </p:cNvPr>
          <p:cNvSpPr>
            <a:spLocks noGrp="1"/>
          </p:cNvSpPr>
          <p:nvPr>
            <p:ph type="body" idx="1"/>
          </p:nvPr>
        </p:nvSpPr>
        <p:spPr/>
        <p:txBody>
          <a:bodyPr/>
          <a:lstStyle/>
          <a:p>
            <a:endParaRPr lang="nb-NO" dirty="0">
              <a:cs typeface="Calibri"/>
            </a:endParaRPr>
          </a:p>
        </p:txBody>
      </p:sp>
      <p:sp>
        <p:nvSpPr>
          <p:cNvPr id="4" name="Plassholder for lysbildenummer 3">
            <a:extLst>
              <a:ext uri="{FF2B5EF4-FFF2-40B4-BE49-F238E27FC236}">
                <a16:creationId xmlns:a16="http://schemas.microsoft.com/office/drawing/2014/main" id="{87865A38-34AF-175D-3A11-C3238BC69844}"/>
              </a:ext>
            </a:extLst>
          </p:cNvPr>
          <p:cNvSpPr>
            <a:spLocks noGrp="1"/>
          </p:cNvSpPr>
          <p:nvPr>
            <p:ph type="sldNum" sz="quarter" idx="5"/>
          </p:nvPr>
        </p:nvSpPr>
        <p:spPr/>
        <p:txBody>
          <a:bodyPr/>
          <a:lstStyle/>
          <a:p>
            <a:fld id="{1EBEB604-C9F2-B44F-BBD0-B423C6B3A96A}" type="slidenum">
              <a:rPr lang="nb-NO" smtClean="0"/>
              <a:t>1</a:t>
            </a:fld>
            <a:endParaRPr lang="nb-NO"/>
          </a:p>
        </p:txBody>
      </p:sp>
    </p:spTree>
    <p:extLst>
      <p:ext uri="{BB962C8B-B14F-4D97-AF65-F5344CB8AC3E}">
        <p14:creationId xmlns:p14="http://schemas.microsoft.com/office/powerpoint/2010/main" val="340818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1863E-0BE1-9B18-9376-1DB27EED764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9662989-A495-5246-2EC5-B5C253F126C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28463A4-C979-C3B6-8CF1-41320B1D1AFB}"/>
              </a:ext>
            </a:extLst>
          </p:cNvPr>
          <p:cNvSpPr>
            <a:spLocks noGrp="1"/>
          </p:cNvSpPr>
          <p:nvPr>
            <p:ph type="body" idx="1"/>
          </p:nvPr>
        </p:nvSpPr>
        <p:spPr/>
        <p:txBody>
          <a:bodyPr/>
          <a:lstStyle/>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Et generelt og overordnet forsøk på en definisjon av et komplekst begrep først. </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Den er videreutviklet basert på arbeidslivsrelevansmeldingen og NOKUT sine rapporter som om handler studienes relevans for arbeidslivet.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Studienes arbeidslivsrelevans handler om å bygge kompetanser som er attraktive for fremtidens arbeids og samfunnsliv</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Kompetansen utvikles gjennom aktuelt og oppdatert innhold og varierte lærings, undervisnings, og vurderingsformer. </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Til sist handler det også om å skape forståelse for hvordan kompetansene kan brukes i arbeids – og samfunnslivet både på kort og lang sikt.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1"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1" dirty="0">
              <a:cs typeface="Calibri"/>
            </a:endParaRPr>
          </a:p>
          <a:p>
            <a:endParaRPr lang="nb-NO" dirty="0">
              <a:solidFill>
                <a:srgbClr val="000000"/>
              </a:solidFill>
              <a:latin typeface="Calibri" panose="020F0502020204030204"/>
              <a:ea typeface="Lato"/>
              <a:cs typeface="Calibri"/>
            </a:endParaRPr>
          </a:p>
          <a:p>
            <a:endParaRPr lang="nb-NO" dirty="0"/>
          </a:p>
        </p:txBody>
      </p:sp>
      <p:sp>
        <p:nvSpPr>
          <p:cNvPr id="4" name="Plassholder for lysbildenummer 3">
            <a:extLst>
              <a:ext uri="{FF2B5EF4-FFF2-40B4-BE49-F238E27FC236}">
                <a16:creationId xmlns:a16="http://schemas.microsoft.com/office/drawing/2014/main" id="{94C48044-E572-E80E-6575-31756056789D}"/>
              </a:ext>
            </a:extLst>
          </p:cNvPr>
          <p:cNvSpPr>
            <a:spLocks noGrp="1"/>
          </p:cNvSpPr>
          <p:nvPr>
            <p:ph type="sldNum" sz="quarter" idx="5"/>
          </p:nvPr>
        </p:nvSpPr>
        <p:spPr/>
        <p:txBody>
          <a:bodyPr/>
          <a:lstStyle/>
          <a:p>
            <a:fld id="{1EBEB604-C9F2-B44F-BBD0-B423C6B3A96A}" type="slidenum">
              <a:rPr lang="nb-NO" smtClean="0"/>
              <a:t>2</a:t>
            </a:fld>
            <a:endParaRPr lang="nb-NO"/>
          </a:p>
        </p:txBody>
      </p:sp>
    </p:spTree>
    <p:extLst>
      <p:ext uri="{BB962C8B-B14F-4D97-AF65-F5344CB8AC3E}">
        <p14:creationId xmlns:p14="http://schemas.microsoft.com/office/powerpoint/2010/main" val="37249783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AA3D6-E632-8E0A-5600-041CFC1D80C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58ABAAA-EC87-F17A-5AE7-934DE35ECD1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122B2A2-DD01-F946-410E-BDD39E6F53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cs typeface="Calibri"/>
              </a:rPr>
              <a:t>Det som gjør begrepet så komplekst er at det varierer fra fagfelt til fagfelt hva som er relevant. Særlig på det fagspesifikke og hvordan våre kompetanser kan supplere og utfylle hverandre i arbeids- og samfunnslivet. </a:t>
            </a:r>
          </a:p>
          <a:p>
            <a:endParaRPr lang="nb-NO" dirty="0">
              <a:ea typeface="Calibri" panose="020F0502020204030204"/>
              <a:cs typeface="Calibri" panose="020F0502020204030204"/>
            </a:endParaRPr>
          </a:p>
          <a:p>
            <a:r>
              <a:rPr lang="nb-NO" dirty="0">
                <a:ea typeface="Calibri" panose="020F0502020204030204"/>
                <a:cs typeface="Calibri" panose="020F0502020204030204"/>
              </a:rPr>
              <a:t>Hva er det som gjør deres kandidater attraktive og relevante for arbeidslivet?</a:t>
            </a:r>
          </a:p>
          <a:p>
            <a:r>
              <a:rPr lang="nb-NO" dirty="0">
                <a:ea typeface="Calibri" panose="020F0502020204030204"/>
                <a:cs typeface="Calibri" panose="020F0502020204030204"/>
              </a:rPr>
              <a:t>Hvilke kompetanser er det de tar med seg fra deres studie, emner og læringsaktiviteter? </a:t>
            </a:r>
          </a:p>
        </p:txBody>
      </p:sp>
      <p:sp>
        <p:nvSpPr>
          <p:cNvPr id="4" name="Plassholder for lysbildenummer 3">
            <a:extLst>
              <a:ext uri="{FF2B5EF4-FFF2-40B4-BE49-F238E27FC236}">
                <a16:creationId xmlns:a16="http://schemas.microsoft.com/office/drawing/2014/main" id="{ED1D9ACD-C5C2-EDB7-6737-50EA8B7A71D3}"/>
              </a:ext>
            </a:extLst>
          </p:cNvPr>
          <p:cNvSpPr>
            <a:spLocks noGrp="1"/>
          </p:cNvSpPr>
          <p:nvPr>
            <p:ph type="sldNum" sz="quarter" idx="5"/>
          </p:nvPr>
        </p:nvSpPr>
        <p:spPr/>
        <p:txBody>
          <a:bodyPr/>
          <a:lstStyle/>
          <a:p>
            <a:fld id="{0D8AF2C2-29A2-40BF-8EC4-E12949530A3D}" type="slidenum">
              <a:rPr lang="nb-NO" smtClean="0"/>
              <a:t>3</a:t>
            </a:fld>
            <a:endParaRPr lang="nb-NO"/>
          </a:p>
        </p:txBody>
      </p:sp>
    </p:spTree>
    <p:extLst>
      <p:ext uri="{BB962C8B-B14F-4D97-AF65-F5344CB8AC3E}">
        <p14:creationId xmlns:p14="http://schemas.microsoft.com/office/powerpoint/2010/main" val="42284756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3FADD0-7B71-E8EE-90EB-3451F8437BCD}"/>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CE58B55-E9A4-33E8-D5F8-BABE305C794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0106826-0670-2E55-4A4C-AEE7EDDE2064}"/>
              </a:ext>
            </a:extLst>
          </p:cNvPr>
          <p:cNvSpPr>
            <a:spLocks noGrp="1"/>
          </p:cNvSpPr>
          <p:nvPr>
            <p:ph type="body" idx="1"/>
          </p:nvPr>
        </p:nvSpPr>
        <p:spPr/>
        <p:txBody>
          <a:bodyPr/>
          <a:lstStyle/>
          <a:p>
            <a:endParaRPr lang="nb-NO" sz="1800" dirty="0">
              <a:effectLst/>
              <a:latin typeface="Aptos"/>
              <a:ea typeface="Aptos" panose="020B0004020202020204" pitchFamily="34" charset="0"/>
              <a:cs typeface="Times New Roman"/>
            </a:endParaRPr>
          </a:p>
        </p:txBody>
      </p:sp>
      <p:sp>
        <p:nvSpPr>
          <p:cNvPr id="4" name="Plassholder for lysbildenummer 3">
            <a:extLst>
              <a:ext uri="{FF2B5EF4-FFF2-40B4-BE49-F238E27FC236}">
                <a16:creationId xmlns:a16="http://schemas.microsoft.com/office/drawing/2014/main" id="{1455A288-9367-1C8F-A303-E59340926F8F}"/>
              </a:ext>
            </a:extLst>
          </p:cNvPr>
          <p:cNvSpPr>
            <a:spLocks noGrp="1"/>
          </p:cNvSpPr>
          <p:nvPr>
            <p:ph type="sldNum" sz="quarter" idx="5"/>
          </p:nvPr>
        </p:nvSpPr>
        <p:spPr/>
        <p:txBody>
          <a:bodyPr/>
          <a:lstStyle/>
          <a:p>
            <a:fld id="{1EBEB604-C9F2-B44F-BBD0-B423C6B3A96A}" type="slidenum">
              <a:rPr lang="nb-NO" smtClean="0"/>
              <a:t>4</a:t>
            </a:fld>
            <a:endParaRPr lang="nb-NO"/>
          </a:p>
        </p:txBody>
      </p:sp>
    </p:spTree>
    <p:extLst>
      <p:ext uri="{BB962C8B-B14F-4D97-AF65-F5344CB8AC3E}">
        <p14:creationId xmlns:p14="http://schemas.microsoft.com/office/powerpoint/2010/main" val="114758251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noProof="0" dirty="0">
                <a:solidFill>
                  <a:srgbClr val="000000"/>
                </a:solidFill>
                <a:effectLst/>
                <a:latin typeface="Segoe UI Web (West European)"/>
              </a:rPr>
              <a:t>Nøkkelen til å styrke studienes relevans for arbeids- og samfunnslivet er å arbeide enda tettere sammen med nøkkelrepresentanter fra </a:t>
            </a:r>
          </a:p>
          <a:p>
            <a:r>
              <a:rPr lang="nb-NO" b="0" i="0" noProof="0" dirty="0">
                <a:solidFill>
                  <a:srgbClr val="000000"/>
                </a:solidFill>
                <a:effectLst/>
                <a:latin typeface="Segoe UI Web (West European)"/>
                <a:cs typeface="Calibri" panose="020F0502020204030204"/>
              </a:rPr>
              <a:t>Møte og utfordre det eksisterende med ny forskning og innsikt i fremtidens behov. </a:t>
            </a:r>
            <a:endParaRPr lang="nb-NO" noProof="0" dirty="0">
              <a:latin typeface="Segoe UI Web (West European)"/>
              <a:cs typeface="Calibri" panose="020F0502020204030204"/>
            </a:endParaRPr>
          </a:p>
          <a:p>
            <a:pPr>
              <a:defRPr/>
            </a:pPr>
            <a:r>
              <a:rPr lang="nb-NO" noProof="0" dirty="0">
                <a:latin typeface="Segoe UI Web (West European)"/>
                <a:cs typeface="Calibri" panose="020F0502020204030204"/>
              </a:rPr>
              <a:t>Å løpende justere studieprogrammene i tråd med de endrede behovene </a:t>
            </a:r>
          </a:p>
          <a:p>
            <a:pPr>
              <a:defRPr/>
            </a:pPr>
            <a:r>
              <a:rPr lang="nb-NO" noProof="0" dirty="0">
                <a:latin typeface="Segoe UI Web (West European)"/>
                <a:cs typeface="Calibri" panose="020F0502020204030204"/>
              </a:rPr>
              <a:t>Både for dere som jobber med å utvikle studieprogramdesignet og for studentene er det viktig å bygge bevissthet om studienes relevans for arbeids- og samfunnslivet. Deretter har vi et ansvar for å oversette relevansen for studentene. </a:t>
            </a:r>
          </a:p>
          <a:p>
            <a:pPr>
              <a:defRPr/>
            </a:pPr>
            <a:endParaRPr lang="en-US" dirty="0">
              <a:latin typeface="Segoe UI Web (West European)"/>
              <a:cs typeface="Calibri" panose="020F0502020204030204"/>
            </a:endParaRP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Trekke arbeidslivet inn på campus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Gradvis trekke studentene ut i arbeidslivet i studietiden</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Bygge opp studentenes kompetanse i bred forstand</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Studentaktiv læring «gjøre og øve for å lære»</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Læringsformer som likner de de møter i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Anvende kompetanse i samarbeid med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Reflektere og forstå hvordan kompetansene kan anvendes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pitchFamily="2" charset="0"/>
            </a:endParaRP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lang="nb-NO" sz="1200" dirty="0">
                <a:solidFill>
                  <a:schemeClr val="tx1">
                    <a:lumMod val="95000"/>
                    <a:lumOff val="5000"/>
                  </a:schemeClr>
                </a:solidFill>
                <a:latin typeface="Helvetica" pitchFamily="2" charset="0"/>
              </a:rPr>
              <a:t>Tilpasning til dagens og fremtidens kompetansebehov </a:t>
            </a:r>
            <a:endParaRPr lang="nb-NO" sz="1200" b="0" i="0" u="none" strike="noStrike" kern="1200" cap="none" spc="0" normalizeH="0" baseline="0" noProof="0" dirty="0">
              <a:ln>
                <a:noFill/>
              </a:ln>
              <a:solidFill>
                <a:schemeClr val="tx1">
                  <a:lumMod val="95000"/>
                  <a:lumOff val="5000"/>
                </a:schemeClr>
              </a:solidFill>
              <a:effectLst/>
              <a:uLnTx/>
              <a:uFillTx/>
              <a:latin typeface="Helvetica" pitchFamily="2" charset="0"/>
              <a:cs typeface="Helvetica" pitchFamily="2" charset="0"/>
            </a:endParaRPr>
          </a:p>
          <a:p>
            <a:pPr>
              <a:defRPr/>
            </a:pPr>
            <a:endParaRPr lang="nb-NO"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Web (West European)"/>
              <a:ea typeface="Calibri" panose="020F0502020204030204" pitchFamily="34" charset="0"/>
              <a:cs typeface="Calibri"/>
            </a:endParaRP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5</a:t>
            </a:fld>
            <a:endParaRPr lang="nb-NO"/>
          </a:p>
        </p:txBody>
      </p:sp>
    </p:spTree>
    <p:extLst>
      <p:ext uri="{BB962C8B-B14F-4D97-AF65-F5344CB8AC3E}">
        <p14:creationId xmlns:p14="http://schemas.microsoft.com/office/powerpoint/2010/main" val="30670780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spcBef>
                <a:spcPts val="1000"/>
              </a:spcBef>
            </a:pPr>
            <a:r>
              <a:rPr lang="nb-NO" dirty="0">
                <a:cs typeface="Calibri"/>
              </a:rPr>
              <a:t>Det er viktig å bevege seg ut over den teoretiske boblen, å bygge bro mellom teoretisk kunnskap, hvordan vi bruker det vi vet og refleksjonen over hvordan det som læres er relevant for deg og dine ønsker og ambisjoner for videre jobb og karriere. </a:t>
            </a:r>
          </a:p>
          <a:p>
            <a:pPr>
              <a:lnSpc>
                <a:spcPct val="150000"/>
              </a:lnSpc>
              <a:spcBef>
                <a:spcPts val="1000"/>
              </a:spcBef>
            </a:pPr>
            <a:endParaRPr lang="nb-NO" dirty="0">
              <a:cs typeface="Calibri"/>
            </a:endParaRPr>
          </a:p>
          <a:p>
            <a:pPr>
              <a:lnSpc>
                <a:spcPct val="150000"/>
              </a:lnSpc>
              <a:spcBef>
                <a:spcPts val="1000"/>
              </a:spcBef>
            </a:pPr>
            <a:r>
              <a:rPr lang="nb-NO" dirty="0">
                <a:cs typeface="Calibri"/>
              </a:rPr>
              <a:t>Refleksjonsnivået er avgjørende for å ta ut det fulle potensialet i det relevante innholdet og læringsformene som ligger i studieprogramdesignene våre. </a:t>
            </a:r>
          </a:p>
          <a:p>
            <a:pPr>
              <a:lnSpc>
                <a:spcPct val="150000"/>
              </a:lnSpc>
              <a:spcBef>
                <a:spcPts val="1000"/>
              </a:spcBef>
            </a:pPr>
            <a:r>
              <a:rPr lang="nb-NO" dirty="0">
                <a:cs typeface="Calibri"/>
              </a:rPr>
              <a:t>vi ser av </a:t>
            </a:r>
            <a:r>
              <a:rPr lang="nb-NO" dirty="0" err="1">
                <a:cs typeface="Calibri"/>
              </a:rPr>
              <a:t>studiebarometere</a:t>
            </a:r>
            <a:r>
              <a:rPr lang="nb-NO" dirty="0">
                <a:cs typeface="Calibri"/>
              </a:rPr>
              <a:t> og kandidatundersøkelsen at hele sektoren sliter med å få det siste nivået på plass – å bygge bevisstheten om hvordan kompetansene er overførbare til arbeids og </a:t>
            </a:r>
            <a:r>
              <a:rPr lang="nb-NO" dirty="0" err="1">
                <a:cs typeface="Calibri"/>
              </a:rPr>
              <a:t>samfunnlivet</a:t>
            </a:r>
            <a:r>
              <a:rPr lang="nb-NO" dirty="0">
                <a:cs typeface="Calibri"/>
              </a:rPr>
              <a:t>. </a:t>
            </a:r>
            <a:endParaRPr lang="nb-NO" b="1" i="0" u="none" strike="noStrike" dirty="0">
              <a:solidFill>
                <a:schemeClr val="tx1"/>
              </a:solidFill>
              <a:effectLst/>
              <a:latin typeface="Calibri" panose="020F0502020204030204"/>
              <a:ea typeface="Calibri" panose="020F0502020204030204"/>
              <a:cs typeface="Calibri"/>
            </a:endParaRPr>
          </a:p>
          <a:p>
            <a:pPr>
              <a:lnSpc>
                <a:spcPct val="150000"/>
              </a:lnSpc>
              <a:spcBef>
                <a:spcPts val="1000"/>
              </a:spcBef>
            </a:pPr>
            <a:endParaRPr lang="nb-NO" dirty="0">
              <a:cs typeface="Calibri"/>
            </a:endParaRPr>
          </a:p>
          <a:p>
            <a:pPr>
              <a:lnSpc>
                <a:spcPct val="150000"/>
              </a:lnSpc>
              <a:spcBef>
                <a:spcPts val="1000"/>
              </a:spcBef>
            </a:pPr>
            <a:r>
              <a:rPr lang="nb-NO" b="1" dirty="0">
                <a:cs typeface="Calibri"/>
              </a:rPr>
              <a:t>Kunnskap </a:t>
            </a:r>
            <a:r>
              <a:rPr lang="nb-NO" dirty="0">
                <a:cs typeface="Calibri"/>
              </a:rPr>
              <a:t>– hva vi vet summen av interdisiplinær kunnskap, tradisjonell som matematikk, moderne som entreprenørskap, og innen ulike tema</a:t>
            </a:r>
          </a:p>
          <a:p>
            <a:pPr>
              <a:lnSpc>
                <a:spcPct val="150000"/>
              </a:lnSpc>
              <a:spcBef>
                <a:spcPts val="1000"/>
              </a:spcBef>
            </a:pPr>
            <a:r>
              <a:rPr lang="nb-NO" b="1" dirty="0">
                <a:cs typeface="Calibri"/>
              </a:rPr>
              <a:t>Ferdigheter </a:t>
            </a:r>
            <a:r>
              <a:rPr lang="nb-NO" dirty="0">
                <a:cs typeface="Calibri"/>
              </a:rPr>
              <a:t>– Hvordan vi bruker det vi vet (læringsferdigheter: kreativitet, kritisk tenkning, kommunikasjon, samarbeid)</a:t>
            </a:r>
          </a:p>
          <a:p>
            <a:pPr>
              <a:lnSpc>
                <a:spcPct val="150000"/>
              </a:lnSpc>
              <a:spcBef>
                <a:spcPts val="1000"/>
              </a:spcBef>
            </a:pPr>
            <a:r>
              <a:rPr lang="nb-NO" b="1" dirty="0">
                <a:cs typeface="Calibri"/>
              </a:rPr>
              <a:t>Personlige egenskaper/holdninger/verdier</a:t>
            </a:r>
            <a:r>
              <a:rPr lang="nb-NO" dirty="0">
                <a:cs typeface="Calibri"/>
              </a:rPr>
              <a:t> - Hvordan vi oppfører oss og agerer i verden (</a:t>
            </a:r>
            <a:r>
              <a:rPr lang="nb-NO" b="0" i="0" dirty="0" err="1">
                <a:solidFill>
                  <a:srgbClr val="373737"/>
                </a:solidFill>
                <a:effectLst/>
                <a:latin typeface="inherit"/>
                <a:cs typeface="Calibri"/>
              </a:rPr>
              <a:t>m</a:t>
            </a:r>
            <a:r>
              <a:rPr lang="nb-NO" b="0" i="0" dirty="0" err="1">
                <a:solidFill>
                  <a:srgbClr val="373737"/>
                </a:solidFill>
                <a:effectLst/>
                <a:latin typeface="inherit"/>
              </a:rPr>
              <a:t>indfulness</a:t>
            </a:r>
            <a:r>
              <a:rPr lang="nb-NO" b="0" i="0" dirty="0">
                <a:solidFill>
                  <a:srgbClr val="373737"/>
                </a:solidFill>
                <a:effectLst/>
                <a:latin typeface="inherit"/>
              </a:rPr>
              <a:t>, nysgjerrighet, Mot, </a:t>
            </a:r>
            <a:r>
              <a:rPr lang="nb-NO" b="0" i="0" dirty="0" err="1">
                <a:solidFill>
                  <a:srgbClr val="373737"/>
                </a:solidFill>
                <a:effectLst/>
                <a:latin typeface="inherit"/>
              </a:rPr>
              <a:t>resiliens</a:t>
            </a:r>
            <a:r>
              <a:rPr lang="nb-NO" b="0" i="0" dirty="0">
                <a:solidFill>
                  <a:srgbClr val="373737"/>
                </a:solidFill>
                <a:effectLst/>
                <a:latin typeface="inherit"/>
              </a:rPr>
              <a:t>, etikk og ledelse)</a:t>
            </a:r>
            <a:endParaRPr lang="nb-NO" b="0" dirty="0">
              <a:cs typeface="Calibri"/>
            </a:endParaRPr>
          </a:p>
          <a:p>
            <a:pPr>
              <a:lnSpc>
                <a:spcPct val="150000"/>
              </a:lnSpc>
              <a:spcBef>
                <a:spcPts val="1000"/>
              </a:spcBef>
            </a:pPr>
            <a:r>
              <a:rPr lang="nb-NO" b="1" dirty="0" err="1">
                <a:cs typeface="Calibri"/>
              </a:rPr>
              <a:t>Metalæring</a:t>
            </a:r>
            <a:r>
              <a:rPr lang="nb-NO" b="1" dirty="0">
                <a:cs typeface="Calibri"/>
              </a:rPr>
              <a:t>/metarefleksjon</a:t>
            </a:r>
            <a:r>
              <a:rPr lang="nb-NO" dirty="0">
                <a:cs typeface="Calibri"/>
              </a:rPr>
              <a:t> – Dreier seg om å være bevisst på egen læring og problemløsning.  Det handler om hvordan vi reflekterer over kompetansen vi har og tilpasser oss (Growth </a:t>
            </a:r>
            <a:r>
              <a:rPr lang="nb-NO" dirty="0" err="1">
                <a:cs typeface="Calibri"/>
              </a:rPr>
              <a:t>mindset</a:t>
            </a:r>
            <a:r>
              <a:rPr lang="nb-NO" dirty="0">
                <a:cs typeface="Calibri"/>
              </a:rPr>
              <a:t> og metarefleksjon)</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r>
              <a:rPr lang="nb-NO" sz="1800" dirty="0">
                <a:effectLst/>
                <a:latin typeface="Segoe UI"/>
                <a:cs typeface="Segoe UI"/>
              </a:rPr>
              <a:t>På hvilket nivå er forståelsen av kompetansen; vet nivå man har, men kanskje ikke hva det gjør med deg og hva det gir av muligheter. Jobbe med forståelse av kompetanse. Bli tryggere på det. Studenten vet emnene, graden, men hvor mange ringer i vannet har de </a:t>
            </a:r>
            <a:r>
              <a:rPr lang="nb-NO" sz="1800" dirty="0" err="1">
                <a:effectLst/>
                <a:latin typeface="Segoe UI"/>
                <a:cs typeface="Segoe UI"/>
              </a:rPr>
              <a:t>ift</a:t>
            </a:r>
            <a:r>
              <a:rPr lang="nb-NO" sz="1800" dirty="0">
                <a:effectLst/>
                <a:latin typeface="Segoe UI"/>
                <a:cs typeface="Segoe UI"/>
              </a:rPr>
              <a:t> hva de faktisk kan? Hvordan får vi til forståelsesnivået av </a:t>
            </a:r>
            <a:r>
              <a:rPr lang="nb-NO" sz="1800" dirty="0" err="1">
                <a:effectLst/>
                <a:latin typeface="Segoe UI"/>
                <a:cs typeface="Segoe UI"/>
              </a:rPr>
              <a:t>komptansen</a:t>
            </a:r>
            <a:r>
              <a:rPr lang="nb-NO" sz="1800" dirty="0">
                <a:effectLst/>
                <a:latin typeface="Segoe UI"/>
                <a:cs typeface="Segoe UI"/>
              </a:rPr>
              <a:t>. </a:t>
            </a:r>
            <a:r>
              <a:rPr lang="nb-NO" sz="1800" dirty="0" err="1">
                <a:effectLst/>
                <a:latin typeface="Segoe UI"/>
                <a:cs typeface="Segoe UI"/>
              </a:rPr>
              <a:t>Metalæringen</a:t>
            </a:r>
            <a:r>
              <a:rPr lang="nb-NO" sz="1800" dirty="0">
                <a:effectLst/>
                <a:latin typeface="Segoe UI"/>
                <a:cs typeface="Segoe UI"/>
              </a:rPr>
              <a:t> mangler ofte. </a:t>
            </a:r>
            <a:r>
              <a:rPr lang="nb-NO" sz="1800" dirty="0">
                <a:latin typeface="Segoe UI"/>
                <a:cs typeface="Segoe UI"/>
              </a:rPr>
              <a:t> </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r>
              <a:rPr lang="nb-NO" dirty="0">
                <a:cs typeface="Calibri"/>
              </a:rPr>
              <a:t>Kandidatene må forstå hvordan summen av den </a:t>
            </a:r>
            <a:r>
              <a:rPr lang="nb-NO" dirty="0" err="1">
                <a:cs typeface="Calibri"/>
              </a:rPr>
              <a:t>komptansene</a:t>
            </a:r>
            <a:r>
              <a:rPr lang="nb-NO" dirty="0">
                <a:cs typeface="Calibri"/>
              </a:rPr>
              <a:t> de har tilegnet seg gjennom dannelsen og utdannelsen er nyttig i videre jobb og karriere.</a:t>
            </a:r>
          </a:p>
          <a:p>
            <a:endParaRPr lang="nb-NO" dirty="0">
              <a:solidFill>
                <a:srgbClr val="000000"/>
              </a:solidFill>
              <a:latin typeface="Calibri" panose="020F0502020204030204"/>
              <a:ea typeface="Lato"/>
              <a:cs typeface="Calibri"/>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Som en gradvis modningsprosess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Trekke arbeidslivet inn i utvikling av studier</a:t>
            </a:r>
          </a:p>
          <a:p>
            <a:pPr marL="228600" indent="-228600">
              <a:lnSpc>
                <a:spcPct val="90000"/>
              </a:lnSpc>
              <a:spcBef>
                <a:spcPts val="1000"/>
              </a:spcBef>
              <a:buFont typeface="Arial" panose="020B0604020202020204" pitchFamily="34" charset="0"/>
              <a:buChar char="•"/>
              <a:defRPr/>
            </a:pPr>
            <a:endParaRPr lang="nb-NO" sz="2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pitchFamily="2" charset="0"/>
              </a:rPr>
              <a:t>Involvere arbeidslivet i undervisningsopplegg</a:t>
            </a: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00" dirty="0">
                <a:solidFill>
                  <a:schemeClr val="tx1">
                    <a:lumMod val="95000"/>
                    <a:lumOff val="5000"/>
                  </a:schemeClr>
                </a:solidFill>
                <a:latin typeface="Helvetica"/>
                <a:cs typeface="Helvetica"/>
              </a:rPr>
              <a:t>til</a:t>
            </a: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Gradvis trekke studentene ut i arbeidslivet i studietiden</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Bygge opp studentenes kompetanse i bred forstand</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Studentaktiv læring «gjøre og øve for å lære»</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Læringsformer som likner det de møter i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Anvende kompetanse i samarbeid med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Reflektere og forstå hvordan kompetansene kan anvendes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pitchFamily="2" charset="0"/>
            </a:endParaRP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lang="nb-NO" sz="1200" dirty="0">
                <a:solidFill>
                  <a:schemeClr val="tx1">
                    <a:lumMod val="95000"/>
                    <a:lumOff val="5000"/>
                  </a:schemeClr>
                </a:solidFill>
                <a:latin typeface="Helvetica" pitchFamily="2" charset="0"/>
              </a:rPr>
              <a:t>Tilpasning til dagens og fremtidens kompetansebehov </a:t>
            </a:r>
            <a:endParaRPr lang="nb-NO" sz="1200" b="0" i="0" u="none" strike="noStrike" kern="1200" cap="none" spc="0" normalizeH="0" baseline="0" noProof="0" dirty="0">
              <a:ln>
                <a:noFill/>
              </a:ln>
              <a:solidFill>
                <a:schemeClr val="tx1">
                  <a:lumMod val="95000"/>
                  <a:lumOff val="5000"/>
                </a:schemeClr>
              </a:solidFill>
              <a:effectLst/>
              <a:uLnTx/>
              <a:uFillTx/>
              <a:latin typeface="Helvetica" pitchFamily="2" charset="0"/>
              <a:cs typeface="Helvetica" pitchFamily="2" charset="0"/>
            </a:endParaRPr>
          </a:p>
          <a:p>
            <a:pPr>
              <a:lnSpc>
                <a:spcPct val="90000"/>
              </a:lnSpc>
              <a:spcBef>
                <a:spcPts val="1000"/>
              </a:spcBef>
              <a:defRPr/>
            </a:pPr>
            <a:endParaRPr lang="nb-NO" dirty="0">
              <a:solidFill>
                <a:srgbClr val="0D0D0D"/>
              </a:solidFill>
              <a:latin typeface="Calibri" panose="020F0502020204030204"/>
              <a:ea typeface="Calibri"/>
              <a:cs typeface="Calibri"/>
            </a:endParaRP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6</a:t>
            </a:fld>
            <a:endParaRPr lang="nb-NO"/>
          </a:p>
        </p:txBody>
      </p:sp>
    </p:spTree>
    <p:extLst>
      <p:ext uri="{BB962C8B-B14F-4D97-AF65-F5344CB8AC3E}">
        <p14:creationId xmlns:p14="http://schemas.microsoft.com/office/powerpoint/2010/main" val="411364969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5992F-FC9E-04B1-2AAE-951B57E902C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559ECA6-B008-9BA3-A7DD-03AAE58ABD9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8721127-BF15-7F78-E88D-638B83EA1B8A}"/>
              </a:ext>
            </a:extLst>
          </p:cNvPr>
          <p:cNvSpPr>
            <a:spLocks noGrp="1"/>
          </p:cNvSpPr>
          <p:nvPr>
            <p:ph type="body" idx="1"/>
          </p:nvPr>
        </p:nvSpPr>
        <p:spPr/>
        <p:txBody>
          <a:bodyPr/>
          <a:lstStyle/>
          <a:p>
            <a:pPr>
              <a:defRPr/>
            </a:pPr>
            <a:r>
              <a:rPr lang="nb-NO" sz="1800" noProof="0" dirty="0">
                <a:solidFill>
                  <a:srgbClr val="000000"/>
                </a:solidFill>
                <a:latin typeface="Segoe UI Web (West European)"/>
              </a:rPr>
              <a:t>Balansen mellom fagkunnskaper og generiske ferdigheter er viktig for å gjøre våre kandidater </a:t>
            </a:r>
            <a:r>
              <a:rPr lang="nb-NO" sz="1800" noProof="0" dirty="0" err="1">
                <a:solidFill>
                  <a:srgbClr val="000000"/>
                </a:solidFill>
                <a:latin typeface="Segoe UI Web (West European)"/>
              </a:rPr>
              <a:t>attaktive</a:t>
            </a:r>
            <a:r>
              <a:rPr lang="nb-NO" sz="1800" noProof="0" dirty="0">
                <a:solidFill>
                  <a:srgbClr val="000000"/>
                </a:solidFill>
                <a:latin typeface="Segoe UI Web (West European)"/>
              </a:rPr>
              <a:t> for fremtidens arbeidsliv. Et arbeidsliv vi ikke vet helt hvordan ser ut. </a:t>
            </a:r>
          </a:p>
          <a:p>
            <a:pPr>
              <a:defRPr/>
            </a:pPr>
            <a:endParaRPr lang="nb-NO" sz="1800" noProof="0" dirty="0">
              <a:solidFill>
                <a:srgbClr val="000000"/>
              </a:solidFill>
              <a:latin typeface="Segoe UI Web (West European)"/>
            </a:endParaRPr>
          </a:p>
          <a:p>
            <a:pPr>
              <a:defRPr/>
            </a:pPr>
            <a:r>
              <a:rPr lang="nb-NO" sz="1800" noProof="0" dirty="0">
                <a:solidFill>
                  <a:srgbClr val="000000"/>
                </a:solidFill>
                <a:latin typeface="Segoe UI Web (West European)"/>
              </a:rPr>
              <a:t>Attraktivitet for arbeidslivet, på engelsk “</a:t>
            </a:r>
            <a:r>
              <a:rPr lang="nb-NO" sz="1800" noProof="0" dirty="0" err="1">
                <a:solidFill>
                  <a:srgbClr val="000000"/>
                </a:solidFill>
                <a:latin typeface="Segoe UI Web (West European)"/>
              </a:rPr>
              <a:t>Employability</a:t>
            </a:r>
            <a:r>
              <a:rPr lang="nb-NO" sz="1800" noProof="0" dirty="0">
                <a:solidFill>
                  <a:srgbClr val="000000"/>
                </a:solidFill>
                <a:latin typeface="Segoe UI Web (West European)"/>
              </a:rPr>
              <a:t>” er en måte å styrke arbeidslivsrelevansen i studieprogrammene.  </a:t>
            </a:r>
          </a:p>
          <a:p>
            <a:pPr>
              <a:defRPr/>
            </a:pPr>
            <a:r>
              <a:rPr lang="nb-NO" sz="1800" noProof="0" dirty="0">
                <a:solidFill>
                  <a:srgbClr val="000000"/>
                </a:solidFill>
                <a:latin typeface="Segoe UI Web (West European)"/>
              </a:rPr>
              <a:t>Studienes arbeidslivsrelevans er tett forbundet med utdanningskvalitet. </a:t>
            </a:r>
          </a:p>
          <a:p>
            <a:pPr>
              <a:defRPr/>
            </a:pPr>
            <a:r>
              <a:rPr lang="nb-NO" sz="1800" noProof="0" dirty="0">
                <a:solidFill>
                  <a:srgbClr val="000000"/>
                </a:solidFill>
                <a:latin typeface="Segoe UI Web (West European)"/>
              </a:rPr>
              <a:t>Det er viktig at våre kandidater forstår hvordan de med deres kompetanse er attraktive for arbeidslivet. </a:t>
            </a:r>
            <a:endParaRPr lang="nb-NO" sz="1800" noProof="0" dirty="0">
              <a:latin typeface="Segoe UI Web (West European)"/>
            </a:endParaRPr>
          </a:p>
          <a:p>
            <a:pPr>
              <a:defRPr/>
            </a:pPr>
            <a:r>
              <a:rPr lang="nb-NO" sz="1800" b="0" i="0" noProof="0" dirty="0">
                <a:solidFill>
                  <a:srgbClr val="000000"/>
                </a:solidFill>
                <a:effectLst/>
                <a:latin typeface="Segoe UI Web (West European)"/>
              </a:rPr>
              <a:t>Det handler om å sikre at våre kandidater har kompetanser som arbeids – og samfunnslivet trenger fremover. </a:t>
            </a:r>
          </a:p>
          <a:p>
            <a:pPr>
              <a:defRPr/>
            </a:pPr>
            <a:r>
              <a:rPr lang="nb-NO" sz="1800" b="0" i="0" noProof="0" dirty="0">
                <a:solidFill>
                  <a:srgbClr val="000000"/>
                </a:solidFill>
                <a:effectLst/>
                <a:latin typeface="Segoe UI Web (West European)"/>
              </a:rPr>
              <a:t>Samtidig er samfunnet og arbeidslivet i rask utvikling. Vi må danne og utdanne våre kandidater til å være omstillingsdyktige.</a:t>
            </a:r>
          </a:p>
          <a:p>
            <a:pPr>
              <a:defRPr/>
            </a:pPr>
            <a:r>
              <a:rPr lang="nb-NO" sz="1800" b="0" i="0" noProof="0" dirty="0">
                <a:solidFill>
                  <a:srgbClr val="000000"/>
                </a:solidFill>
                <a:effectLst/>
                <a:latin typeface="Segoe UI Web (West European)"/>
              </a:rPr>
              <a:t>Teknologi er en viktig driver for endring som vi har sett med eksplosjonen i utviklingen av KI. </a:t>
            </a:r>
          </a:p>
          <a:p>
            <a:pPr>
              <a:defRPr/>
            </a:pPr>
            <a:r>
              <a:rPr lang="nb-NO" sz="1800" b="0" i="0" noProof="0" dirty="0">
                <a:solidFill>
                  <a:srgbClr val="000000"/>
                </a:solidFill>
                <a:effectLst/>
                <a:latin typeface="Segoe UI Web (West European)"/>
              </a:rPr>
              <a:t>Og hvordan ser arbeidslivet ut fremover der mennesker og maskiner vil jobbe stadig tettere sammen?  </a:t>
            </a:r>
          </a:p>
          <a:p>
            <a:pPr>
              <a:defRPr/>
            </a:pPr>
            <a:endParaRPr lang="en-US" sz="1800" b="0" i="0" dirty="0">
              <a:solidFill>
                <a:srgbClr val="000000"/>
              </a:solidFill>
              <a:effectLst/>
              <a:latin typeface="Segoe UI Web (West European)"/>
            </a:endParaRPr>
          </a:p>
        </p:txBody>
      </p:sp>
      <p:sp>
        <p:nvSpPr>
          <p:cNvPr id="4" name="Plassholder for lysbildenummer 3">
            <a:extLst>
              <a:ext uri="{FF2B5EF4-FFF2-40B4-BE49-F238E27FC236}">
                <a16:creationId xmlns:a16="http://schemas.microsoft.com/office/drawing/2014/main" id="{AA90C662-A109-724C-8968-612C70F88947}"/>
              </a:ext>
            </a:extLst>
          </p:cNvPr>
          <p:cNvSpPr>
            <a:spLocks noGrp="1"/>
          </p:cNvSpPr>
          <p:nvPr>
            <p:ph type="sldNum" sz="quarter" idx="5"/>
          </p:nvPr>
        </p:nvSpPr>
        <p:spPr/>
        <p:txBody>
          <a:bodyPr/>
          <a:lstStyle/>
          <a:p>
            <a:fld id="{1EBEB604-C9F2-B44F-BBD0-B423C6B3A96A}" type="slidenum">
              <a:rPr lang="nb-NO" smtClean="0"/>
              <a:t>7</a:t>
            </a:fld>
            <a:endParaRPr lang="nb-NO"/>
          </a:p>
        </p:txBody>
      </p:sp>
    </p:spTree>
    <p:extLst>
      <p:ext uri="{BB962C8B-B14F-4D97-AF65-F5344CB8AC3E}">
        <p14:creationId xmlns:p14="http://schemas.microsoft.com/office/powerpoint/2010/main" val="3285779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Kilde </a:t>
            </a:r>
            <a:r>
              <a:rPr lang="nb-NO" dirty="0" err="1"/>
              <a:t>world</a:t>
            </a:r>
            <a:r>
              <a:rPr lang="nb-NO" dirty="0"/>
              <a:t> </a:t>
            </a:r>
            <a:r>
              <a:rPr lang="nb-NO" dirty="0" err="1"/>
              <a:t>economic</a:t>
            </a:r>
            <a:r>
              <a:rPr lang="nb-NO" dirty="0"/>
              <a:t> forum </a:t>
            </a:r>
            <a:r>
              <a:rPr lang="nb-NO" dirty="0" err="1"/>
              <a:t>Future</a:t>
            </a:r>
            <a:r>
              <a:rPr lang="nb-NO" dirty="0"/>
              <a:t> </a:t>
            </a:r>
            <a:r>
              <a:rPr lang="nb-NO" dirty="0" err="1"/>
              <a:t>of</a:t>
            </a:r>
            <a:r>
              <a:rPr lang="nb-NO" dirty="0"/>
              <a:t> </a:t>
            </a:r>
            <a:r>
              <a:rPr lang="nb-NO" dirty="0" err="1"/>
              <a:t>jobs</a:t>
            </a:r>
            <a:r>
              <a:rPr lang="nb-NO" dirty="0"/>
              <a:t> report </a:t>
            </a:r>
          </a:p>
          <a:p>
            <a:r>
              <a:rPr lang="en-US" sz="1200" b="0" i="0" kern="1200" dirty="0">
                <a:solidFill>
                  <a:schemeClr val="tx1"/>
                </a:solidFill>
                <a:effectLst/>
                <a:latin typeface="+mn-lt"/>
                <a:ea typeface="+mn-ea"/>
                <a:cs typeface="+mn-cs"/>
              </a:rPr>
              <a:t>Ja </a:t>
            </a:r>
            <a:r>
              <a:rPr lang="en-US" sz="1200" b="0" i="0" kern="1200" dirty="0" err="1">
                <a:solidFill>
                  <a:schemeClr val="tx1"/>
                </a:solidFill>
                <a:effectLst/>
                <a:latin typeface="+mn-lt"/>
                <a:ea typeface="+mn-ea"/>
                <a:cs typeface="+mn-cs"/>
              </a:rPr>
              <a:t>teknologiske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ferdigheter</a:t>
            </a:r>
            <a:r>
              <a:rPr lang="en-US" sz="1200" b="0" i="0" kern="1200" dirty="0">
                <a:solidFill>
                  <a:schemeClr val="tx1"/>
                </a:solidFill>
                <a:effectLst/>
                <a:latin typeface="+mn-lt"/>
                <a:ea typeface="+mn-ea"/>
                <a:cs typeface="+mn-cs"/>
              </a:rPr>
              <a:t>, KI </a:t>
            </a:r>
            <a:r>
              <a:rPr lang="en-US" sz="1200" b="0" i="0" kern="1200" dirty="0" err="1">
                <a:solidFill>
                  <a:schemeClr val="tx1"/>
                </a:solidFill>
                <a:effectLst/>
                <a:latin typeface="+mn-lt"/>
                <a:ea typeface="+mn-ea"/>
                <a:cs typeface="+mn-cs"/>
              </a:rPr>
              <a:t>og</a:t>
            </a:r>
            <a:r>
              <a:rPr lang="en-US" sz="1200" b="0" i="0" kern="1200" dirty="0">
                <a:solidFill>
                  <a:schemeClr val="tx1"/>
                </a:solidFill>
                <a:effectLst/>
                <a:latin typeface="+mn-lt"/>
                <a:ea typeface="+mn-ea"/>
                <a:cs typeface="+mn-cs"/>
              </a:rPr>
              <a:t> data </a:t>
            </a:r>
            <a:r>
              <a:rPr lang="en-US" sz="1200" b="0" i="0" kern="1200" dirty="0" err="1">
                <a:solidFill>
                  <a:schemeClr val="tx1"/>
                </a:solidFill>
                <a:effectLst/>
                <a:latin typeface="+mn-lt"/>
                <a:ea typeface="+mn-ea"/>
                <a:cs typeface="+mn-cs"/>
              </a:rPr>
              <a:t>ferdigheter</a:t>
            </a:r>
            <a:r>
              <a:rPr lang="en-US" sz="1200" b="0" i="0" kern="1200" dirty="0">
                <a:solidFill>
                  <a:schemeClr val="tx1"/>
                </a:solidFill>
                <a:effectLst/>
                <a:latin typeface="+mn-lt"/>
                <a:ea typeface="+mn-ea"/>
                <a:cs typeface="+mn-cs"/>
              </a:rPr>
              <a:t> er </a:t>
            </a:r>
            <a:r>
              <a:rPr lang="en-US" sz="1200" b="0" i="0" kern="1200" dirty="0" err="1">
                <a:solidFill>
                  <a:schemeClr val="tx1"/>
                </a:solidFill>
                <a:effectLst/>
                <a:latin typeface="+mn-lt"/>
                <a:ea typeface="+mn-ea"/>
                <a:cs typeface="+mn-cs"/>
              </a:rPr>
              <a:t>viktige</a:t>
            </a:r>
            <a:r>
              <a:rPr lang="en-US" sz="1200" b="0" i="0" kern="1200" dirty="0">
                <a:solidFill>
                  <a:schemeClr val="tx1"/>
                </a:solidFill>
                <a:effectLst/>
                <a:latin typeface="+mn-lt"/>
                <a:ea typeface="+mn-ea"/>
                <a:cs typeface="+mn-cs"/>
              </a:rPr>
              <a:t>. </a:t>
            </a:r>
          </a:p>
          <a:p>
            <a:r>
              <a:rPr lang="en-US" sz="1200" b="0" i="0" kern="1200" dirty="0">
                <a:solidFill>
                  <a:schemeClr val="tx1"/>
                </a:solidFill>
                <a:effectLst/>
                <a:latin typeface="+mn-lt"/>
                <a:ea typeface="+mn-ea"/>
                <a:cs typeface="+mn-cs"/>
              </a:rPr>
              <a:t>Men det er </a:t>
            </a:r>
            <a:r>
              <a:rPr lang="en-US" sz="1200" b="0" i="0" kern="1200" dirty="0" err="1">
                <a:solidFill>
                  <a:schemeClr val="tx1"/>
                </a:solidFill>
                <a:effectLst/>
                <a:latin typeface="+mn-lt"/>
                <a:ea typeface="+mn-ea"/>
                <a:cs typeface="+mn-cs"/>
              </a:rPr>
              <a:t>også</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avgjørende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hvordan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mennesker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tenker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tilpasser</a:t>
            </a:r>
            <a:r>
              <a:rPr lang="en-US" sz="1200" b="0" i="0" kern="1200" dirty="0">
                <a:solidFill>
                  <a:schemeClr val="tx1"/>
                </a:solidFill>
                <a:effectLst/>
                <a:latin typeface="+mn-lt"/>
                <a:ea typeface="+mn-ea"/>
                <a:cs typeface="+mn-cs"/>
              </a:rPr>
              <a:t> seg, </a:t>
            </a:r>
            <a:r>
              <a:rPr lang="en-US" sz="1200" b="0" i="0" kern="1200" dirty="0" err="1">
                <a:solidFill>
                  <a:schemeClr val="tx1"/>
                </a:solidFill>
                <a:effectLst/>
                <a:latin typeface="+mn-lt"/>
                <a:ea typeface="+mn-ea"/>
                <a:cs typeface="+mn-cs"/>
              </a:rPr>
              <a:t>leder</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og</a:t>
            </a:r>
            <a:r>
              <a:rPr lang="en-US" sz="1200" b="0" i="0" kern="1200" dirty="0">
                <a:solidFill>
                  <a:schemeClr val="tx1"/>
                </a:solidFill>
                <a:effectLst/>
                <a:latin typeface="+mn-lt"/>
                <a:ea typeface="+mn-ea"/>
                <a:cs typeface="+mn-cs"/>
              </a:rPr>
              <a:t> jobber i </a:t>
            </a:r>
            <a:r>
              <a:rPr lang="en-US" sz="1200" b="0" i="0" kern="1200" dirty="0" err="1">
                <a:solidFill>
                  <a:schemeClr val="tx1"/>
                </a:solidFill>
                <a:effectLst/>
                <a:latin typeface="+mn-lt"/>
                <a:ea typeface="+mn-ea"/>
                <a:cs typeface="+mn-cs"/>
              </a:rPr>
              <a:t>samspill</a:t>
            </a:r>
            <a:r>
              <a:rPr lang="en-US" sz="1200" b="0" i="0" kern="1200" dirty="0">
                <a:solidFill>
                  <a:schemeClr val="tx1"/>
                </a:solidFill>
                <a:effectLst/>
                <a:latin typeface="+mn-lt"/>
                <a:ea typeface="+mn-ea"/>
                <a:cs typeface="+mn-cs"/>
              </a:rPr>
              <a:t> med </a:t>
            </a:r>
            <a:r>
              <a:rPr lang="en-US" sz="1200" b="0" i="0" kern="1200" dirty="0" err="1">
                <a:solidFill>
                  <a:schemeClr val="tx1"/>
                </a:solidFill>
                <a:effectLst/>
                <a:latin typeface="+mn-lt"/>
                <a:ea typeface="+mn-ea"/>
                <a:cs typeface="+mn-cs"/>
              </a:rPr>
              <a:t>hverandre</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og</a:t>
            </a:r>
            <a:r>
              <a:rPr lang="en-US" sz="1200" b="0" i="0" kern="1200" dirty="0">
                <a:solidFill>
                  <a:schemeClr val="tx1"/>
                </a:solidFill>
                <a:effectLst/>
                <a:latin typeface="+mn-lt"/>
                <a:ea typeface="+mn-ea"/>
                <a:cs typeface="+mn-cs"/>
              </a:rPr>
              <a:t> med </a:t>
            </a:r>
            <a:r>
              <a:rPr lang="en-US" sz="1200" b="0" i="0" kern="1200" dirty="0" err="1">
                <a:solidFill>
                  <a:schemeClr val="tx1"/>
                </a:solidFill>
                <a:effectLst/>
                <a:latin typeface="+mn-lt"/>
                <a:ea typeface="+mn-ea"/>
                <a:cs typeface="+mn-cs"/>
              </a:rPr>
              <a:t>teknologien</a:t>
            </a:r>
            <a:r>
              <a:rPr lang="en-US" sz="1200" b="0" i="0" kern="1200" dirty="0">
                <a:solidFill>
                  <a:schemeClr val="tx1"/>
                </a:solidFill>
                <a:effectLst/>
                <a:latin typeface="+mn-lt"/>
                <a:ea typeface="+mn-ea"/>
                <a:cs typeface="+mn-cs"/>
              </a:rPr>
              <a:t> i et </a:t>
            </a:r>
            <a:r>
              <a:rPr lang="en-US" sz="1200" b="0" i="0" kern="1200" dirty="0" err="1">
                <a:solidFill>
                  <a:schemeClr val="tx1"/>
                </a:solidFill>
                <a:effectLst/>
                <a:latin typeface="+mn-lt"/>
                <a:ea typeface="+mn-ea"/>
                <a:cs typeface="+mn-cs"/>
              </a:rPr>
              <a:t>arbeidsliv</a:t>
            </a:r>
            <a:r>
              <a:rPr lang="en-US" sz="1200" b="0" i="0" kern="1200" dirty="0">
                <a:solidFill>
                  <a:schemeClr val="tx1"/>
                </a:solidFill>
                <a:effectLst/>
                <a:latin typeface="+mn-lt"/>
                <a:ea typeface="+mn-ea"/>
                <a:cs typeface="+mn-cs"/>
              </a:rPr>
              <a:t> i </a:t>
            </a:r>
            <a:r>
              <a:rPr lang="en-US" sz="1200" b="0" i="0" kern="1200" dirty="0" err="1">
                <a:solidFill>
                  <a:schemeClr val="tx1"/>
                </a:solidFill>
                <a:effectLst/>
                <a:latin typeface="+mn-lt"/>
                <a:ea typeface="+mn-ea"/>
                <a:cs typeface="+mn-cs"/>
              </a:rPr>
              <a:t>rask</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endring</a:t>
            </a:r>
            <a:r>
              <a:rPr lang="en-US" sz="1200" b="0" i="0" kern="1200" dirty="0">
                <a:solidFill>
                  <a:schemeClr val="tx1"/>
                </a:solidFill>
                <a:effectLst/>
                <a:latin typeface="+mn-lt"/>
                <a:ea typeface="+mn-ea"/>
                <a:cs typeface="+mn-cs"/>
              </a:rPr>
              <a:t>, der </a:t>
            </a:r>
            <a:r>
              <a:rPr lang="en-US" sz="1200" b="0" i="0" kern="1200" dirty="0" err="1">
                <a:solidFill>
                  <a:schemeClr val="tx1"/>
                </a:solidFill>
                <a:effectLst/>
                <a:latin typeface="+mn-lt"/>
                <a:ea typeface="+mn-ea"/>
                <a:cs typeface="+mn-cs"/>
              </a:rPr>
              <a:t>teknologien</a:t>
            </a:r>
            <a:r>
              <a:rPr lang="en-US" sz="1200" b="0" i="0" kern="1200" dirty="0">
                <a:solidFill>
                  <a:schemeClr val="tx1"/>
                </a:solidFill>
                <a:effectLst/>
                <a:latin typeface="+mn-lt"/>
                <a:ea typeface="+mn-ea"/>
                <a:cs typeface="+mn-cs"/>
              </a:rPr>
              <a:t> er </a:t>
            </a:r>
            <a:r>
              <a:rPr lang="en-US" sz="1200" b="0" i="0" kern="1200" dirty="0" err="1">
                <a:solidFill>
                  <a:schemeClr val="tx1"/>
                </a:solidFill>
                <a:effectLst/>
                <a:latin typeface="+mn-lt"/>
                <a:ea typeface="+mn-ea"/>
                <a:cs typeface="+mn-cs"/>
              </a:rPr>
              <a:t>en</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viktig</a:t>
            </a:r>
            <a:r>
              <a:rPr lang="en-US" sz="1200" b="0" i="0" kern="1200" dirty="0">
                <a:solidFill>
                  <a:schemeClr val="tx1"/>
                </a:solidFill>
                <a:effectLst/>
                <a:latin typeface="+mn-lt"/>
                <a:ea typeface="+mn-ea"/>
                <a:cs typeface="+mn-cs"/>
              </a:rPr>
              <a:t> </a:t>
            </a:r>
            <a:r>
              <a:rPr lang="en-US" sz="1200" b="0" i="0" kern="1200" dirty="0" err="1">
                <a:solidFill>
                  <a:schemeClr val="tx1"/>
                </a:solidFill>
                <a:effectLst/>
                <a:latin typeface="+mn-lt"/>
                <a:ea typeface="+mn-ea"/>
                <a:cs typeface="+mn-cs"/>
              </a:rPr>
              <a:t>endringsdriver</a:t>
            </a:r>
            <a:r>
              <a:rPr lang="en-US" sz="1200" b="0" i="0" kern="1200" dirty="0">
                <a:solidFill>
                  <a:schemeClr val="tx1"/>
                </a:solidFill>
                <a:effectLst/>
                <a:latin typeface="+mn-lt"/>
                <a:ea typeface="+mn-ea"/>
                <a:cs typeface="+mn-cs"/>
              </a:rPr>
              <a:t>. </a:t>
            </a:r>
            <a:br>
              <a:rPr lang="en-US" sz="1200" b="0" i="0" kern="1200" dirty="0">
                <a:solidFill>
                  <a:schemeClr val="tx1"/>
                </a:solidFill>
                <a:effectLst/>
                <a:latin typeface="+mn-lt"/>
                <a:ea typeface="+mn-ea"/>
                <a:cs typeface="+mn-cs"/>
              </a:rPr>
            </a:br>
            <a:br>
              <a:rPr lang="en-US" sz="1200" b="0" i="0" kern="1200" dirty="0">
                <a:solidFill>
                  <a:schemeClr val="tx1"/>
                </a:solidFill>
                <a:effectLst/>
                <a:latin typeface="+mn-lt"/>
                <a:ea typeface="+mn-ea"/>
                <a:cs typeface="+mn-cs"/>
              </a:rPr>
            </a:br>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8</a:t>
            </a:fld>
            <a:endParaRPr lang="nb-NO"/>
          </a:p>
        </p:txBody>
      </p:sp>
    </p:spTree>
    <p:extLst>
      <p:ext uri="{BB962C8B-B14F-4D97-AF65-F5344CB8AC3E}">
        <p14:creationId xmlns:p14="http://schemas.microsoft.com/office/powerpoint/2010/main" val="8975197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C5668E-D764-02FA-B53B-878C53E7922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831553A2-50F7-EABA-6FE8-29D41C4E5E4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4CA9255-156B-9413-25AF-14D6E5F49154}"/>
              </a:ext>
            </a:extLst>
          </p:cNvPr>
          <p:cNvSpPr>
            <a:spLocks noGrp="1"/>
          </p:cNvSpPr>
          <p:nvPr>
            <p:ph type="body" idx="1"/>
          </p:nvPr>
        </p:nvSpPr>
        <p:spPr/>
        <p:txBody>
          <a:bodyPr/>
          <a:lstStyle/>
          <a:p>
            <a:r>
              <a:rPr lang="nb-NO" b="1">
                <a:latin typeface="Arial"/>
                <a:cs typeface="Arial"/>
              </a:rPr>
              <a:t>Hva vektlegges i foregående og ny strategi UiA 2025 – 2028</a:t>
            </a:r>
          </a:p>
          <a:p>
            <a:pPr lvl="1">
              <a:lnSpc>
                <a:spcPct val="150000"/>
              </a:lnSpc>
            </a:pPr>
            <a:r>
              <a:rPr lang="nb-NO">
                <a:latin typeface="Arial"/>
                <a:cs typeface="Arial"/>
              </a:rPr>
              <a:t>Generiske ferdigheter får å gjøre kandidatene attraktive for fremtidens arbeids – og samfunnsliv</a:t>
            </a:r>
            <a:br>
              <a:rPr lang="nb-NO">
                <a:latin typeface="Arial"/>
                <a:cs typeface="Arial"/>
              </a:rPr>
            </a:br>
            <a:r>
              <a:rPr lang="nb-NO">
                <a:latin typeface="Arial"/>
                <a:cs typeface="Arial"/>
              </a:rPr>
              <a:t>Effektiv og ansvarlig bruk av ny teknologi og nye arbeidsmåter (KI mm.)</a:t>
            </a:r>
          </a:p>
          <a:p>
            <a:pPr lvl="1">
              <a:lnSpc>
                <a:spcPct val="150000"/>
              </a:lnSpc>
            </a:pPr>
            <a:r>
              <a:rPr lang="nb-NO">
                <a:latin typeface="Arial"/>
                <a:cs typeface="Arial"/>
              </a:rPr>
              <a:t>Styrke kompetanse innen omstilling (Karrierelæring viktig for omstillingsdyktighet), innovasjon og entreprenørskap </a:t>
            </a:r>
          </a:p>
          <a:p>
            <a:pPr lvl="1">
              <a:lnSpc>
                <a:spcPct val="150000"/>
              </a:lnSpc>
            </a:pPr>
            <a:r>
              <a:rPr lang="nb-NO">
                <a:latin typeface="Arial"/>
                <a:cs typeface="Arial"/>
              </a:rPr>
              <a:t>Internasjonalt engasjement og samarbeid/utveksling av studenter </a:t>
            </a:r>
          </a:p>
          <a:p>
            <a:pPr lvl="1">
              <a:lnSpc>
                <a:spcPct val="150000"/>
              </a:lnSpc>
            </a:pPr>
            <a:endParaRPr lang="nb-NO">
              <a:latin typeface="Arial"/>
              <a:cs typeface="Arial"/>
            </a:endParaRPr>
          </a:p>
          <a:p>
            <a:pPr lvl="1">
              <a:lnSpc>
                <a:spcPct val="150000"/>
              </a:lnSpc>
            </a:pPr>
            <a:r>
              <a:rPr lang="nb-NO">
                <a:latin typeface="Arial"/>
                <a:cs typeface="Arial"/>
              </a:rPr>
              <a:t>Fakultetenes strategier – kritisk tenkning! </a:t>
            </a:r>
          </a:p>
          <a:p>
            <a:pPr lvl="1">
              <a:lnSpc>
                <a:spcPct val="150000"/>
              </a:lnSpc>
            </a:pPr>
            <a:endParaRPr lang="nb-NO">
              <a:latin typeface="Arial"/>
              <a:cs typeface="Arial"/>
            </a:endParaRPr>
          </a:p>
          <a:p>
            <a:pPr lvl="1">
              <a:lnSpc>
                <a:spcPct val="150000"/>
              </a:lnSpc>
            </a:pPr>
            <a:endParaRPr lang="nb-NO">
              <a:latin typeface="Arial"/>
              <a:cs typeface="Arial"/>
            </a:endParaRPr>
          </a:p>
          <a:p>
            <a:endParaRPr lang="nb-NO">
              <a:cs typeface="Calibri"/>
            </a:endParaRPr>
          </a:p>
          <a:p>
            <a:r>
              <a:rPr lang="nb-NO">
                <a:cs typeface="Calibri"/>
              </a:rPr>
              <a:t>Generiske – overførbare ferdigheter trekkes fram som viktig for å ruste våre kandidater for et arbeidsliv i endring og et arbeidsliv vi ikke helt vet hvordan ser ut framover. Fokuser heller på kompetanser og ferdigheter enn yrker. </a:t>
            </a:r>
          </a:p>
          <a:p>
            <a:r>
              <a:rPr lang="nb-NO">
                <a:cs typeface="Calibri"/>
              </a:rPr>
              <a:t>En videreutvikling og kobling av ny og gammel strategi og kandidatundersøkelsens vektlegging av ferdigheter</a:t>
            </a:r>
          </a:p>
          <a:p>
            <a:r>
              <a:rPr lang="nb-NO">
                <a:cs typeface="Calibri"/>
              </a:rPr>
              <a:t>Strategiske ferdigheter UiA </a:t>
            </a:r>
            <a:r>
              <a:rPr lang="nb-NO" err="1">
                <a:cs typeface="Calibri"/>
              </a:rPr>
              <a:t>kandidatetene</a:t>
            </a:r>
            <a:r>
              <a:rPr lang="nb-NO">
                <a:cs typeface="Calibri"/>
              </a:rPr>
              <a:t> skal trenes i som gjør dem attraktive for fremtidens arbeidsliv </a:t>
            </a:r>
          </a:p>
          <a:p>
            <a:endParaRPr lang="nb-NO">
              <a:cs typeface="Calibri"/>
            </a:endParaRPr>
          </a:p>
          <a:p>
            <a:r>
              <a:rPr lang="nb-NO">
                <a:cs typeface="Calibri"/>
              </a:rPr>
              <a:t>I tillegg se slide 9 fra kandidatundersøkelsen mener noe mer bør inn derfra. Lærings og innovasjonsferdigheter. </a:t>
            </a:r>
          </a:p>
          <a:p>
            <a:pPr marL="0" marR="0" lvl="0" indent="0" algn="l" defTabSz="914400" rtl="0" eaLnBrk="1" fontAlgn="auto" latinLnBrk="0" hangingPunct="1">
              <a:lnSpc>
                <a:spcPct val="100000"/>
              </a:lnSpc>
              <a:spcBef>
                <a:spcPts val="0"/>
              </a:spcBef>
              <a:spcAft>
                <a:spcPts val="0"/>
              </a:spcAft>
              <a:buClrTx/>
              <a:buSzTx/>
              <a:buFontTx/>
              <a:buNone/>
              <a:tabLst/>
              <a:defRPr/>
            </a:pPr>
            <a:r>
              <a:rPr lang="nb-NO">
                <a:cs typeface="Calibri"/>
              </a:rPr>
              <a:t>Hva med analytisk/strategisk/kreativ tenkning? Evne til å være pådriver for nyskapning og innovasjon er et trinn etter dette. Være handlingsdyktig, pådriver.</a:t>
            </a:r>
          </a:p>
          <a:p>
            <a:r>
              <a:rPr lang="nb-NO">
                <a:cs typeface="Calibri"/>
              </a:rPr>
              <a:t>Kritisk tenkning mm. Diskuter denne med Gøril. </a:t>
            </a:r>
          </a:p>
        </p:txBody>
      </p:sp>
      <p:sp>
        <p:nvSpPr>
          <p:cNvPr id="4" name="Plassholder for lysbildenummer 3">
            <a:extLst>
              <a:ext uri="{FF2B5EF4-FFF2-40B4-BE49-F238E27FC236}">
                <a16:creationId xmlns:a16="http://schemas.microsoft.com/office/drawing/2014/main" id="{7E6537D9-C8B6-4891-EDCB-99E6C7B0B030}"/>
              </a:ext>
            </a:extLst>
          </p:cNvPr>
          <p:cNvSpPr>
            <a:spLocks noGrp="1"/>
          </p:cNvSpPr>
          <p:nvPr>
            <p:ph type="sldNum" sz="quarter" idx="5"/>
          </p:nvPr>
        </p:nvSpPr>
        <p:spPr/>
        <p:txBody>
          <a:bodyPr/>
          <a:lstStyle/>
          <a:p>
            <a:fld id="{2651C3D1-CC51-4AA8-AC09-BCAD146ECA21}" type="slidenum">
              <a:rPr lang="nb-NO" smtClean="0"/>
              <a:t>9</a:t>
            </a:fld>
            <a:endParaRPr lang="nb-NO"/>
          </a:p>
        </p:txBody>
      </p:sp>
    </p:spTree>
    <p:extLst>
      <p:ext uri="{BB962C8B-B14F-4D97-AF65-F5344CB8AC3E}">
        <p14:creationId xmlns:p14="http://schemas.microsoft.com/office/powerpoint/2010/main" val="180721969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BD20B3-39E1-D9FC-7123-A1C6F46BCDE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A394F88F-A860-B67A-34C6-F5930CC0E8E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128A471F-7741-AE33-94A8-250D66369830}"/>
              </a:ext>
            </a:extLst>
          </p:cNvPr>
          <p:cNvSpPr>
            <a:spLocks noGrp="1"/>
          </p:cNvSpPr>
          <p:nvPr>
            <p:ph type="body" idx="1"/>
          </p:nvPr>
        </p:nvSpPr>
        <p:spPr/>
        <p:txBody>
          <a:bodyPr/>
          <a:lstStyle/>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b="1" dirty="0">
                <a:solidFill>
                  <a:srgbClr val="000000"/>
                </a:solidFill>
                <a:effectLst/>
                <a:latin typeface="Times New Roman" panose="02020603050405020304" pitchFamily="18" charset="0"/>
                <a:ea typeface="Calibri" panose="020F0502020204030204" pitchFamily="34" charset="0"/>
              </a:rPr>
              <a:t>Ferdighetene som kandidatene ble spurt om var:</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b="1" dirty="0">
                <a:solidFill>
                  <a:srgbClr val="000000"/>
                </a:solidFill>
                <a:effectLst/>
                <a:latin typeface="Times New Roman" panose="02020603050405020304" pitchFamily="18" charset="0"/>
                <a:ea typeface="Calibri" panose="020F0502020204030204" pitchFamily="34" charset="0"/>
              </a:rPr>
              <a:t>Læring og innovasjonsferdigheter</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Kritisk tenkning – Stille spørsmål ved det eksisterende for å løse utfordringer</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Kreativ tenkning – Tenke annerledes, være nyskapende</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Kommunikasjon – Formulere seg godt både skriftlig og muntlig</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Samarbeid – Løse komplekse oppgaver sammen med andre</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b="1" dirty="0">
                <a:solidFill>
                  <a:srgbClr val="000000"/>
                </a:solidFill>
                <a:effectLst/>
                <a:latin typeface="Times New Roman" panose="02020603050405020304" pitchFamily="18" charset="0"/>
                <a:ea typeface="Calibri" panose="020F0502020204030204" pitchFamily="34" charset="0"/>
              </a:rPr>
              <a:t>Digitale ferdigheter</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Informasjonshåndtering – Skille fakta og feilinformasjon, og håndtere store mengder</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informasjon</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Medieferdigheter – Forstå hvordan ulike medieplattformer fungerer, for å bruke dem</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effektivt</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Teknologiferdigheter – Forstå og bruke relevant teknologi/digitale verktøy</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b="1" dirty="0">
                <a:solidFill>
                  <a:srgbClr val="000000"/>
                </a:solidFill>
                <a:effectLst/>
                <a:latin typeface="Times New Roman" panose="02020603050405020304" pitchFamily="18" charset="0"/>
                <a:ea typeface="Calibri" panose="020F0502020204030204" pitchFamily="34" charset="0"/>
              </a:rPr>
              <a:t>Personlig og profesjonell kompetanse</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Fleksibilitet – Avvike fra opprinnelig plan og tilpasse seg endringer</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Ledelse – Vise retning, organisere, og motivere team til å nå mål</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Initiativ – </a:t>
            </a:r>
            <a:r>
              <a:rPr lang="nb-NO" sz="1200" b="0" i="0" kern="1200" dirty="0">
                <a:solidFill>
                  <a:schemeClr val="tx1"/>
                </a:solidFill>
                <a:effectLst/>
                <a:latin typeface="+mn-lt"/>
                <a:ea typeface="+mn-ea"/>
                <a:cs typeface="+mn-cs"/>
              </a:rPr>
              <a:t>Ta ansvar for å identifisere muligheter og iverksette planene</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Produktivitet – Selvledelse, være effektiv selv med mange distraksjoner</a:t>
            </a:r>
          </a:p>
          <a:p>
            <a:pPr marL="0" marR="0" lvl="0" indent="0" algn="l" defTabSz="914400" rtl="0" eaLnBrk="1" fontAlgn="auto" latinLnBrk="0" hangingPunct="1">
              <a:lnSpc>
                <a:spcPct val="107000"/>
              </a:lnSpc>
              <a:spcBef>
                <a:spcPts val="0"/>
              </a:spcBef>
              <a:spcAft>
                <a:spcPts val="800"/>
              </a:spcAft>
              <a:buClrTx/>
              <a:buSzTx/>
              <a:buFontTx/>
              <a:buNone/>
              <a:tabLst/>
              <a:defRPr/>
            </a:pPr>
            <a:r>
              <a:rPr lang="nb-NO" sz="1800" dirty="0">
                <a:solidFill>
                  <a:srgbClr val="000000"/>
                </a:solidFill>
                <a:effectLst/>
                <a:latin typeface="Times New Roman" panose="02020603050405020304" pitchFamily="18" charset="0"/>
                <a:ea typeface="Calibri" panose="020F0502020204030204" pitchFamily="34" charset="0"/>
              </a:rPr>
              <a:t>• Sosiale ferdigheter – Positiv i møte med andre </a:t>
            </a:r>
            <a:br>
              <a:rPr lang="nb-NO" sz="1800" dirty="0">
                <a:solidFill>
                  <a:srgbClr val="000000"/>
                </a:solidFill>
                <a:effectLst/>
                <a:latin typeface="Times New Roman" panose="02020603050405020304" pitchFamily="18" charset="0"/>
                <a:ea typeface="Calibri" panose="020F0502020204030204" pitchFamily="34" charset="0"/>
              </a:rPr>
            </a:br>
            <a:endParaRPr lang="nb-NO" sz="1800" dirty="0">
              <a:solidFill>
                <a:srgbClr val="000000"/>
              </a:solidFill>
              <a:effectLst/>
              <a:latin typeface="Times New Roman" panose="02020603050405020304" pitchFamily="18" charset="0"/>
              <a:ea typeface="Calibri" panose="020F0502020204030204" pitchFamily="34" charset="0"/>
            </a:endParaRPr>
          </a:p>
          <a:p>
            <a:r>
              <a:rPr lang="nb-NO" dirty="0"/>
              <a:t>I arbeidsgiverundersøkelser trekkes gode kommunikasjons- og samarbeidsegenskaper fram som viktige. I vår egen kandidatundersøkelse vektlegges lærings- og innovasjonsferdigheter. Det speiler også hva arbeidsgivere løfter fram. I tillegg trekker våre tidligere studenter fram viktigheten av kritisk tenkning, kreativ tenkning og digitale ferdigheter. </a:t>
            </a:r>
            <a:endParaRPr lang="nb-NO" dirty="0">
              <a:ea typeface="Calibri"/>
              <a:cs typeface="Calibri"/>
            </a:endParaRPr>
          </a:p>
          <a:p>
            <a:endParaRPr lang="nb-NO" dirty="0"/>
          </a:p>
          <a:p>
            <a:r>
              <a:rPr lang="nb-NO"/>
              <a:t>KI kompetanse er høyaktuelt for alle. Handelshøyskolen har utfordret oss på å lage en workshop for dem der vi både har snakket om viktigheten av denne typen ferdigheter for å gjøre våre kandidater attraktive i arbeidslivet, studenter og arbeidsgivere har kommet til ordet for å fortelle hvordan de bruker KI og hvilke typer KI ferdigheter som er viktig. Vi har fått tips til arbeidet fra andre fakulteters arbeid med dette. Og siste del av samlingen fikk også faglærerne ved hjelp av KI definere og prioritere aktuelle tiltak for deres fag. </a:t>
            </a:r>
          </a:p>
          <a:p>
            <a:endParaRPr lang="nb-NO" b="1" dirty="0">
              <a:ea typeface="Calibri"/>
              <a:cs typeface="Calibri"/>
            </a:endParaRPr>
          </a:p>
          <a:p>
            <a:endParaRPr lang="nb-NO" dirty="0"/>
          </a:p>
          <a:p>
            <a:endParaRPr lang="nb-NO" dirty="0"/>
          </a:p>
        </p:txBody>
      </p:sp>
      <p:sp>
        <p:nvSpPr>
          <p:cNvPr id="4" name="Plassholder for lysbildenummer 3">
            <a:extLst>
              <a:ext uri="{FF2B5EF4-FFF2-40B4-BE49-F238E27FC236}">
                <a16:creationId xmlns:a16="http://schemas.microsoft.com/office/drawing/2014/main" id="{AD167927-D445-40D1-FC9E-BC0A7DDCCEA6}"/>
              </a:ext>
            </a:extLst>
          </p:cNvPr>
          <p:cNvSpPr>
            <a:spLocks noGrp="1"/>
          </p:cNvSpPr>
          <p:nvPr>
            <p:ph type="sldNum" sz="quarter" idx="5"/>
          </p:nvPr>
        </p:nvSpPr>
        <p:spPr/>
        <p:txBody>
          <a:bodyPr/>
          <a:lstStyle/>
          <a:p>
            <a:fld id="{1EBEB604-C9F2-B44F-BBD0-B423C6B3A96A}" type="slidenum">
              <a:rPr lang="nb-NO" smtClean="0"/>
              <a:t>10</a:t>
            </a:fld>
            <a:endParaRPr lang="nb-NO"/>
          </a:p>
        </p:txBody>
      </p:sp>
    </p:spTree>
    <p:extLst>
      <p:ext uri="{BB962C8B-B14F-4D97-AF65-F5344CB8AC3E}">
        <p14:creationId xmlns:p14="http://schemas.microsoft.com/office/powerpoint/2010/main" val="17854045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AB6242-50BE-6EBE-078C-6F80D151391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AB15B92-85C9-262A-D0C7-B957D53EA37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53663F67-8F07-E293-A373-27445C6BE597}"/>
              </a:ext>
            </a:extLst>
          </p:cNvPr>
          <p:cNvSpPr>
            <a:spLocks noGrp="1"/>
          </p:cNvSpPr>
          <p:nvPr>
            <p:ph type="body" idx="1"/>
          </p:nvPr>
        </p:nvSpPr>
        <p:spPr/>
        <p:txBody>
          <a:bodyPr/>
          <a:lstStyle/>
          <a:p>
            <a:pPr>
              <a:defRPr/>
            </a:pPr>
            <a:r>
              <a:rPr lang="en-US" sz="1800" b="0" i="0" dirty="0">
                <a:solidFill>
                  <a:srgbClr val="000000"/>
                </a:solidFill>
                <a:effectLst/>
                <a:latin typeface="Segoe UI Web (West European)"/>
              </a:rPr>
              <a:t>Bruk </a:t>
            </a:r>
            <a:r>
              <a:rPr lang="en-US" sz="1800" b="0" i="0" dirty="0" err="1">
                <a:solidFill>
                  <a:srgbClr val="000000"/>
                </a:solidFill>
                <a:effectLst/>
                <a:latin typeface="Segoe UI Web (West European)"/>
              </a:rPr>
              <a:t>gjerne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Alumner</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nåværende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studenter</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studentorganisasjoner</a:t>
            </a:r>
            <a:r>
              <a:rPr lang="en-US" sz="1800" b="0" i="0" dirty="0">
                <a:solidFill>
                  <a:srgbClr val="000000"/>
                </a:solidFill>
                <a:effectLst/>
                <a:latin typeface="Segoe UI Web (West European)"/>
              </a:rPr>
              <a:t>, STA mm </a:t>
            </a:r>
            <a:r>
              <a:rPr lang="en-US" sz="1800" b="0" i="0" dirty="0" err="1">
                <a:solidFill>
                  <a:srgbClr val="000000"/>
                </a:solidFill>
                <a:effectLst/>
                <a:latin typeface="Segoe UI Web (West European)"/>
              </a:rPr>
              <a:t>til</a:t>
            </a:r>
            <a:r>
              <a:rPr lang="en-US" sz="1800" b="0" i="0" dirty="0">
                <a:solidFill>
                  <a:srgbClr val="000000"/>
                </a:solidFill>
                <a:effectLst/>
                <a:latin typeface="Segoe UI Web (West European)"/>
              </a:rPr>
              <a:t> å dele </a:t>
            </a:r>
            <a:r>
              <a:rPr lang="en-US" sz="1800" b="0" i="0" dirty="0" err="1">
                <a:solidFill>
                  <a:srgbClr val="000000"/>
                </a:solidFill>
                <a:effectLst/>
                <a:latin typeface="Segoe UI Web (West European)"/>
              </a:rPr>
              <a:t>erfaringer</a:t>
            </a:r>
            <a:r>
              <a:rPr lang="en-US" sz="1800" b="0" i="0" dirty="0">
                <a:solidFill>
                  <a:srgbClr val="000000"/>
                </a:solidFill>
                <a:effectLst/>
                <a:latin typeface="Segoe UI Web (West European)"/>
              </a:rPr>
              <a:t> fra </a:t>
            </a:r>
            <a:r>
              <a:rPr lang="en-US" sz="1800" b="0" i="0" dirty="0" err="1">
                <a:solidFill>
                  <a:srgbClr val="000000"/>
                </a:solidFill>
                <a:effectLst/>
                <a:latin typeface="Segoe UI Web (West European)"/>
              </a:rPr>
              <a:t>studentenes</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perspektiv</a:t>
            </a:r>
            <a:r>
              <a:rPr lang="en-US" sz="1800" b="0" i="0" dirty="0">
                <a:solidFill>
                  <a:srgbClr val="000000"/>
                </a:solidFill>
                <a:effectLst/>
                <a:latin typeface="Segoe UI Web (West European)"/>
              </a:rPr>
              <a:t> </a:t>
            </a:r>
          </a:p>
          <a:p>
            <a:pPr>
              <a:defRPr/>
            </a:pPr>
            <a:endParaRPr lang="en-US" sz="1800" b="0" i="0" dirty="0">
              <a:solidFill>
                <a:srgbClr val="000000"/>
              </a:solidFill>
              <a:effectLst/>
              <a:latin typeface="Segoe UI Web (West European)"/>
            </a:endParaRPr>
          </a:p>
        </p:txBody>
      </p:sp>
      <p:sp>
        <p:nvSpPr>
          <p:cNvPr id="4" name="Plassholder for lysbildenummer 3">
            <a:extLst>
              <a:ext uri="{FF2B5EF4-FFF2-40B4-BE49-F238E27FC236}">
                <a16:creationId xmlns:a16="http://schemas.microsoft.com/office/drawing/2014/main" id="{C5964413-C639-6156-5409-019F0F18DB9A}"/>
              </a:ext>
            </a:extLst>
          </p:cNvPr>
          <p:cNvSpPr>
            <a:spLocks noGrp="1"/>
          </p:cNvSpPr>
          <p:nvPr>
            <p:ph type="sldNum" sz="quarter" idx="5"/>
          </p:nvPr>
        </p:nvSpPr>
        <p:spPr/>
        <p:txBody>
          <a:bodyPr/>
          <a:lstStyle/>
          <a:p>
            <a:fld id="{1EBEB604-C9F2-B44F-BBD0-B423C6B3A96A}" type="slidenum">
              <a:rPr lang="nb-NO" smtClean="0"/>
              <a:t>11</a:t>
            </a:fld>
            <a:endParaRPr lang="nb-NO"/>
          </a:p>
        </p:txBody>
      </p:sp>
    </p:spTree>
    <p:extLst>
      <p:ext uri="{BB962C8B-B14F-4D97-AF65-F5344CB8AC3E}">
        <p14:creationId xmlns:p14="http://schemas.microsoft.com/office/powerpoint/2010/main" val="526802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9D46EC-0673-235E-8425-902D65E65F12}"/>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6A0FEDEC-2C3C-1DD8-D535-4186F9DC41E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DBDBC83-4B54-492B-17F4-FA2C3DC7A925}"/>
              </a:ext>
            </a:extLst>
          </p:cNvPr>
          <p:cNvSpPr>
            <a:spLocks noGrp="1"/>
          </p:cNvSpPr>
          <p:nvPr>
            <p:ph type="body" idx="1"/>
          </p:nvPr>
        </p:nvSpPr>
        <p:spPr/>
        <p:txBody>
          <a:bodyPr/>
          <a:lstStyle/>
          <a:p>
            <a:pPr>
              <a:defRPr/>
            </a:pPr>
            <a:r>
              <a:rPr lang="en-US" sz="1800" b="0" i="0" dirty="0">
                <a:solidFill>
                  <a:srgbClr val="000000"/>
                </a:solidFill>
                <a:effectLst/>
                <a:latin typeface="Segoe UI Web (West European)"/>
              </a:rPr>
              <a:t>Det er </a:t>
            </a:r>
            <a:r>
              <a:rPr lang="en-US" sz="1800" b="0" i="0" dirty="0" err="1">
                <a:solidFill>
                  <a:srgbClr val="000000"/>
                </a:solidFill>
                <a:effectLst/>
                <a:latin typeface="Segoe UI Web (West European)"/>
              </a:rPr>
              <a:t>også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veldig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nyttig</a:t>
            </a:r>
            <a:r>
              <a:rPr lang="en-US" sz="1800" b="0" i="0" dirty="0">
                <a:solidFill>
                  <a:srgbClr val="000000"/>
                </a:solidFill>
                <a:effectLst/>
                <a:latin typeface="Segoe UI Web (West European)"/>
              </a:rPr>
              <a:t> å </a:t>
            </a:r>
            <a:r>
              <a:rPr lang="en-US" sz="1800" b="0" i="0" dirty="0" err="1">
                <a:solidFill>
                  <a:srgbClr val="000000"/>
                </a:solidFill>
                <a:effectLst/>
                <a:latin typeface="Segoe UI Web (West European)"/>
              </a:rPr>
              <a:t>hente</a:t>
            </a:r>
            <a:r>
              <a:rPr lang="en-US" sz="1800" b="0" i="0" dirty="0">
                <a:solidFill>
                  <a:srgbClr val="000000"/>
                </a:solidFill>
                <a:effectLst/>
                <a:latin typeface="Segoe UI Web (West European)"/>
              </a:rPr>
              <a:t> inn </a:t>
            </a:r>
            <a:r>
              <a:rPr lang="en-US" sz="1800" b="0" i="0" dirty="0" err="1">
                <a:solidFill>
                  <a:srgbClr val="000000"/>
                </a:solidFill>
                <a:effectLst/>
                <a:latin typeface="Segoe UI Web (West European)"/>
              </a:rPr>
              <a:t>noen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korte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innlegg</a:t>
            </a:r>
            <a:r>
              <a:rPr lang="en-US" sz="1800" b="0" i="0" dirty="0">
                <a:solidFill>
                  <a:srgbClr val="000000"/>
                </a:solidFill>
                <a:effectLst/>
                <a:latin typeface="Segoe UI Web (West European)"/>
              </a:rPr>
              <a:t> der </a:t>
            </a:r>
            <a:r>
              <a:rPr lang="en-US" sz="1800" b="0" i="0" dirty="0" err="1">
                <a:solidFill>
                  <a:srgbClr val="000000"/>
                </a:solidFill>
                <a:effectLst/>
                <a:latin typeface="Segoe UI Web (West European)"/>
              </a:rPr>
              <a:t>arbeidsgivere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selv</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får</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fotelle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hvordan</a:t>
            </a:r>
            <a:r>
              <a:rPr lang="en-US" sz="1800" b="0" i="0" dirty="0">
                <a:solidFill>
                  <a:srgbClr val="000000"/>
                </a:solidFill>
                <a:effectLst/>
                <a:latin typeface="Segoe UI Web (West European)"/>
              </a:rPr>
              <a:t> de </a:t>
            </a:r>
            <a:r>
              <a:rPr lang="en-US" sz="1800" b="0" i="0" dirty="0" err="1">
                <a:solidFill>
                  <a:srgbClr val="000000"/>
                </a:solidFill>
                <a:effectLst/>
                <a:latin typeface="Segoe UI Web (West European)"/>
              </a:rPr>
              <a:t>bruker</a:t>
            </a:r>
            <a:r>
              <a:rPr lang="en-US" sz="1800" b="0" i="0" dirty="0">
                <a:solidFill>
                  <a:srgbClr val="000000"/>
                </a:solidFill>
                <a:effectLst/>
                <a:latin typeface="Segoe UI Web (West European)"/>
              </a:rPr>
              <a:t> de </a:t>
            </a:r>
            <a:r>
              <a:rPr lang="en-US" sz="1800" b="0" i="0" dirty="0" err="1">
                <a:solidFill>
                  <a:srgbClr val="000000"/>
                </a:solidFill>
                <a:effectLst/>
                <a:latin typeface="Segoe UI Web (West European)"/>
              </a:rPr>
              <a:t>aktuelle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ferdighetene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hvilke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ferdigheter</a:t>
            </a:r>
            <a:r>
              <a:rPr lang="en-US" sz="1800" b="0" i="0" dirty="0">
                <a:solidFill>
                  <a:srgbClr val="000000"/>
                </a:solidFill>
                <a:effectLst/>
                <a:latin typeface="Segoe UI Web (West European)"/>
              </a:rPr>
              <a:t> de </a:t>
            </a:r>
            <a:r>
              <a:rPr lang="en-US" sz="1800" b="0" i="0" dirty="0" err="1">
                <a:solidFill>
                  <a:srgbClr val="000000"/>
                </a:solidFill>
                <a:effectLst/>
                <a:latin typeface="Segoe UI Web (West European)"/>
              </a:rPr>
              <a:t>de</a:t>
            </a:r>
            <a:r>
              <a:rPr lang="en-US" sz="1800" b="0" i="0" dirty="0">
                <a:solidFill>
                  <a:srgbClr val="000000"/>
                </a:solidFill>
                <a:effectLst/>
                <a:latin typeface="Segoe UI Web (West European)"/>
              </a:rPr>
              <a:t> ser </a:t>
            </a:r>
            <a:r>
              <a:rPr lang="en-US" sz="1800" b="0" i="0" dirty="0" err="1">
                <a:solidFill>
                  <a:srgbClr val="000000"/>
                </a:solidFill>
                <a:effectLst/>
                <a:latin typeface="Segoe UI Web (West European)"/>
              </a:rPr>
              <a:t>etter</a:t>
            </a:r>
            <a:r>
              <a:rPr lang="en-US" sz="1800" b="0" i="0" dirty="0">
                <a:solidFill>
                  <a:srgbClr val="000000"/>
                </a:solidFill>
                <a:effectLst/>
                <a:latin typeface="Segoe UI Web (West European)"/>
              </a:rPr>
              <a:t> hos </a:t>
            </a:r>
            <a:r>
              <a:rPr lang="en-US" sz="1800" b="0" i="0" dirty="0" err="1">
                <a:solidFill>
                  <a:srgbClr val="000000"/>
                </a:solidFill>
                <a:effectLst/>
                <a:latin typeface="Segoe UI Web (West European)"/>
              </a:rPr>
              <a:t>nyutdannede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kandidater</a:t>
            </a:r>
            <a:r>
              <a:rPr lang="en-US" sz="1800" b="0" i="0" dirty="0">
                <a:solidFill>
                  <a:srgbClr val="000000"/>
                </a:solidFill>
                <a:effectLst/>
                <a:latin typeface="Segoe UI Web (West European)"/>
              </a:rPr>
              <a:t> </a:t>
            </a:r>
          </a:p>
        </p:txBody>
      </p:sp>
      <p:sp>
        <p:nvSpPr>
          <p:cNvPr id="4" name="Plassholder for lysbildenummer 3">
            <a:extLst>
              <a:ext uri="{FF2B5EF4-FFF2-40B4-BE49-F238E27FC236}">
                <a16:creationId xmlns:a16="http://schemas.microsoft.com/office/drawing/2014/main" id="{C5D0C68B-11BE-C2B5-086F-2CA5412AADF3}"/>
              </a:ext>
            </a:extLst>
          </p:cNvPr>
          <p:cNvSpPr>
            <a:spLocks noGrp="1"/>
          </p:cNvSpPr>
          <p:nvPr>
            <p:ph type="sldNum" sz="quarter" idx="5"/>
          </p:nvPr>
        </p:nvSpPr>
        <p:spPr/>
        <p:txBody>
          <a:bodyPr/>
          <a:lstStyle/>
          <a:p>
            <a:fld id="{1EBEB604-C9F2-B44F-BBD0-B423C6B3A96A}" type="slidenum">
              <a:rPr lang="nb-NO" smtClean="0"/>
              <a:t>12</a:t>
            </a:fld>
            <a:endParaRPr lang="nb-NO"/>
          </a:p>
        </p:txBody>
      </p:sp>
    </p:spTree>
    <p:extLst>
      <p:ext uri="{BB962C8B-B14F-4D97-AF65-F5344CB8AC3E}">
        <p14:creationId xmlns:p14="http://schemas.microsoft.com/office/powerpoint/2010/main" val="3251820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ED098-21E4-8E35-0EA8-875013A368EA}"/>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C4AEACC-79AF-985C-8D66-5E713D302DA8}"/>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7FFC11B-0076-9004-59B5-3500A79C0261}"/>
              </a:ext>
            </a:extLst>
          </p:cNvPr>
          <p:cNvSpPr>
            <a:spLocks noGrp="1"/>
          </p:cNvSpPr>
          <p:nvPr>
            <p:ph type="body" idx="1"/>
          </p:nvPr>
        </p:nvSpPr>
        <p:spPr/>
        <p:txBody>
          <a:bodyPr/>
          <a:lstStyle/>
          <a:p>
            <a:pPr>
              <a:defRPr/>
            </a:pPr>
            <a:r>
              <a:rPr lang="en-US" sz="1800" b="0" i="0" dirty="0">
                <a:solidFill>
                  <a:srgbClr val="000000"/>
                </a:solidFill>
                <a:effectLst/>
                <a:latin typeface="Segoe UI Web (West European)"/>
              </a:rPr>
              <a:t>For å </a:t>
            </a:r>
            <a:r>
              <a:rPr lang="en-US" sz="1800" b="0" i="0" dirty="0" err="1">
                <a:solidFill>
                  <a:srgbClr val="000000"/>
                </a:solidFill>
                <a:effectLst/>
                <a:latin typeface="Segoe UI Web (West European)"/>
              </a:rPr>
              <a:t>bygge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en</a:t>
            </a:r>
            <a:r>
              <a:rPr lang="en-US" sz="1800" b="0" i="0" dirty="0">
                <a:solidFill>
                  <a:srgbClr val="000000"/>
                </a:solidFill>
                <a:effectLst/>
                <a:latin typeface="Segoe UI Web (West European)"/>
              </a:rPr>
              <a:t> kultur for </a:t>
            </a:r>
            <a:r>
              <a:rPr lang="en-US" sz="1800" b="0" i="0" dirty="0" err="1">
                <a:solidFill>
                  <a:srgbClr val="000000"/>
                </a:solidFill>
                <a:effectLst/>
                <a:latin typeface="Segoe UI Web (West European)"/>
              </a:rPr>
              <a:t>erfaringsdeling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på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tvers</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støtte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hverandre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gi</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inspirasjon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til</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arbeidet</a:t>
            </a:r>
            <a:r>
              <a:rPr lang="en-US" sz="1800" b="0" i="0" dirty="0">
                <a:solidFill>
                  <a:srgbClr val="000000"/>
                </a:solidFill>
                <a:effectLst/>
                <a:latin typeface="Segoe UI Web (West European)"/>
              </a:rPr>
              <a:t> er det </a:t>
            </a:r>
            <a:r>
              <a:rPr lang="en-US" sz="1800" b="0" i="0" dirty="0" err="1">
                <a:solidFill>
                  <a:srgbClr val="000000"/>
                </a:solidFill>
                <a:effectLst/>
                <a:latin typeface="Segoe UI Web (West European)"/>
              </a:rPr>
              <a:t>også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nyttig</a:t>
            </a:r>
            <a:r>
              <a:rPr lang="en-US" sz="1800" b="0" i="0" dirty="0">
                <a:solidFill>
                  <a:srgbClr val="000000"/>
                </a:solidFill>
                <a:effectLst/>
                <a:latin typeface="Segoe UI Web (West European)"/>
              </a:rPr>
              <a:t> å </a:t>
            </a:r>
            <a:r>
              <a:rPr lang="en-US" sz="1800" b="0" i="0" dirty="0" err="1">
                <a:solidFill>
                  <a:srgbClr val="000000"/>
                </a:solidFill>
                <a:effectLst/>
                <a:latin typeface="Segoe UI Web (West European)"/>
              </a:rPr>
              <a:t>få</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noen</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andre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fagmiljø</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til</a:t>
            </a:r>
            <a:r>
              <a:rPr lang="en-US" sz="1800" b="0" i="0" dirty="0">
                <a:solidFill>
                  <a:srgbClr val="000000"/>
                </a:solidFill>
                <a:effectLst/>
                <a:latin typeface="Segoe UI Web (West European)"/>
              </a:rPr>
              <a:t> å </a:t>
            </a:r>
            <a:r>
              <a:rPr lang="en-US" sz="1800" b="0" i="0" dirty="0" err="1">
                <a:solidFill>
                  <a:srgbClr val="000000"/>
                </a:solidFill>
                <a:effectLst/>
                <a:latin typeface="Segoe UI Web (West European)"/>
              </a:rPr>
              <a:t>fortelle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hvordan</a:t>
            </a:r>
            <a:r>
              <a:rPr lang="en-US" sz="1800" b="0" i="0" dirty="0">
                <a:solidFill>
                  <a:srgbClr val="000000"/>
                </a:solidFill>
                <a:effectLst/>
                <a:latin typeface="Segoe UI Web (West European)"/>
              </a:rPr>
              <a:t> de jobber med å </a:t>
            </a:r>
            <a:r>
              <a:rPr lang="en-US" sz="1800" b="0" i="0" dirty="0" err="1">
                <a:solidFill>
                  <a:srgbClr val="000000"/>
                </a:solidFill>
                <a:effectLst/>
                <a:latin typeface="Segoe UI Web (West European)"/>
              </a:rPr>
              <a:t>bygge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og</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synliggjøre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studentenes</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arbeidslivsrelevante</a:t>
            </a:r>
            <a:r>
              <a:rPr lang="en-US" sz="1800" b="0" i="0" dirty="0">
                <a:solidFill>
                  <a:srgbClr val="000000"/>
                </a:solidFill>
                <a:effectLst/>
                <a:latin typeface="Segoe UI Web (West European)"/>
              </a:rPr>
              <a:t> </a:t>
            </a:r>
            <a:r>
              <a:rPr lang="en-US" sz="1800" b="0" i="0" dirty="0" err="1">
                <a:solidFill>
                  <a:srgbClr val="000000"/>
                </a:solidFill>
                <a:effectLst/>
                <a:latin typeface="Segoe UI Web (West European)"/>
              </a:rPr>
              <a:t>ferdigheter</a:t>
            </a:r>
            <a:r>
              <a:rPr lang="en-US" sz="1800" b="0" i="0" dirty="0">
                <a:solidFill>
                  <a:srgbClr val="000000"/>
                </a:solidFill>
                <a:effectLst/>
                <a:latin typeface="Segoe UI Web (West European)"/>
              </a:rPr>
              <a:t>. </a:t>
            </a:r>
          </a:p>
        </p:txBody>
      </p:sp>
      <p:sp>
        <p:nvSpPr>
          <p:cNvPr id="4" name="Plassholder for lysbildenummer 3">
            <a:extLst>
              <a:ext uri="{FF2B5EF4-FFF2-40B4-BE49-F238E27FC236}">
                <a16:creationId xmlns:a16="http://schemas.microsoft.com/office/drawing/2014/main" id="{52FD7EE5-2BDE-A93E-101B-6EBED214C279}"/>
              </a:ext>
            </a:extLst>
          </p:cNvPr>
          <p:cNvSpPr>
            <a:spLocks noGrp="1"/>
          </p:cNvSpPr>
          <p:nvPr>
            <p:ph type="sldNum" sz="quarter" idx="5"/>
          </p:nvPr>
        </p:nvSpPr>
        <p:spPr/>
        <p:txBody>
          <a:bodyPr/>
          <a:lstStyle/>
          <a:p>
            <a:fld id="{1EBEB604-C9F2-B44F-BBD0-B423C6B3A96A}" type="slidenum">
              <a:rPr lang="nb-NO" smtClean="0"/>
              <a:t>13</a:t>
            </a:fld>
            <a:endParaRPr lang="nb-NO"/>
          </a:p>
        </p:txBody>
      </p:sp>
    </p:spTree>
    <p:extLst>
      <p:ext uri="{BB962C8B-B14F-4D97-AF65-F5344CB8AC3E}">
        <p14:creationId xmlns:p14="http://schemas.microsoft.com/office/powerpoint/2010/main" val="8829314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060B38-8B77-11FB-FD51-443E2DEC8F66}"/>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E33000F-78BD-BD82-629E-7E9464A93A7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CD2F93EF-1EB5-5B8B-A5A1-EC9B2AD98A06}"/>
              </a:ext>
            </a:extLst>
          </p:cNvPr>
          <p:cNvSpPr>
            <a:spLocks noGrp="1"/>
          </p:cNvSpPr>
          <p:nvPr>
            <p:ph type="body" idx="1"/>
          </p:nvPr>
        </p:nvSpPr>
        <p:spPr/>
        <p:txBody>
          <a:bodyPr/>
          <a:lstStyle/>
          <a:p>
            <a:r>
              <a:rPr lang="nb-NO" sz="1800" dirty="0">
                <a:effectLst/>
                <a:latin typeface="Aptos"/>
                <a:ea typeface="Aptos" panose="020B0004020202020204" pitchFamily="34" charset="0"/>
                <a:cs typeface="Aptos" panose="020B0004020202020204" pitchFamily="34" charset="0"/>
              </a:rPr>
              <a:t>.</a:t>
            </a:r>
          </a:p>
        </p:txBody>
      </p:sp>
      <p:sp>
        <p:nvSpPr>
          <p:cNvPr id="4" name="Plassholder for lysbildenummer 3">
            <a:extLst>
              <a:ext uri="{FF2B5EF4-FFF2-40B4-BE49-F238E27FC236}">
                <a16:creationId xmlns:a16="http://schemas.microsoft.com/office/drawing/2014/main" id="{CF4F6E5C-0CD3-A774-3510-26E0FB0BA7AA}"/>
              </a:ext>
            </a:extLst>
          </p:cNvPr>
          <p:cNvSpPr>
            <a:spLocks noGrp="1"/>
          </p:cNvSpPr>
          <p:nvPr>
            <p:ph type="sldNum" sz="quarter" idx="5"/>
          </p:nvPr>
        </p:nvSpPr>
        <p:spPr/>
        <p:txBody>
          <a:bodyPr/>
          <a:lstStyle/>
          <a:p>
            <a:fld id="{1EBEB604-C9F2-B44F-BBD0-B423C6B3A96A}" type="slidenum">
              <a:rPr lang="nb-NO" smtClean="0"/>
              <a:t>14</a:t>
            </a:fld>
            <a:endParaRPr lang="nb-NO"/>
          </a:p>
        </p:txBody>
      </p:sp>
    </p:spTree>
    <p:extLst>
      <p:ext uri="{BB962C8B-B14F-4D97-AF65-F5344CB8AC3E}">
        <p14:creationId xmlns:p14="http://schemas.microsoft.com/office/powerpoint/2010/main" val="22665620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399BC2-83FA-0454-5F8D-4FC9579051D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DB9AC535-884E-ADCE-E41F-8859EBF5B1DD}"/>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B0CEA51C-9985-B2F6-BB75-044A1EF99DCE}"/>
              </a:ext>
            </a:extLst>
          </p:cNvPr>
          <p:cNvSpPr>
            <a:spLocks noGrp="1"/>
          </p:cNvSpPr>
          <p:nvPr>
            <p:ph type="body" idx="1"/>
          </p:nvPr>
        </p:nvSpPr>
        <p:spPr/>
        <p:txBody>
          <a:bodyPr/>
          <a:lstStyle/>
          <a:p>
            <a:r>
              <a:rPr lang="nb-NO" sz="1800" dirty="0">
                <a:effectLst/>
                <a:latin typeface="Aptos"/>
                <a:ea typeface="Aptos" panose="020B0004020202020204" pitchFamily="34" charset="0"/>
                <a:cs typeface="Aptos" panose="020B0004020202020204" pitchFamily="34" charset="0"/>
              </a:rPr>
              <a:t>Våren 2025 samarbeidet vi med Mette Marie Næser Seldal om å gjennomføre en workshop for hennes studieprogram. </a:t>
            </a:r>
          </a:p>
          <a:p>
            <a:r>
              <a:rPr lang="nb-NO" sz="1800" dirty="0">
                <a:effectLst/>
                <a:latin typeface="Aptos"/>
                <a:ea typeface="Aptos" panose="020B0004020202020204" pitchFamily="34" charset="0"/>
                <a:cs typeface="Aptos" panose="020B0004020202020204" pitchFamily="34" charset="0"/>
              </a:rPr>
              <a:t>Hun er s</a:t>
            </a:r>
            <a:r>
              <a:rPr lang="nb-NO" sz="1200" b="0" i="0" kern="1200" dirty="0">
                <a:solidFill>
                  <a:schemeClr val="tx1"/>
                </a:solidFill>
                <a:effectLst/>
                <a:latin typeface="+mn-lt"/>
                <a:ea typeface="+mn-ea"/>
                <a:cs typeface="+mn-cs"/>
              </a:rPr>
              <a:t>tudieprogramleder for bachelorprogrammet i økonomi og administrasjon (BACØKAD) og bachelorprogrammet i </a:t>
            </a:r>
            <a:r>
              <a:rPr lang="nb-NO" sz="1200" b="0" i="0" kern="1200" dirty="0" err="1">
                <a:solidFill>
                  <a:schemeClr val="tx1"/>
                </a:solidFill>
                <a:effectLst/>
                <a:latin typeface="+mn-lt"/>
                <a:ea typeface="+mn-ea"/>
                <a:cs typeface="+mn-cs"/>
              </a:rPr>
              <a:t>markesføring</a:t>
            </a:r>
            <a:r>
              <a:rPr lang="nb-NO" sz="1200" b="0" i="0" kern="1200" dirty="0">
                <a:solidFill>
                  <a:schemeClr val="tx1"/>
                </a:solidFill>
                <a:effectLst/>
                <a:latin typeface="+mn-lt"/>
                <a:ea typeface="+mn-ea"/>
                <a:cs typeface="+mn-cs"/>
              </a:rPr>
              <a:t> og ledelse (BACMARK)</a:t>
            </a:r>
          </a:p>
          <a:p>
            <a:endParaRPr lang="nb-NO" sz="1200" b="0" i="0" kern="1200" dirty="0">
              <a:solidFill>
                <a:schemeClr val="tx1"/>
              </a:solidFill>
              <a:effectLst/>
              <a:latin typeface="+mn-lt"/>
              <a:ea typeface="+mn-ea"/>
              <a:cs typeface="+mn-cs"/>
            </a:endParaRPr>
          </a:p>
          <a:p>
            <a:r>
              <a:rPr lang="nb-NO" sz="1200" b="0" i="0" kern="1200" dirty="0">
                <a:solidFill>
                  <a:schemeClr val="tx1"/>
                </a:solidFill>
                <a:effectLst/>
                <a:latin typeface="+mn-lt"/>
                <a:ea typeface="+mn-ea"/>
                <a:cs typeface="+mn-cs"/>
              </a:rPr>
              <a:t>Workshopen ble godt mottatt. Dekan på HH er nå påkoblet for å få til en ny samling høst 2025 for enda flere på Handelshøyskolen. </a:t>
            </a:r>
            <a:endParaRPr lang="nb-NO" sz="1800" dirty="0">
              <a:effectLst/>
              <a:latin typeface="Aptos"/>
              <a:ea typeface="Aptos" panose="020B0004020202020204" pitchFamily="34" charset="0"/>
              <a:cs typeface="Aptos" panose="020B0004020202020204" pitchFamily="34" charset="0"/>
            </a:endParaRPr>
          </a:p>
        </p:txBody>
      </p:sp>
      <p:sp>
        <p:nvSpPr>
          <p:cNvPr id="4" name="Plassholder for lysbildenummer 3">
            <a:extLst>
              <a:ext uri="{FF2B5EF4-FFF2-40B4-BE49-F238E27FC236}">
                <a16:creationId xmlns:a16="http://schemas.microsoft.com/office/drawing/2014/main" id="{65CD292A-90BC-62A1-EE9E-3D7ED75D2090}"/>
              </a:ext>
            </a:extLst>
          </p:cNvPr>
          <p:cNvSpPr>
            <a:spLocks noGrp="1"/>
          </p:cNvSpPr>
          <p:nvPr>
            <p:ph type="sldNum" sz="quarter" idx="5"/>
          </p:nvPr>
        </p:nvSpPr>
        <p:spPr/>
        <p:txBody>
          <a:bodyPr/>
          <a:lstStyle/>
          <a:p>
            <a:fld id="{1EBEB604-C9F2-B44F-BBD0-B423C6B3A96A}" type="slidenum">
              <a:rPr lang="nb-NO" smtClean="0"/>
              <a:t>15</a:t>
            </a:fld>
            <a:endParaRPr lang="nb-NO"/>
          </a:p>
        </p:txBody>
      </p:sp>
    </p:spTree>
    <p:extLst>
      <p:ext uri="{BB962C8B-B14F-4D97-AF65-F5344CB8AC3E}">
        <p14:creationId xmlns:p14="http://schemas.microsoft.com/office/powerpoint/2010/main" val="9960443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C0E0F9-6499-7FCC-A700-0A31D693BBEC}"/>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14FE274-44DE-0572-EBBC-5DBDA7F0289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D3903DC-1D41-8241-C740-44675C6A056D}"/>
              </a:ext>
            </a:extLst>
          </p:cNvPr>
          <p:cNvSpPr>
            <a:spLocks noGrp="1"/>
          </p:cNvSpPr>
          <p:nvPr>
            <p:ph type="body" idx="1"/>
          </p:nvPr>
        </p:nvSpPr>
        <p:spPr/>
        <p:txBody>
          <a:bodyPr/>
          <a:lstStyle/>
          <a:p>
            <a:endParaRPr lang="nb-NO" b="1" dirty="0"/>
          </a:p>
        </p:txBody>
      </p:sp>
      <p:sp>
        <p:nvSpPr>
          <p:cNvPr id="4" name="Plassholder for lysbildenummer 3">
            <a:extLst>
              <a:ext uri="{FF2B5EF4-FFF2-40B4-BE49-F238E27FC236}">
                <a16:creationId xmlns:a16="http://schemas.microsoft.com/office/drawing/2014/main" id="{5ACE9F10-E658-3B52-3B5E-DBE908505DB8}"/>
              </a:ext>
            </a:extLst>
          </p:cNvPr>
          <p:cNvSpPr>
            <a:spLocks noGrp="1"/>
          </p:cNvSpPr>
          <p:nvPr>
            <p:ph type="sldNum" sz="quarter" idx="5"/>
          </p:nvPr>
        </p:nvSpPr>
        <p:spPr/>
        <p:txBody>
          <a:bodyPr/>
          <a:lstStyle/>
          <a:p>
            <a:fld id="{1EBEB604-C9F2-B44F-BBD0-B423C6B3A96A}" type="slidenum">
              <a:rPr lang="nb-NO" smtClean="0"/>
              <a:t>16</a:t>
            </a:fld>
            <a:endParaRPr lang="nb-NO"/>
          </a:p>
        </p:txBody>
      </p:sp>
    </p:spTree>
    <p:extLst>
      <p:ext uri="{BB962C8B-B14F-4D97-AF65-F5344CB8AC3E}">
        <p14:creationId xmlns:p14="http://schemas.microsoft.com/office/powerpoint/2010/main" val="207407324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0E41E7-1C56-434B-DEEE-CBFF0F13C628}"/>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5D5BED2E-01C2-7F7C-FE61-D5ADC0C1DC5A}"/>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A8B9EBF2-0093-A79F-F162-27CE1BE3864A}"/>
              </a:ext>
            </a:extLst>
          </p:cNvPr>
          <p:cNvSpPr>
            <a:spLocks noGrp="1"/>
          </p:cNvSpPr>
          <p:nvPr>
            <p:ph type="body" idx="1"/>
          </p:nvPr>
        </p:nvSpPr>
        <p:spPr/>
        <p:txBody>
          <a:bodyPr/>
          <a:lstStyle/>
          <a:p>
            <a:pPr>
              <a:defRPr/>
            </a:pPr>
            <a:r>
              <a:rPr lang="nb-NO">
                <a:ea typeface="Calibri"/>
                <a:cs typeface="Calibri"/>
              </a:rPr>
              <a:t>Hjelpespørsmål for prioritering</a:t>
            </a:r>
            <a:endParaRPr lang="nb-NO"/>
          </a:p>
          <a:p>
            <a:pPr marL="171450" indent="-171450">
              <a:lnSpc>
                <a:spcPct val="150000"/>
              </a:lnSpc>
              <a:spcBef>
                <a:spcPts val="1000"/>
              </a:spcBef>
              <a:buFont typeface="Arial"/>
              <a:buChar char="•"/>
              <a:defRPr/>
            </a:pPr>
            <a:r>
              <a:rPr lang="nb-NO"/>
              <a:t>Hva er mest kritisk å få på plass først?</a:t>
            </a:r>
            <a:endParaRPr lang="en-US"/>
          </a:p>
          <a:p>
            <a:pPr marL="171450" indent="-171450">
              <a:lnSpc>
                <a:spcPct val="150000"/>
              </a:lnSpc>
              <a:spcBef>
                <a:spcPts val="1000"/>
              </a:spcBef>
              <a:buFont typeface="Arial"/>
              <a:buChar char="•"/>
              <a:defRPr/>
            </a:pPr>
            <a:r>
              <a:rPr lang="nb-NO"/>
              <a:t>Hva er enklest å gjennomføre?</a:t>
            </a:r>
            <a:endParaRPr lang="en-US"/>
          </a:p>
          <a:p>
            <a:pPr marL="171450" indent="-171450">
              <a:lnSpc>
                <a:spcPct val="150000"/>
              </a:lnSpc>
              <a:spcBef>
                <a:spcPts val="1000"/>
              </a:spcBef>
              <a:buFont typeface="Arial"/>
              <a:buChar char="•"/>
              <a:defRPr/>
            </a:pPr>
            <a:r>
              <a:rPr lang="nb-NO"/>
              <a:t>Hva gir størst effekt?</a:t>
            </a:r>
            <a:endParaRPr lang="nb-NO">
              <a:ea typeface="Calibri"/>
              <a:cs typeface="Calibri"/>
            </a:endParaRPr>
          </a:p>
          <a:p>
            <a:pPr marL="171450" indent="-171450">
              <a:lnSpc>
                <a:spcPct val="150000"/>
              </a:lnSpc>
              <a:spcBef>
                <a:spcPts val="1000"/>
              </a:spcBef>
              <a:buFont typeface="Arial"/>
              <a:buChar char="•"/>
              <a:defRPr/>
            </a:pPr>
            <a:r>
              <a:rPr lang="nb-NO"/>
              <a:t>Hva er realistisk </a:t>
            </a:r>
            <a:endParaRPr lang="nb-NO">
              <a:ea typeface="Calibri"/>
              <a:cs typeface="Calibri"/>
            </a:endParaRPr>
          </a:p>
          <a:p>
            <a:pPr>
              <a:defRPr/>
            </a:pPr>
            <a:endParaRPr lang="nb-NO">
              <a:ea typeface="Calibri"/>
              <a:cs typeface="Calibri"/>
            </a:endParaRPr>
          </a:p>
          <a:p>
            <a:pPr>
              <a:defRPr/>
            </a:pPr>
            <a:r>
              <a:rPr lang="nb-NO"/>
              <a:t>Hvilke tiltak mener dere bør prioriteres, men som dere trenger hjelp fra – av andre roller. </a:t>
            </a:r>
            <a:endParaRPr lang="nb-NO">
              <a:ea typeface="Calibri"/>
              <a:cs typeface="Calibri"/>
            </a:endParaRPr>
          </a:p>
          <a:p>
            <a:pPr>
              <a:defRPr/>
            </a:pPr>
            <a:r>
              <a:rPr lang="nb-NO"/>
              <a:t>Hvem bør involveres?</a:t>
            </a:r>
            <a:endParaRPr lang="nb-NO">
              <a:ea typeface="Calibri"/>
              <a:cs typeface="Calibri"/>
            </a:endParaRPr>
          </a:p>
        </p:txBody>
      </p:sp>
      <p:sp>
        <p:nvSpPr>
          <p:cNvPr id="4" name="Plassholder for lysbildenummer 3">
            <a:extLst>
              <a:ext uri="{FF2B5EF4-FFF2-40B4-BE49-F238E27FC236}">
                <a16:creationId xmlns:a16="http://schemas.microsoft.com/office/drawing/2014/main" id="{CD2D522D-89BE-996F-FE00-5418BD582556}"/>
              </a:ext>
            </a:extLst>
          </p:cNvPr>
          <p:cNvSpPr>
            <a:spLocks noGrp="1"/>
          </p:cNvSpPr>
          <p:nvPr>
            <p:ph type="sldNum" sz="quarter" idx="5"/>
          </p:nvPr>
        </p:nvSpPr>
        <p:spPr/>
        <p:txBody>
          <a:bodyPr/>
          <a:lstStyle/>
          <a:p>
            <a:fld id="{1EBEB604-C9F2-B44F-BBD0-B423C6B3A96A}" type="slidenum">
              <a:rPr lang="nb-NO" smtClean="0"/>
              <a:t>17</a:t>
            </a:fld>
            <a:endParaRPr lang="nb-NO"/>
          </a:p>
        </p:txBody>
      </p:sp>
    </p:spTree>
    <p:extLst>
      <p:ext uri="{BB962C8B-B14F-4D97-AF65-F5344CB8AC3E}">
        <p14:creationId xmlns:p14="http://schemas.microsoft.com/office/powerpoint/2010/main" val="90940217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b="1" dirty="0">
                <a:ea typeface="Calibri"/>
                <a:cs typeface="Calibri"/>
              </a:rPr>
              <a:t>MAL – Ved fysisk workshop – </a:t>
            </a:r>
            <a:r>
              <a:rPr lang="nb-NO" b="1" dirty="0" err="1">
                <a:ea typeface="Calibri"/>
                <a:cs typeface="Calibri"/>
              </a:rPr>
              <a:t>Print</a:t>
            </a:r>
            <a:r>
              <a:rPr lang="nb-NO" b="1" dirty="0">
                <a:ea typeface="Calibri"/>
                <a:cs typeface="Calibri"/>
              </a:rPr>
              <a:t> A0 format </a:t>
            </a:r>
            <a:endParaRPr lang="nb-NO" b="1" dirty="0"/>
          </a:p>
          <a:p>
            <a:pPr>
              <a:defRPr/>
            </a:pPr>
            <a:r>
              <a:rPr lang="nb-NO" dirty="0">
                <a:ea typeface="Calibri"/>
                <a:cs typeface="Calibri"/>
              </a:rPr>
              <a:t>Hjelpespørsmål for prioritering</a:t>
            </a:r>
          </a:p>
          <a:p>
            <a:pPr marL="171450" indent="-171450">
              <a:lnSpc>
                <a:spcPct val="150000"/>
              </a:lnSpc>
              <a:spcBef>
                <a:spcPts val="1000"/>
              </a:spcBef>
              <a:buFont typeface="Arial"/>
              <a:buChar char="•"/>
              <a:defRPr/>
            </a:pPr>
            <a:r>
              <a:rPr lang="nb-NO" dirty="0"/>
              <a:t>Hva er mest kritisk å få på plass først?</a:t>
            </a:r>
            <a:endParaRPr lang="en-US" dirty="0"/>
          </a:p>
          <a:p>
            <a:pPr marL="171450" indent="-171450">
              <a:lnSpc>
                <a:spcPct val="150000"/>
              </a:lnSpc>
              <a:spcBef>
                <a:spcPts val="1000"/>
              </a:spcBef>
              <a:buFont typeface="Arial"/>
              <a:buChar char="•"/>
              <a:defRPr/>
            </a:pPr>
            <a:r>
              <a:rPr lang="nb-NO" dirty="0"/>
              <a:t>Hva er enklest å gjennomføre?</a:t>
            </a:r>
            <a:endParaRPr lang="en-US" dirty="0"/>
          </a:p>
          <a:p>
            <a:pPr marL="171450" indent="-171450">
              <a:lnSpc>
                <a:spcPct val="150000"/>
              </a:lnSpc>
              <a:spcBef>
                <a:spcPts val="1000"/>
              </a:spcBef>
              <a:buFont typeface="Arial"/>
              <a:buChar char="•"/>
              <a:defRPr/>
            </a:pPr>
            <a:r>
              <a:rPr lang="nb-NO" dirty="0"/>
              <a:t>Hva gir størst effekt?</a:t>
            </a:r>
            <a:endParaRPr lang="nb-NO" dirty="0">
              <a:ea typeface="Calibri"/>
              <a:cs typeface="Calibri"/>
            </a:endParaRPr>
          </a:p>
          <a:p>
            <a:pPr marL="171450" indent="-171450">
              <a:lnSpc>
                <a:spcPct val="150000"/>
              </a:lnSpc>
              <a:spcBef>
                <a:spcPts val="1000"/>
              </a:spcBef>
              <a:buFont typeface="Arial"/>
              <a:buChar char="•"/>
              <a:defRPr/>
            </a:pPr>
            <a:r>
              <a:rPr lang="nb-NO" dirty="0"/>
              <a:t>Hva er realistisk </a:t>
            </a:r>
            <a:endParaRPr lang="nb-NO" dirty="0">
              <a:ea typeface="Calibri"/>
              <a:cs typeface="Calibri"/>
            </a:endParaRPr>
          </a:p>
          <a:p>
            <a:pPr>
              <a:defRPr/>
            </a:pPr>
            <a:endParaRPr lang="nb-NO" dirty="0">
              <a:ea typeface="Calibri"/>
              <a:cs typeface="Calibri"/>
            </a:endParaRPr>
          </a:p>
          <a:p>
            <a:pPr>
              <a:defRPr/>
            </a:pPr>
            <a:r>
              <a:rPr lang="nb-NO" dirty="0"/>
              <a:t>Hvilke tiltak mener dere bør prioriteres, men som dere trenger hjelp fra – av andre roller. </a:t>
            </a:r>
            <a:endParaRPr lang="nb-NO" dirty="0">
              <a:ea typeface="Calibri"/>
              <a:cs typeface="Calibri"/>
            </a:endParaRPr>
          </a:p>
          <a:p>
            <a:pPr>
              <a:defRPr/>
            </a:pPr>
            <a:r>
              <a:rPr lang="nb-NO" dirty="0"/>
              <a:t>Hvem bør involveres?</a:t>
            </a: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18</a:t>
            </a:fld>
            <a:endParaRPr lang="nb-NO"/>
          </a:p>
        </p:txBody>
      </p:sp>
    </p:spTree>
    <p:extLst>
      <p:ext uri="{BB962C8B-B14F-4D97-AF65-F5344CB8AC3E}">
        <p14:creationId xmlns:p14="http://schemas.microsoft.com/office/powerpoint/2010/main" val="40701066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b="1" dirty="0"/>
              <a:t>Hvilke tiltak mener dere bør prioriteres </a:t>
            </a:r>
          </a:p>
          <a:p>
            <a:pPr>
              <a:defRPr/>
            </a:pPr>
            <a:endParaRPr lang="nb-NO" dirty="0">
              <a:ea typeface="Calibri"/>
              <a:cs typeface="Calibri"/>
            </a:endParaRPr>
          </a:p>
          <a:p>
            <a:pPr>
              <a:defRPr/>
            </a:pPr>
            <a:r>
              <a:rPr lang="nb-NO" dirty="0">
                <a:ea typeface="Calibri"/>
                <a:cs typeface="Calibri"/>
              </a:rPr>
              <a:t>Hjelpespørsmål for prioritering</a:t>
            </a:r>
            <a:endParaRPr lang="nb-NO" dirty="0"/>
          </a:p>
          <a:p>
            <a:pPr marL="171450" indent="-171450">
              <a:lnSpc>
                <a:spcPct val="150000"/>
              </a:lnSpc>
              <a:spcBef>
                <a:spcPts val="1000"/>
              </a:spcBef>
              <a:buFont typeface="Arial"/>
              <a:buChar char="•"/>
              <a:defRPr/>
            </a:pPr>
            <a:r>
              <a:rPr lang="nb-NO" dirty="0"/>
              <a:t>Hva er mest kritisk å få på plass først?</a:t>
            </a:r>
            <a:endParaRPr lang="en-US" dirty="0"/>
          </a:p>
          <a:p>
            <a:pPr marL="171450" indent="-171450">
              <a:lnSpc>
                <a:spcPct val="150000"/>
              </a:lnSpc>
              <a:spcBef>
                <a:spcPts val="1000"/>
              </a:spcBef>
              <a:buFont typeface="Arial"/>
              <a:buChar char="•"/>
              <a:defRPr/>
            </a:pPr>
            <a:r>
              <a:rPr lang="nb-NO" dirty="0"/>
              <a:t>Hva er enklest å gjennomføre?</a:t>
            </a:r>
            <a:endParaRPr lang="en-US" dirty="0"/>
          </a:p>
          <a:p>
            <a:pPr marL="171450" indent="-171450">
              <a:lnSpc>
                <a:spcPct val="150000"/>
              </a:lnSpc>
              <a:spcBef>
                <a:spcPts val="1000"/>
              </a:spcBef>
              <a:buFont typeface="Arial"/>
              <a:buChar char="•"/>
              <a:defRPr/>
            </a:pPr>
            <a:r>
              <a:rPr lang="nb-NO" dirty="0"/>
              <a:t>Hva gir størst effekt?</a:t>
            </a:r>
            <a:endParaRPr lang="nb-NO" dirty="0">
              <a:ea typeface="Calibri"/>
              <a:cs typeface="Calibri"/>
            </a:endParaRPr>
          </a:p>
          <a:p>
            <a:pPr marL="171450" indent="-171450">
              <a:lnSpc>
                <a:spcPct val="150000"/>
              </a:lnSpc>
              <a:spcBef>
                <a:spcPts val="1000"/>
              </a:spcBef>
              <a:buFont typeface="Arial"/>
              <a:buChar char="•"/>
              <a:defRPr/>
            </a:pPr>
            <a:r>
              <a:rPr lang="nb-NO" dirty="0"/>
              <a:t>Hva er realistisk å få til for eksempel innen 3 år?</a:t>
            </a:r>
            <a:endParaRPr lang="nb-NO" dirty="0">
              <a:ea typeface="Calibri"/>
              <a:cs typeface="Calibri"/>
            </a:endParaRPr>
          </a:p>
          <a:p>
            <a:pPr>
              <a:defRPr/>
            </a:pPr>
            <a:endParaRPr lang="nb-NO"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19</a:t>
            </a:fld>
            <a:endParaRPr lang="nb-NO"/>
          </a:p>
        </p:txBody>
      </p:sp>
    </p:spTree>
    <p:extLst>
      <p:ext uri="{BB962C8B-B14F-4D97-AF65-F5344CB8AC3E}">
        <p14:creationId xmlns:p14="http://schemas.microsoft.com/office/powerpoint/2010/main" val="30346921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err="1"/>
              <a:t>Print</a:t>
            </a:r>
            <a:r>
              <a:rPr lang="nb-NO" dirty="0"/>
              <a:t> gjerne i A4 tykke ark</a:t>
            </a:r>
          </a:p>
          <a:p>
            <a:r>
              <a:rPr lang="nb-NO" dirty="0"/>
              <a:t>Basert på post it lapper plukk ut de beste ideene og konkretiser dem enda mer </a:t>
            </a:r>
          </a:p>
          <a:p>
            <a:r>
              <a:rPr lang="nb-NO" dirty="0">
                <a:ea typeface="Calibri"/>
                <a:cs typeface="Calibri"/>
              </a:rPr>
              <a:t>De beste forslagene kan gjerne presenteres i plenum </a:t>
            </a:r>
          </a:p>
          <a:p>
            <a:r>
              <a:rPr lang="nb-NO" dirty="0">
                <a:ea typeface="Calibri"/>
                <a:cs typeface="Calibri"/>
              </a:rPr>
              <a:t>Enten med disse tiltaksarkene eller en </a:t>
            </a:r>
            <a:r>
              <a:rPr lang="nb-NO" dirty="0" err="1">
                <a:ea typeface="Calibri"/>
                <a:cs typeface="Calibri"/>
              </a:rPr>
              <a:t>Mentiavstemning</a:t>
            </a:r>
            <a:r>
              <a:rPr lang="nb-NO" dirty="0">
                <a:ea typeface="Calibri"/>
                <a:cs typeface="Calibri"/>
              </a:rPr>
              <a:t> </a:t>
            </a:r>
            <a:r>
              <a:rPr lang="nb-NO" dirty="0" err="1">
                <a:ea typeface="Calibri"/>
                <a:cs typeface="Calibri"/>
              </a:rPr>
              <a:t>foreksempel</a:t>
            </a:r>
          </a:p>
        </p:txBody>
      </p:sp>
      <p:sp>
        <p:nvSpPr>
          <p:cNvPr id="4" name="Plassholder for lysbildenummer 3"/>
          <p:cNvSpPr>
            <a:spLocks noGrp="1"/>
          </p:cNvSpPr>
          <p:nvPr>
            <p:ph type="sldNum" sz="quarter" idx="5"/>
          </p:nvPr>
        </p:nvSpPr>
        <p:spPr/>
        <p:txBody>
          <a:bodyPr/>
          <a:lstStyle/>
          <a:p>
            <a:fld id="{1EBEB604-C9F2-B44F-BBD0-B423C6B3A96A}" type="slidenum">
              <a:rPr lang="nb-NO" smtClean="0"/>
              <a:t>20</a:t>
            </a:fld>
            <a:endParaRPr lang="nb-NO"/>
          </a:p>
        </p:txBody>
      </p:sp>
    </p:spTree>
    <p:extLst>
      <p:ext uri="{BB962C8B-B14F-4D97-AF65-F5344CB8AC3E}">
        <p14:creationId xmlns:p14="http://schemas.microsoft.com/office/powerpoint/2010/main" val="38692088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a:t>Disse får du bare vurdere om du vil bruke eller ei Marit</a:t>
            </a:r>
          </a:p>
          <a:p>
            <a:pPr>
              <a:defRPr/>
            </a:pPr>
            <a:r>
              <a:rPr lang="nb-NO" b="0" i="0">
                <a:solidFill>
                  <a:srgbClr val="000000"/>
                </a:solidFill>
                <a:effectLst/>
                <a:latin typeface="Calibri"/>
                <a:cs typeface="Calibri"/>
              </a:rPr>
              <a:t>Hvordan sikrer vi videre forankring/igangsetting av disse tiltakene</a:t>
            </a:r>
            <a:endParaRPr lang="nb-NO">
              <a:latin typeface="Calibri"/>
              <a:cs typeface="Calibri"/>
            </a:endParaRPr>
          </a:p>
          <a:p>
            <a:pPr>
              <a:defRPr/>
            </a:pPr>
            <a:r>
              <a:rPr lang="nb-NO" b="0" i="0">
                <a:solidFill>
                  <a:srgbClr val="000000"/>
                </a:solidFill>
                <a:effectLst/>
                <a:latin typeface="Calibri"/>
                <a:cs typeface="Calibri"/>
              </a:rPr>
              <a:t>Hvem må involveres?</a:t>
            </a:r>
            <a:endParaRPr lang="nb-NO" b="0">
              <a:latin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21</a:t>
            </a:fld>
            <a:endParaRPr lang="nb-NO"/>
          </a:p>
        </p:txBody>
      </p:sp>
    </p:spTree>
    <p:extLst>
      <p:ext uri="{BB962C8B-B14F-4D97-AF65-F5344CB8AC3E}">
        <p14:creationId xmlns:p14="http://schemas.microsoft.com/office/powerpoint/2010/main" val="28353510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ød logo">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51332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3502569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ogo på rød bakgrunn">
    <p:bg>
      <p:bgPr>
        <a:solidFill>
          <a:srgbClr val="D2002B"/>
        </a:solidFill>
        <a:effectLst/>
      </p:bgPr>
    </p:bg>
    <p:spTree>
      <p:nvGrpSpPr>
        <p:cNvPr id="1" name=""/>
        <p:cNvGrpSpPr/>
        <p:nvPr/>
      </p:nvGrpSpPr>
      <p:grpSpPr>
        <a:xfrm>
          <a:off x="0" y="0"/>
          <a:ext cx="0" cy="0"/>
          <a:chOff x="0" y="0"/>
          <a:chExt cx="0" cy="0"/>
        </a:xfrm>
      </p:grpSpPr>
      <p:pic>
        <p:nvPicPr>
          <p:cNvPr id="4" name="Bilde 3" descr="Et bilde som inneholder tegning&#10;&#10;Automatisk generert beskrivelse">
            <a:extLst>
              <a:ext uri="{FF2B5EF4-FFF2-40B4-BE49-F238E27FC236}">
                <a16:creationId xmlns:a16="http://schemas.microsoft.com/office/drawing/2014/main" id="{2553CEAE-3B2B-EC4C-A4D3-CC85C555EF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2084" y="2949993"/>
            <a:ext cx="4887832" cy="958015"/>
          </a:xfrm>
          <a:prstGeom prst="rect">
            <a:avLst/>
          </a:prstGeom>
        </p:spPr>
      </p:pic>
    </p:spTree>
    <p:extLst>
      <p:ext uri="{BB962C8B-B14F-4D97-AF65-F5344CB8AC3E}">
        <p14:creationId xmlns:p14="http://schemas.microsoft.com/office/powerpoint/2010/main" val="317460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 logo">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126720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670052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3560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99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7982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630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15170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471695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77630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16491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206576"/>
            <a:ext cx="703607" cy="294108"/>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are tit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0053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kst venstre og bilde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6281738" y="0"/>
            <a:ext cx="5910262" cy="6858000"/>
          </a:xfrm>
          <a:prstGeom prst="rect">
            <a:avLst/>
          </a:prstGeom>
        </p:spPr>
      </p:pic>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1738" y="0"/>
            <a:ext cx="5910262" cy="6858000"/>
          </a:xfrm>
        </p:spPr>
        <p:txBody>
          <a:bodyPr/>
          <a:lstStyle/>
          <a:p>
            <a:r>
              <a:rPr lang="nb-NO"/>
              <a:t>Legg bilde rett inn her</a:t>
            </a:r>
          </a:p>
        </p:txBody>
      </p:sp>
      <p:sp>
        <p:nvSpPr>
          <p:cNvPr id="9" name="Plassholder for tekst 6">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1661533" y="6370638"/>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11" name="Tittel 1">
            <a:extLst>
              <a:ext uri="{FF2B5EF4-FFF2-40B4-BE49-F238E27FC236}">
                <a16:creationId xmlns:a16="http://schemas.microsoft.com/office/drawing/2014/main" id="{9D10BF8D-2AAF-6043-8F14-05A25EBDDC54}"/>
              </a:ext>
            </a:extLst>
          </p:cNvPr>
          <p:cNvSpPr>
            <a:spLocks noGrp="1"/>
          </p:cNvSpPr>
          <p:nvPr>
            <p:ph type="title" hasCustomPrompt="1"/>
          </p:nvPr>
        </p:nvSpPr>
        <p:spPr>
          <a:xfrm>
            <a:off x="721056" y="707572"/>
            <a:ext cx="4933121" cy="1065472"/>
          </a:xfrm>
        </p:spPr>
        <p:txBody>
          <a:bodyPr anchor="b">
            <a:normAutofit/>
          </a:bodyPr>
          <a:lstStyle>
            <a:lvl1pPr>
              <a:defRPr sz="2800">
                <a:solidFill>
                  <a:srgbClr val="D2002B"/>
                </a:solidFill>
              </a:defRPr>
            </a:lvl1pPr>
          </a:lstStyle>
          <a:p>
            <a:r>
              <a:rPr lang="nb-NO"/>
              <a:t>Her kan du fylle inn en tittel til din slide</a:t>
            </a:r>
          </a:p>
        </p:txBody>
      </p:sp>
    </p:spTree>
    <p:extLst>
      <p:ext uri="{BB962C8B-B14F-4D97-AF65-F5344CB8AC3E}">
        <p14:creationId xmlns:p14="http://schemas.microsoft.com/office/powerpoint/2010/main" val="2872250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1324741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99362F-002F-4044-8417-B4F3AD8AF2F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E82086D-128E-C345-97F0-F621139B578E}"/>
              </a:ext>
            </a:extLst>
          </p:cNvPr>
          <p:cNvSpPr>
            <a:spLocks noGrp="1"/>
          </p:cNvSpPr>
          <p:nvPr>
            <p:ph type="dt" sz="half" idx="10"/>
          </p:nvPr>
        </p:nvSpPr>
        <p:spPr/>
        <p:txBody>
          <a:bodyPr/>
          <a:lstStyle/>
          <a:p>
            <a:fld id="{21E7E540-12E0-0142-B3A1-922307C80419}" type="datetimeFigureOut">
              <a:rPr lang="nb-NO" smtClean="0"/>
              <a:t>03.06.2025</a:t>
            </a:fld>
            <a:endParaRPr lang="nb-NO"/>
          </a:p>
        </p:txBody>
      </p:sp>
      <p:sp>
        <p:nvSpPr>
          <p:cNvPr id="4" name="Plassholder for bunntekst 3">
            <a:extLst>
              <a:ext uri="{FF2B5EF4-FFF2-40B4-BE49-F238E27FC236}">
                <a16:creationId xmlns:a16="http://schemas.microsoft.com/office/drawing/2014/main" id="{0BF79E26-1808-094D-8700-11314EB6C00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04FD677-934E-8F49-92C5-4EE3966ACE09}"/>
              </a:ext>
            </a:extLst>
          </p:cNvPr>
          <p:cNvSpPr>
            <a:spLocks noGrp="1"/>
          </p:cNvSpPr>
          <p:nvPr>
            <p:ph type="sldNum" sz="quarter" idx="12"/>
          </p:nvPr>
        </p:nvSpPr>
        <p:spPr/>
        <p:txBody>
          <a:bodyPr/>
          <a:lstStyle/>
          <a:p>
            <a:fld id="{2ABD85B3-03DE-2B44-836E-765862E3C638}" type="slidenum">
              <a:rPr lang="nb-NO" smtClean="0"/>
              <a:t>‹#›</a:t>
            </a:fld>
            <a:endParaRPr lang="nb-NO"/>
          </a:p>
        </p:txBody>
      </p:sp>
    </p:spTree>
    <p:extLst>
      <p:ext uri="{BB962C8B-B14F-4D97-AF65-F5344CB8AC3E}">
        <p14:creationId xmlns:p14="http://schemas.microsoft.com/office/powerpoint/2010/main" val="1876773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pPr lvl="0"/>
            <a:r>
              <a:rPr lang="nb-NO"/>
              <a:t>Klikk for å redigere tekststiler i malen</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98159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lstStyle>
            <a:lvl1pPr algn="r">
              <a:buNone/>
              <a:defRPr lang="nb-NO"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1023990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68228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
        <p:nvSpPr>
          <p:cNvPr id="3" name="Plassholder for lysbildenummer 2">
            <a:extLst>
              <a:ext uri="{FF2B5EF4-FFF2-40B4-BE49-F238E27FC236}">
                <a16:creationId xmlns:a16="http://schemas.microsoft.com/office/drawing/2014/main" id="{E354BE82-BAF1-EF49-ACA0-51690D3C1AD0}"/>
              </a:ext>
            </a:extLst>
          </p:cNvPr>
          <p:cNvSpPr>
            <a:spLocks noGrp="1"/>
          </p:cNvSpPr>
          <p:nvPr>
            <p:ph type="sldNum" sz="quarter" idx="11"/>
          </p:nvPr>
        </p:nvSpPr>
        <p:spPr>
          <a:xfrm>
            <a:off x="10951782" y="6356350"/>
            <a:ext cx="1026485" cy="365125"/>
          </a:xfrm>
          <a:prstGeom prst="rect">
            <a:avLst/>
          </a:prstGeom>
        </p:spPr>
        <p:txBody>
          <a:bodyPr/>
          <a:lstStyle/>
          <a:p>
            <a:fld id="{03E5516A-35F4-3245-A018-AAFE14771060}" type="slidenum">
              <a:rPr lang="nb-NO" smtClean="0"/>
              <a:t>‹#›</a:t>
            </a:fld>
            <a:endParaRPr lang="nb-NO"/>
          </a:p>
        </p:txBody>
      </p:sp>
      <p:pic>
        <p:nvPicPr>
          <p:cNvPr id="6" name="Bilde 5" descr="Et bilde som inneholder utklipp&#10;&#10;&#10;&#10;Automatisk generert beskrivelse">
            <a:extLst>
              <a:ext uri="{FF2B5EF4-FFF2-40B4-BE49-F238E27FC236}">
                <a16:creationId xmlns:a16="http://schemas.microsoft.com/office/drawing/2014/main" id="{47A48BDB-0C3B-BF45-AD0F-76281DCE79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8" name="Plassholder for tekst 6">
            <a:extLst>
              <a:ext uri="{FF2B5EF4-FFF2-40B4-BE49-F238E27FC236}">
                <a16:creationId xmlns:a16="http://schemas.microsoft.com/office/drawing/2014/main" id="{8804E78C-DEB7-AE41-A26C-098F3AD92E03}"/>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879759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8227304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78676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3630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16958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118666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3684874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7173455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36591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679784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0297620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87605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42460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2260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614398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60536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8522191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1_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02106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360718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929630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705819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7987749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0158410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userDrawn="1">
  <p:cSld name="2_Tomt">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07300216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Logo på mørk bakgrunn">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231524022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Logo on dark background">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56132729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rgbClr val="D2002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descr="Et bilde som inneholder utklipp&#10;&#10;&#10;&#10;Automatisk generert beskrivelse">
            <a:extLst>
              <a:ext uri="{FF2B5EF4-FFF2-40B4-BE49-F238E27FC236}">
                <a16:creationId xmlns:a16="http://schemas.microsoft.com/office/drawing/2014/main" id="{40AC5F36-DAB0-5C45-90DF-CC55D8411D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112125936"/>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Kapittel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765829"/>
            <a:ext cx="9144000" cy="2387600"/>
          </a:xfrm>
        </p:spPr>
        <p:txBody>
          <a:bodyPr anchor="b"/>
          <a:lstStyle>
            <a:lvl1pPr algn="ct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40396325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995F348C-0220-AA4D-B66A-C9C1EFC2B2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54979095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Punktliste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Tree>
    <p:extLst>
      <p:ext uri="{BB962C8B-B14F-4D97-AF65-F5344CB8AC3E}">
        <p14:creationId xmlns:p14="http://schemas.microsoft.com/office/powerpoint/2010/main" val="404926176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2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baseline="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F6E08E09-E264-9443-98AB-C8A6486B98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02887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797979"/>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79797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lvl1pPr algn="r">
              <a:defRPr>
                <a:solidFill>
                  <a:srgbClr val="F2F3F6"/>
                </a:solidFill>
              </a:defRPr>
            </a:lvl1pPr>
          </a:lstStyle>
          <a:p>
            <a:r>
              <a:rPr lang="nb-NO"/>
              <a:t>Kildehenvisning</a:t>
            </a:r>
          </a:p>
        </p:txBody>
      </p:sp>
      <p:pic>
        <p:nvPicPr>
          <p:cNvPr id="7" name="Bilde 6" descr="Et bilde som inneholder utklipp&#10;&#10;&#10;&#10;Automatisk generert beskrivelse">
            <a:extLst>
              <a:ext uri="{FF2B5EF4-FFF2-40B4-BE49-F238E27FC236}">
                <a16:creationId xmlns:a16="http://schemas.microsoft.com/office/drawing/2014/main" id="{6F05C61F-03A8-3342-A838-91F73842B5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24378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3" y="1825625"/>
            <a:ext cx="4994030" cy="3895237"/>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14414"/>
            <a:ext cx="7315200" cy="365125"/>
          </a:xfrm>
          <a:prstGeom prst="rect">
            <a:avLst/>
          </a:prstGeom>
        </p:spPr>
        <p:txBody>
          <a:bodyPr/>
          <a:lstStyle>
            <a:lvl1pPr algn="r">
              <a:defRPr/>
            </a:lvl1pPr>
          </a:lstStyle>
          <a:p>
            <a:r>
              <a:rPr lang="nb-NO"/>
              <a:t>Kildehenvisning</a:t>
            </a:r>
          </a:p>
        </p:txBody>
      </p:sp>
      <p:sp>
        <p:nvSpPr>
          <p:cNvPr id="6" name="Plassholder for bilde 5">
            <a:extLst>
              <a:ext uri="{FF2B5EF4-FFF2-40B4-BE49-F238E27FC236}">
                <a16:creationId xmlns:a16="http://schemas.microsoft.com/office/drawing/2014/main" id="{1EFC5E8F-8FFF-D146-B8A0-A4B8D30BECCB}"/>
              </a:ext>
            </a:extLst>
          </p:cNvPr>
          <p:cNvSpPr>
            <a:spLocks noGrp="1"/>
          </p:cNvSpPr>
          <p:nvPr>
            <p:ph type="pic" sz="quarter" idx="12"/>
          </p:nvPr>
        </p:nvSpPr>
        <p:spPr>
          <a:xfrm>
            <a:off x="6096000" y="1825625"/>
            <a:ext cx="5257800" cy="3895237"/>
          </a:xfrm>
        </p:spPr>
        <p:txBody>
          <a:bodyPr/>
          <a:lstStyle/>
          <a:p>
            <a:endParaRPr lang="nb-NO"/>
          </a:p>
        </p:txBody>
      </p:sp>
      <p:pic>
        <p:nvPicPr>
          <p:cNvPr id="9" name="Bilde 8" descr="Et bilde som inneholder utklipp&#10;&#10;&#10;&#10;Automatisk generert beskrivelse">
            <a:extLst>
              <a:ext uri="{FF2B5EF4-FFF2-40B4-BE49-F238E27FC236}">
                <a16:creationId xmlns:a16="http://schemas.microsoft.com/office/drawing/2014/main" id="{39096D7A-923D-4341-8EFF-A714749BE0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30923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991312" y="1917700"/>
            <a:ext cx="6486258" cy="2070100"/>
          </a:xfrm>
        </p:spPr>
        <p:txBody>
          <a:bodyPr anchor="b">
            <a:normAutofit/>
          </a:bodyPr>
          <a:lstStyle>
            <a:lvl1pPr marL="0" indent="0">
              <a:buNone/>
              <a:defRPr sz="3600">
                <a:solidFill>
                  <a:schemeClr val="bg1"/>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991312" y="4203700"/>
            <a:ext cx="6486258" cy="482600"/>
          </a:xfrm>
        </p:spPr>
        <p:txBody>
          <a:bodyPr/>
          <a:lstStyle>
            <a:lvl1pPr marL="0" indent="0">
              <a:buNone/>
              <a:defRPr b="1">
                <a:solidFill>
                  <a:schemeClr val="bg1"/>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991312" y="4686300"/>
            <a:ext cx="6486258" cy="482600"/>
          </a:xfrm>
        </p:spPr>
        <p:txBody>
          <a:bodyPr>
            <a:normAutofit/>
          </a:bodyPr>
          <a:lstStyle>
            <a:lvl1pPr marL="0" indent="0">
              <a:buNone/>
              <a:defRPr sz="2000">
                <a:solidFill>
                  <a:schemeClr val="bg1"/>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89791" y="1404938"/>
            <a:ext cx="3810000" cy="4302125"/>
          </a:xfrm>
        </p:spPr>
        <p:txBody>
          <a:bodyPr/>
          <a:lstStyle/>
          <a:p>
            <a:r>
              <a:rPr lang="nb-NO"/>
              <a:t>Bilde av person</a:t>
            </a:r>
          </a:p>
        </p:txBody>
      </p:sp>
      <p:pic>
        <p:nvPicPr>
          <p:cNvPr id="9" name="Bilde 8" descr="Et bilde som inneholder utklipp&#10;&#10;&#10;&#10;Automatisk generert beskrivelse">
            <a:extLst>
              <a:ext uri="{FF2B5EF4-FFF2-40B4-BE49-F238E27FC236}">
                <a16:creationId xmlns:a16="http://schemas.microsoft.com/office/drawing/2014/main" id="{63870086-9647-2149-9887-60DB2D78A6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51294621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woObj" preserve="1">
  <p:cSld name="Punktliste i to 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pic>
        <p:nvPicPr>
          <p:cNvPr id="8" name="Bilde 7" descr="Et bilde som inneholder utklipp&#10;&#10;&#10;&#10;Automatisk generert beskrivelse">
            <a:extLst>
              <a:ext uri="{FF2B5EF4-FFF2-40B4-BE49-F238E27FC236}">
                <a16:creationId xmlns:a16="http://schemas.microsoft.com/office/drawing/2014/main" id="{0A6FD52D-BF42-7B4D-842D-BD6F562A4B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16752805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pic>
        <p:nvPicPr>
          <p:cNvPr id="8" name="Bilde 7" descr="Et bilde som inneholder utklipp&#10;&#10;&#10;&#10;Automatisk generert beskrivelse">
            <a:extLst>
              <a:ext uri="{FF2B5EF4-FFF2-40B4-BE49-F238E27FC236}">
                <a16:creationId xmlns:a16="http://schemas.microsoft.com/office/drawing/2014/main" id="{8817D405-DD02-1A4E-A048-5ADA2D195E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15786280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379908303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Person">
    <p:bg>
      <p:bgPr>
        <a:solidFill>
          <a:srgbClr val="141E28"/>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607410"/>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267" b="1">
                <a:solidFill>
                  <a:schemeClr val="bg1"/>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1" baseline="0">
                <a:solidFill>
                  <a:schemeClr val="bg1">
                    <a:lumMod val="7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3200">
                <a:solidFill>
                  <a:schemeClr val="bg1"/>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chemeClr val="bg1"/>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9" name="Bilde 8" descr="Et bilde som inneholder utklipp&#10;&#10;&#10;&#10;Automatisk generert beskrivelse">
            <a:extLst>
              <a:ext uri="{FF2B5EF4-FFF2-40B4-BE49-F238E27FC236}">
                <a16:creationId xmlns:a16="http://schemas.microsoft.com/office/drawing/2014/main" id="{98E18A76-A0BB-614A-9106-5C1E47C0C8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58" y="5951218"/>
            <a:ext cx="845435" cy="353393"/>
          </a:xfrm>
          <a:prstGeom prst="rect">
            <a:avLst/>
          </a:prstGeom>
        </p:spPr>
      </p:pic>
    </p:spTree>
    <p:extLst>
      <p:ext uri="{BB962C8B-B14F-4D97-AF65-F5344CB8AC3E}">
        <p14:creationId xmlns:p14="http://schemas.microsoft.com/office/powerpoint/2010/main" val="302785373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4" name="Bilde 3" descr="Et bilde som inneholder utklipp&#10;&#10;&#10;&#10;Automatisk generert beskrivelse">
            <a:extLst>
              <a:ext uri="{FF2B5EF4-FFF2-40B4-BE49-F238E27FC236}">
                <a16:creationId xmlns:a16="http://schemas.microsoft.com/office/drawing/2014/main" id="{61FD7C88-6343-784C-AA84-28EE43BEC3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8208618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theme" Target="../theme/theme1.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2" Type="http://schemas.openxmlformats.org/officeDocument/2006/relationships/slideLayout" Target="../slideLayouts/slideLayout48.xml"/><Relationship Id="rId16" Type="http://schemas.openxmlformats.org/officeDocument/2006/relationships/theme" Target="../theme/theme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25947034"/>
      </p:ext>
    </p:extLst>
  </p:cSld>
  <p:clrMap bg1="lt1" tx1="dk1" bg2="lt2" tx2="dk2" accent1="accent1" accent2="accent2" accent3="accent3" accent4="accent4" accent5="accent5" accent6="accent6" hlink="hlink" folHlink="folHlink"/>
  <p:sldLayoutIdLst>
    <p:sldLayoutId id="2147483656" r:id="rId1"/>
    <p:sldLayoutId id="2147483660" r:id="rId2"/>
    <p:sldLayoutId id="2147483687" r:id="rId3"/>
    <p:sldLayoutId id="2147483657" r:id="rId4"/>
    <p:sldLayoutId id="2147483661" r:id="rId5"/>
    <p:sldLayoutId id="2147483649" r:id="rId6"/>
    <p:sldLayoutId id="2147483650" r:id="rId7"/>
    <p:sldLayoutId id="2147483681" r:id="rId8"/>
    <p:sldLayoutId id="2147483659" r:id="rId9"/>
    <p:sldLayoutId id="2147483651" r:id="rId10"/>
    <p:sldLayoutId id="2147483652" r:id="rId11"/>
    <p:sldLayoutId id="2147483654" r:id="rId12"/>
    <p:sldLayoutId id="2147483662" r:id="rId13"/>
    <p:sldLayoutId id="2147483719" r:id="rId14"/>
    <p:sldLayoutId id="2147483815" r:id="rId15"/>
    <p:sldLayoutId id="2147483655" r:id="rId16"/>
    <p:sldLayoutId id="2147483718" r:id="rId17"/>
    <p:sldLayoutId id="2147483689" r:id="rId18"/>
    <p:sldLayoutId id="2147483694" r:id="rId19"/>
    <p:sldLayoutId id="2147483691" r:id="rId20"/>
    <p:sldLayoutId id="2147483692" r:id="rId21"/>
    <p:sldLayoutId id="2147483688" r:id="rId22"/>
    <p:sldLayoutId id="2147483720" r:id="rId23"/>
    <p:sldLayoutId id="2147483799" r:id="rId24"/>
    <p:sldLayoutId id="2147483800" r:id="rId25"/>
    <p:sldLayoutId id="2147483801" r:id="rId26"/>
    <p:sldLayoutId id="2147483802" r:id="rId27"/>
    <p:sldLayoutId id="2147483803" r:id="rId28"/>
    <p:sldLayoutId id="2147483804" r:id="rId29"/>
    <p:sldLayoutId id="2147483805" r:id="rId30"/>
    <p:sldLayoutId id="2147483710" r:id="rId31"/>
    <p:sldLayoutId id="2147483807" r:id="rId32"/>
    <p:sldLayoutId id="2147483808" r:id="rId33"/>
    <p:sldLayoutId id="2147483809" r:id="rId34"/>
    <p:sldLayoutId id="2147483810" r:id="rId35"/>
    <p:sldLayoutId id="2147483669" r:id="rId36"/>
    <p:sldLayoutId id="2147483670" r:id="rId37"/>
    <p:sldLayoutId id="2147483811" r:id="rId38"/>
    <p:sldLayoutId id="2147483812" r:id="rId39"/>
    <p:sldLayoutId id="2147483717" r:id="rId40"/>
    <p:sldLayoutId id="2147483672" r:id="rId41"/>
    <p:sldLayoutId id="2147483673" r:id="rId42"/>
    <p:sldLayoutId id="2147483792" r:id="rId43"/>
    <p:sldLayoutId id="2147483790" r:id="rId44"/>
    <p:sldLayoutId id="2147483795" r:id="rId45"/>
    <p:sldLayoutId id="2147483816" r:id="rId46"/>
  </p:sldLayoutIdLst>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41E28"/>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1440" tIns="45720" rIns="91440" bIns="45720" rtlCol="0">
            <a:normAutofit/>
          </a:bodyPr>
          <a:lstStyle/>
          <a:p>
            <a:r>
              <a:rPr lang="nb-NO"/>
              <a:t>Rediger tekststiler i malen
Andre nivå
Tredje nivå
Fjerde nivå
Femte nivå</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85371089"/>
      </p:ext>
    </p:extLst>
  </p:cSld>
  <p:clrMap bg1="lt1" tx1="dk1" bg2="lt2" tx2="dk2" accent1="accent1" accent2="accent2" accent3="accent3" accent4="accent4" accent5="accent5" accent6="accent6" hlink="hlink" folHlink="folHlink"/>
  <p:sldLayoutIdLst>
    <p:sldLayoutId id="2147483668" r:id="rId1"/>
    <p:sldLayoutId id="2147483671" r:id="rId2"/>
    <p:sldLayoutId id="2147483797" r:id="rId3"/>
    <p:sldLayoutId id="2147483814" r:id="rId4"/>
    <p:sldLayoutId id="2147483798" r:id="rId5"/>
    <p:sldLayoutId id="2147483813" r:id="rId6"/>
    <p:sldLayoutId id="2147483682" r:id="rId7"/>
    <p:sldLayoutId id="2147483674" r:id="rId8"/>
    <p:sldLayoutId id="2147483675" r:id="rId9"/>
    <p:sldLayoutId id="2147483676" r:id="rId10"/>
    <p:sldLayoutId id="2147483677" r:id="rId11"/>
    <p:sldLayoutId id="2147483678" r:id="rId12"/>
    <p:sldLayoutId id="2147483806" r:id="rId13"/>
    <p:sldLayoutId id="2147483679" r:id="rId14"/>
    <p:sldLayoutId id="2147483680" r:id="rId15"/>
  </p:sldLayoutIdLst>
  <p:txStyles>
    <p:titleStyle>
      <a:lvl1pPr algn="l" defTabSz="914400" rtl="0" eaLnBrk="1" latinLnBrk="0" hangingPunct="1">
        <a:lnSpc>
          <a:spcPct val="90000"/>
        </a:lnSpc>
        <a:spcBef>
          <a:spcPct val="0"/>
        </a:spcBef>
        <a:buNone/>
        <a:defRPr sz="2400" b="1" i="0" kern="1200">
          <a:solidFill>
            <a:schemeClr val="bg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6.emf"/><Relationship Id="rId7" Type="http://schemas.openxmlformats.org/officeDocument/2006/relationships/image" Target="../media/image20.jpg"/><Relationship Id="rId2" Type="http://schemas.openxmlformats.org/officeDocument/2006/relationships/notesSlide" Target="../notesSlides/notesSlide2.xml"/><Relationship Id="rId1" Type="http://schemas.openxmlformats.org/officeDocument/2006/relationships/slideLayout" Target="../slideLayouts/slideLayout46.xml"/><Relationship Id="rId6" Type="http://schemas.openxmlformats.org/officeDocument/2006/relationships/image" Target="../media/image19.png"/><Relationship Id="rId5" Type="http://schemas.openxmlformats.org/officeDocument/2006/relationships/image" Target="../media/image18.emf"/><Relationship Id="rId4" Type="http://schemas.openxmlformats.org/officeDocument/2006/relationships/image" Target="../media/image17.emf"/></Relationships>
</file>

<file path=ppt/slides/_rels/slide3.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3.xml"/><Relationship Id="rId1" Type="http://schemas.openxmlformats.org/officeDocument/2006/relationships/slideLayout" Target="../slideLayouts/slideLayout19.xml"/><Relationship Id="rId6" Type="http://schemas.openxmlformats.org/officeDocument/2006/relationships/image" Target="../media/image24.svg"/><Relationship Id="rId11" Type="http://schemas.openxmlformats.org/officeDocument/2006/relationships/image" Target="../media/image29.sv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6.xml"/><Relationship Id="rId1" Type="http://schemas.openxmlformats.org/officeDocument/2006/relationships/slideLayout" Target="../slideLayouts/slideLayout46.xml"/><Relationship Id="rId6" Type="http://schemas.openxmlformats.org/officeDocument/2006/relationships/image" Target="../media/image19.png"/><Relationship Id="rId5" Type="http://schemas.openxmlformats.org/officeDocument/2006/relationships/image" Target="../media/image18.emf"/><Relationship Id="rId4" Type="http://schemas.openxmlformats.org/officeDocument/2006/relationships/image" Target="../media/image17.emf"/></Relationships>
</file>

<file path=ppt/slides/_rels/slide7.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35.svg"/><Relationship Id="rId13" Type="http://schemas.openxmlformats.org/officeDocument/2006/relationships/image" Target="../media/image40.png"/><Relationship Id="rId18" Type="http://schemas.openxmlformats.org/officeDocument/2006/relationships/image" Target="../media/image45.svg"/><Relationship Id="rId3" Type="http://schemas.openxmlformats.org/officeDocument/2006/relationships/image" Target="../media/image32.png"/><Relationship Id="rId7" Type="http://schemas.openxmlformats.org/officeDocument/2006/relationships/image" Target="../media/image34.png"/><Relationship Id="rId12" Type="http://schemas.openxmlformats.org/officeDocument/2006/relationships/image" Target="../media/image39.svg"/><Relationship Id="rId17" Type="http://schemas.openxmlformats.org/officeDocument/2006/relationships/image" Target="../media/image44.png"/><Relationship Id="rId2" Type="http://schemas.openxmlformats.org/officeDocument/2006/relationships/notesSlide" Target="../notesSlides/notesSlide9.xml"/><Relationship Id="rId16" Type="http://schemas.openxmlformats.org/officeDocument/2006/relationships/image" Target="../media/image43.svg"/><Relationship Id="rId20" Type="http://schemas.openxmlformats.org/officeDocument/2006/relationships/image" Target="../media/image47.svg"/><Relationship Id="rId1" Type="http://schemas.openxmlformats.org/officeDocument/2006/relationships/slideLayout" Target="../slideLayouts/slideLayout7.xml"/><Relationship Id="rId6" Type="http://schemas.openxmlformats.org/officeDocument/2006/relationships/image" Target="../media/image24.svg"/><Relationship Id="rId11" Type="http://schemas.openxmlformats.org/officeDocument/2006/relationships/image" Target="../media/image38.png"/><Relationship Id="rId5" Type="http://schemas.openxmlformats.org/officeDocument/2006/relationships/image" Target="../media/image23.png"/><Relationship Id="rId15" Type="http://schemas.openxmlformats.org/officeDocument/2006/relationships/image" Target="../media/image42.png"/><Relationship Id="rId10" Type="http://schemas.openxmlformats.org/officeDocument/2006/relationships/image" Target="../media/image37.svg"/><Relationship Id="rId19" Type="http://schemas.openxmlformats.org/officeDocument/2006/relationships/image" Target="../media/image46.png"/><Relationship Id="rId4" Type="http://schemas.openxmlformats.org/officeDocument/2006/relationships/image" Target="../media/image33.svg"/><Relationship Id="rId9" Type="http://schemas.openxmlformats.org/officeDocument/2006/relationships/image" Target="../media/image36.png"/><Relationship Id="rId14" Type="http://schemas.openxmlformats.org/officeDocument/2006/relationships/image" Target="../media/image41.svg"/></Relationships>
</file>

<file path=ppt/slides/_rels/slide10.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1.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2.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14.xml.rels><?xml version="1.0" encoding="UTF-8" standalone="yes"?>
<Relationships xmlns="http://schemas.openxmlformats.org/package/2006/relationships"><Relationship Id="rId3" Type="http://schemas.openxmlformats.org/officeDocument/2006/relationships/hyperlink" Target="https://www.uia.no/om-uia/regelverk-og-retningslinjer/retningslinjer-bruk-av-kunstig-intelligens.html" TargetMode="External"/><Relationship Id="rId2" Type="http://schemas.openxmlformats.org/officeDocument/2006/relationships/notesSlide" Target="../notesSlides/notesSlide14.xml"/><Relationship Id="rId1" Type="http://schemas.openxmlformats.org/officeDocument/2006/relationships/slideLayout" Target="../slideLayouts/slideLayout34.xml"/><Relationship Id="rId5" Type="http://schemas.openxmlformats.org/officeDocument/2006/relationships/image" Target="../media/image39.svg"/><Relationship Id="rId4" Type="http://schemas.openxmlformats.org/officeDocument/2006/relationships/image" Target="../media/image38.pn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5.xml"/><Relationship Id="rId1" Type="http://schemas.openxmlformats.org/officeDocument/2006/relationships/slideLayout" Target="../slideLayouts/slideLayout34.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microsoft.com/office/2007/relationships/hdphoto" Target="../media/hdphoto1.wdp"/></Relationships>
</file>

<file path=ppt/slides/_rels/slide1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57.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FFA57-C00C-B2DA-2C2C-10BECDEACBA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286AE1E-5819-1D03-8D8F-73BD24BDF607}"/>
              </a:ext>
            </a:extLst>
          </p:cNvPr>
          <p:cNvSpPr>
            <a:spLocks noGrp="1"/>
          </p:cNvSpPr>
          <p:nvPr>
            <p:ph type="title"/>
          </p:nvPr>
        </p:nvSpPr>
        <p:spPr/>
        <p:txBody>
          <a:bodyPr/>
          <a:lstStyle/>
          <a:p>
            <a:endParaRPr lang="nb-NO"/>
          </a:p>
        </p:txBody>
      </p:sp>
      <p:pic>
        <p:nvPicPr>
          <p:cNvPr id="1026" name="Picture 2">
            <a:extLst>
              <a:ext uri="{FF2B5EF4-FFF2-40B4-BE49-F238E27FC236}">
                <a16:creationId xmlns:a16="http://schemas.microsoft.com/office/drawing/2014/main" id="{69D14459-112A-9511-57C4-F72BE88E744A}"/>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988"/>
            <a:ext cx="12192000" cy="6910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ogo - Universitetet i Agder">
            <a:extLst>
              <a:ext uri="{FF2B5EF4-FFF2-40B4-BE49-F238E27FC236}">
                <a16:creationId xmlns:a16="http://schemas.microsoft.com/office/drawing/2014/main" id="{FB13071B-2EDE-0B28-106A-27F03C5139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9116" y="5688886"/>
            <a:ext cx="1912883" cy="1209355"/>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19EA8EE4-2325-171E-5A75-CC31C33A3018}"/>
              </a:ext>
            </a:extLst>
          </p:cNvPr>
          <p:cNvSpPr txBox="1">
            <a:spLocks/>
          </p:cNvSpPr>
          <p:nvPr/>
        </p:nvSpPr>
        <p:spPr>
          <a:xfrm>
            <a:off x="1524000" y="1302187"/>
            <a:ext cx="91440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endParaRPr lang="nb-NO" sz="6000" dirty="0">
              <a:latin typeface="Helvetica"/>
              <a:cs typeface="Helvetica"/>
            </a:endParaRPr>
          </a:p>
          <a:p>
            <a:pPr algn="ctr"/>
            <a:r>
              <a:rPr lang="nb-NO" sz="6000" dirty="0">
                <a:latin typeface="Helvetica"/>
                <a:cs typeface="Helvetica"/>
              </a:rPr>
              <a:t>Arbeidslivsrelevante ferdigheter </a:t>
            </a:r>
          </a:p>
          <a:p>
            <a:pPr algn="ctr"/>
            <a:endParaRPr lang="nb-NO" sz="4000" dirty="0">
              <a:cs typeface="Helvetica"/>
            </a:endParaRPr>
          </a:p>
        </p:txBody>
      </p:sp>
    </p:spTree>
    <p:extLst>
      <p:ext uri="{BB962C8B-B14F-4D97-AF65-F5344CB8AC3E}">
        <p14:creationId xmlns:p14="http://schemas.microsoft.com/office/powerpoint/2010/main" val="3160440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B5A24-AB7F-29C5-B99D-F1FC766EDE6C}"/>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2C3450CC-93CC-3553-4355-CDA9A529B86A}"/>
              </a:ext>
            </a:extLst>
          </p:cNvPr>
          <p:cNvPicPr>
            <a:picLocks noChangeAspect="1"/>
          </p:cNvPicPr>
          <p:nvPr/>
        </p:nvPicPr>
        <p:blipFill>
          <a:blip r:embed="rId3"/>
          <a:stretch>
            <a:fillRect/>
          </a:stretch>
        </p:blipFill>
        <p:spPr>
          <a:xfrm>
            <a:off x="10423258" y="3750169"/>
            <a:ext cx="578452" cy="629793"/>
          </a:xfrm>
          <a:prstGeom prst="rect">
            <a:avLst/>
          </a:prstGeom>
        </p:spPr>
      </p:pic>
      <p:pic>
        <p:nvPicPr>
          <p:cNvPr id="16" name="Picture 15">
            <a:extLst>
              <a:ext uri="{FF2B5EF4-FFF2-40B4-BE49-F238E27FC236}">
                <a16:creationId xmlns:a16="http://schemas.microsoft.com/office/drawing/2014/main" id="{7B18B14C-5289-5C89-FCF1-CB7D2BA76892}"/>
              </a:ext>
            </a:extLst>
          </p:cNvPr>
          <p:cNvPicPr>
            <a:picLocks noChangeAspect="1"/>
          </p:cNvPicPr>
          <p:nvPr/>
        </p:nvPicPr>
        <p:blipFill>
          <a:blip r:embed="rId4"/>
          <a:stretch>
            <a:fillRect/>
          </a:stretch>
        </p:blipFill>
        <p:spPr>
          <a:xfrm>
            <a:off x="8641250" y="1175157"/>
            <a:ext cx="616035" cy="574724"/>
          </a:xfrm>
          <a:prstGeom prst="rect">
            <a:avLst/>
          </a:prstGeom>
        </p:spPr>
      </p:pic>
      <p:pic>
        <p:nvPicPr>
          <p:cNvPr id="19" name="Picture 18">
            <a:extLst>
              <a:ext uri="{FF2B5EF4-FFF2-40B4-BE49-F238E27FC236}">
                <a16:creationId xmlns:a16="http://schemas.microsoft.com/office/drawing/2014/main" id="{E8CE2A8A-1E85-5A20-E5DF-5D4FAEBF5B77}"/>
              </a:ext>
            </a:extLst>
          </p:cNvPr>
          <p:cNvPicPr>
            <a:picLocks noChangeAspect="1"/>
          </p:cNvPicPr>
          <p:nvPr/>
        </p:nvPicPr>
        <p:blipFill>
          <a:blip r:embed="rId5"/>
          <a:stretch>
            <a:fillRect/>
          </a:stretch>
        </p:blipFill>
        <p:spPr>
          <a:xfrm>
            <a:off x="7136921" y="2711105"/>
            <a:ext cx="599234" cy="782879"/>
          </a:xfrm>
          <a:prstGeom prst="rect">
            <a:avLst/>
          </a:prstGeom>
        </p:spPr>
      </p:pic>
      <p:sp>
        <p:nvSpPr>
          <p:cNvPr id="11" name="TextBox 10">
            <a:extLst>
              <a:ext uri="{FF2B5EF4-FFF2-40B4-BE49-F238E27FC236}">
                <a16:creationId xmlns:a16="http://schemas.microsoft.com/office/drawing/2014/main" id="{D07DB1A4-F1F0-D44D-B005-3DD33ED8F593}"/>
              </a:ext>
            </a:extLst>
          </p:cNvPr>
          <p:cNvSpPr txBox="1"/>
          <p:nvPr/>
        </p:nvSpPr>
        <p:spPr>
          <a:xfrm>
            <a:off x="8117364" y="5145694"/>
            <a:ext cx="1645185" cy="1292662"/>
          </a:xfrm>
          <a:prstGeom prst="rect">
            <a:avLst/>
          </a:prstGeom>
          <a:noFill/>
        </p:spPr>
        <p:txBody>
          <a:bodyPr wrap="square" lIns="91440" tIns="45720" rIns="91440" bIns="45720" rtlCol="0" anchor="t">
            <a:spAutoFit/>
          </a:bodyPr>
          <a:lstStyle/>
          <a:p>
            <a:pPr algn="ctr"/>
            <a:r>
              <a:rPr lang="nb-NO" b="1" noProof="1">
                <a:solidFill>
                  <a:schemeClr val="bg1"/>
                </a:solidFill>
                <a:latin typeface="Arial"/>
                <a:cs typeface="Arial"/>
              </a:rPr>
              <a:t>Refleksjon</a:t>
            </a:r>
          </a:p>
          <a:p>
            <a:pPr algn="ctr"/>
            <a:r>
              <a:rPr lang="nb-NO" sz="1200" noProof="1">
                <a:solidFill>
                  <a:schemeClr val="bg1"/>
                </a:solidFill>
                <a:latin typeface="Arial"/>
                <a:cs typeface="Arial"/>
              </a:rPr>
              <a:t>Forstå bredden av egen kompetanse og tilpasse den til samfunn og arbeidslivsbehov</a:t>
            </a:r>
          </a:p>
        </p:txBody>
      </p:sp>
      <p:pic>
        <p:nvPicPr>
          <p:cNvPr id="1026" name="Picture 2">
            <a:extLst>
              <a:ext uri="{FF2B5EF4-FFF2-40B4-BE49-F238E27FC236}">
                <a16:creationId xmlns:a16="http://schemas.microsoft.com/office/drawing/2014/main" id="{D2446E87-5D7D-9328-0F88-01A875A3F7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27144" y="2796447"/>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C2828860-4EAD-5F00-92DF-EDDBA0DE4B84}"/>
              </a:ext>
            </a:extLst>
          </p:cNvPr>
          <p:cNvSpPr txBox="1"/>
          <p:nvPr/>
        </p:nvSpPr>
        <p:spPr>
          <a:xfrm>
            <a:off x="8688751" y="4465028"/>
            <a:ext cx="401739" cy="769441"/>
          </a:xfrm>
          <a:prstGeom prst="rect">
            <a:avLst/>
          </a:prstGeom>
          <a:noFill/>
        </p:spPr>
        <p:txBody>
          <a:bodyPr wrap="square" rtlCol="0">
            <a:spAutoFit/>
          </a:bodyPr>
          <a:lstStyle/>
          <a:p>
            <a:r>
              <a:rPr lang="nb-NO" sz="4400" dirty="0">
                <a:solidFill>
                  <a:schemeClr val="bg1"/>
                </a:solidFill>
              </a:rPr>
              <a:t>+</a:t>
            </a:r>
          </a:p>
        </p:txBody>
      </p:sp>
      <p:sp>
        <p:nvSpPr>
          <p:cNvPr id="26" name="Tittel 1">
            <a:extLst>
              <a:ext uri="{FF2B5EF4-FFF2-40B4-BE49-F238E27FC236}">
                <a16:creationId xmlns:a16="http://schemas.microsoft.com/office/drawing/2014/main" id="{0D7BE319-C25F-7596-30E8-01D4D9FED278}"/>
              </a:ext>
            </a:extLst>
          </p:cNvPr>
          <p:cNvSpPr>
            <a:spLocks noGrp="1"/>
          </p:cNvSpPr>
          <p:nvPr>
            <p:ph type="title"/>
          </p:nvPr>
        </p:nvSpPr>
        <p:spPr>
          <a:xfrm>
            <a:off x="-1336" y="-1922"/>
            <a:ext cx="12193336" cy="869897"/>
          </a:xfrm>
        </p:spPr>
        <p:txBody>
          <a:bodyPr>
            <a:normAutofit/>
          </a:bodyPr>
          <a:lstStyle/>
          <a:p>
            <a:pPr algn="ctr"/>
            <a:r>
              <a:rPr lang="nb-NO" sz="3200" dirty="0">
                <a:solidFill>
                  <a:srgbClr val="C00000"/>
                </a:solidFill>
                <a:latin typeface="Helvetica"/>
                <a:cs typeface="Helvetica"/>
              </a:rPr>
              <a:t>Hva er studienes arbeidslivsrelevans? En generell definisjon :</a:t>
            </a:r>
          </a:p>
        </p:txBody>
      </p:sp>
      <p:sp>
        <p:nvSpPr>
          <p:cNvPr id="2" name="TekstSylinder 1">
            <a:extLst>
              <a:ext uri="{FF2B5EF4-FFF2-40B4-BE49-F238E27FC236}">
                <a16:creationId xmlns:a16="http://schemas.microsoft.com/office/drawing/2014/main" id="{7540BD0C-1693-04C1-3008-8184D6F39763}"/>
              </a:ext>
            </a:extLst>
          </p:cNvPr>
          <p:cNvSpPr txBox="1"/>
          <p:nvPr/>
        </p:nvSpPr>
        <p:spPr>
          <a:xfrm>
            <a:off x="368771" y="2146769"/>
            <a:ext cx="5339642" cy="25603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225"/>
              </a:lnSpc>
            </a:pPr>
            <a:r>
              <a:rPr lang="nb-NO" sz="3200" b="1" i="1" dirty="0">
                <a:ea typeface="+mn-lt"/>
                <a:cs typeface="Segoe UI"/>
              </a:rPr>
              <a:t>"Den </a:t>
            </a:r>
            <a:r>
              <a:rPr lang="nb-NO" sz="3200" b="1" i="1" dirty="0">
                <a:cs typeface="Segoe UI"/>
              </a:rPr>
              <a:t>totale kompetansen</a:t>
            </a:r>
            <a:endParaRPr lang="nb-NO" i="1" dirty="0">
              <a:ea typeface="Calibri"/>
              <a:cs typeface="Calibri"/>
            </a:endParaRPr>
          </a:p>
          <a:p>
            <a:pPr>
              <a:lnSpc>
                <a:spcPts val="3225"/>
              </a:lnSpc>
            </a:pPr>
            <a:r>
              <a:rPr lang="nb-NO" sz="3200" b="1" i="1" dirty="0">
                <a:cs typeface="Segoe UI"/>
              </a:rPr>
              <a:t>våre studenter tilegner seg basert på hva og hvordan </a:t>
            </a:r>
            <a:r>
              <a:rPr lang="en-US" sz="3200" i="1" dirty="0">
                <a:cs typeface="Segoe UI"/>
              </a:rPr>
              <a:t>​</a:t>
            </a:r>
            <a:r>
              <a:rPr lang="nb-NO" sz="3200" b="1" i="1" dirty="0">
                <a:cs typeface="Segoe UI"/>
              </a:rPr>
              <a:t>de lærer </a:t>
            </a:r>
            <a:r>
              <a:rPr lang="en-US" sz="3200" i="1" dirty="0">
                <a:cs typeface="Segoe UI"/>
              </a:rPr>
              <a:t>​</a:t>
            </a:r>
            <a:r>
              <a:rPr lang="nb-NO" sz="3200" b="1" i="1" dirty="0">
                <a:cs typeface="Segoe UI"/>
              </a:rPr>
              <a:t>gjennom studietiden, </a:t>
            </a:r>
            <a:r>
              <a:rPr lang="en-US" sz="3200" i="1" dirty="0">
                <a:cs typeface="Segoe UI"/>
              </a:rPr>
              <a:t>​</a:t>
            </a:r>
            <a:endParaRPr lang="en-US" i="1" dirty="0">
              <a:ea typeface="Calibri"/>
              <a:cs typeface="Calibri"/>
            </a:endParaRPr>
          </a:p>
          <a:p>
            <a:pPr>
              <a:lnSpc>
                <a:spcPts val="3225"/>
              </a:lnSpc>
            </a:pPr>
            <a:r>
              <a:rPr lang="nb-NO" sz="3200" b="1" i="1" dirty="0">
                <a:cs typeface="Segoe UI"/>
              </a:rPr>
              <a:t>og hvordan det er overførbart </a:t>
            </a:r>
            <a:endParaRPr lang="en-US" sz="3200" i="1" dirty="0">
              <a:cs typeface="Segoe UI"/>
            </a:endParaRPr>
          </a:p>
          <a:p>
            <a:pPr>
              <a:lnSpc>
                <a:spcPts val="3225"/>
              </a:lnSpc>
            </a:pPr>
            <a:r>
              <a:rPr lang="nb-NO" sz="3200" b="1" i="1" dirty="0">
                <a:cs typeface="Segoe UI"/>
              </a:rPr>
              <a:t>til </a:t>
            </a:r>
            <a:r>
              <a:rPr lang="en-US" sz="3200" i="1" dirty="0">
                <a:cs typeface="Segoe UI"/>
              </a:rPr>
              <a:t>​</a:t>
            </a:r>
            <a:r>
              <a:rPr lang="nb-NO" sz="3200" b="1" i="1" dirty="0">
                <a:cs typeface="Segoe UI"/>
              </a:rPr>
              <a:t>arbeids- og </a:t>
            </a:r>
            <a:r>
              <a:rPr lang="en-US" sz="3200" i="1" dirty="0">
                <a:cs typeface="Segoe UI"/>
              </a:rPr>
              <a:t>​</a:t>
            </a:r>
            <a:r>
              <a:rPr lang="nb-NO" sz="3200" b="1" i="1" dirty="0">
                <a:cs typeface="Segoe UI"/>
              </a:rPr>
              <a:t>samfunnslivet"</a:t>
            </a:r>
            <a:endParaRPr lang="nb-NO" sz="3200" b="1" i="1" dirty="0">
              <a:ea typeface="Calibri"/>
              <a:cs typeface="Segoe UI"/>
            </a:endParaRPr>
          </a:p>
        </p:txBody>
      </p:sp>
      <p:pic>
        <p:nvPicPr>
          <p:cNvPr id="3" name="Bilde 2" descr="Forretningspersoner som tar hverandre i hånden">
            <a:extLst>
              <a:ext uri="{FF2B5EF4-FFF2-40B4-BE49-F238E27FC236}">
                <a16:creationId xmlns:a16="http://schemas.microsoft.com/office/drawing/2014/main" id="{38E891A7-D625-06E0-56C7-161825782FF3}"/>
              </a:ext>
            </a:extLst>
          </p:cNvPr>
          <p:cNvPicPr>
            <a:picLocks noChangeAspect="1"/>
          </p:cNvPicPr>
          <p:nvPr/>
        </p:nvPicPr>
        <p:blipFill>
          <a:blip r:embed="rId7">
            <a:duotone>
              <a:schemeClr val="bg2">
                <a:shade val="45000"/>
                <a:satMod val="135000"/>
              </a:schemeClr>
              <a:prstClr val="white"/>
            </a:duotone>
          </a:blip>
          <a:srcRect/>
          <a:stretch/>
        </p:blipFill>
        <p:spPr>
          <a:xfrm>
            <a:off x="6603744" y="1893872"/>
            <a:ext cx="5525032" cy="3107831"/>
          </a:xfrm>
          <a:prstGeom prst="rect">
            <a:avLst/>
          </a:prstGeom>
          <a:effectLst>
            <a:outerShdw dist="50800" dir="5400000" algn="ctr" rotWithShape="0">
              <a:srgbClr val="000000">
                <a:alpha val="43137"/>
              </a:srgbClr>
            </a:outerShdw>
          </a:effectLst>
        </p:spPr>
      </p:pic>
      <p:sp>
        <p:nvSpPr>
          <p:cNvPr id="4" name="Rektangel 3">
            <a:extLst>
              <a:ext uri="{FF2B5EF4-FFF2-40B4-BE49-F238E27FC236}">
                <a16:creationId xmlns:a16="http://schemas.microsoft.com/office/drawing/2014/main" id="{486A47B8-8D7F-3C2A-2291-29A4C384070F}"/>
              </a:ext>
            </a:extLst>
          </p:cNvPr>
          <p:cNvSpPr/>
          <p:nvPr/>
        </p:nvSpPr>
        <p:spPr>
          <a:xfrm>
            <a:off x="0" y="1893872"/>
            <a:ext cx="12128776" cy="310783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7192119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5AFDC-9C91-52C7-F13E-2DF7C0BEAF0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8A7108F-B674-B35D-6060-D0A0039288BB}"/>
              </a:ext>
            </a:extLst>
          </p:cNvPr>
          <p:cNvSpPr>
            <a:spLocks noGrp="1"/>
          </p:cNvSpPr>
          <p:nvPr>
            <p:ph type="title"/>
          </p:nvPr>
        </p:nvSpPr>
        <p:spPr>
          <a:xfrm>
            <a:off x="-138979" y="263163"/>
            <a:ext cx="12283906" cy="410288"/>
          </a:xfrm>
        </p:spPr>
        <p:txBody>
          <a:bodyPr>
            <a:normAutofit fontScale="90000"/>
          </a:bodyPr>
          <a:lstStyle/>
          <a:p>
            <a:pPr algn="ctr"/>
            <a:r>
              <a:rPr lang="nb-NO" sz="3200" dirty="0">
                <a:solidFill>
                  <a:srgbClr val="C00000"/>
                </a:solidFill>
                <a:latin typeface="Helvetica"/>
                <a:cs typeface="Helvetica"/>
              </a:rPr>
              <a:t>Og samtidig, hva som er arbeidslivsrelevant </a:t>
            </a:r>
            <a:br>
              <a:rPr lang="nb-NO" sz="3200" dirty="0">
                <a:solidFill>
                  <a:srgbClr val="C00000"/>
                </a:solidFill>
                <a:latin typeface="Helvetica"/>
                <a:cs typeface="Helvetica"/>
              </a:rPr>
            </a:br>
            <a:r>
              <a:rPr lang="nb-NO" sz="3200" dirty="0">
                <a:solidFill>
                  <a:srgbClr val="C00000"/>
                </a:solidFill>
                <a:latin typeface="Helvetica"/>
                <a:cs typeface="Helvetica"/>
              </a:rPr>
              <a:t>varierer mellom fagfelt til fagfelt og over tid….</a:t>
            </a:r>
            <a:endParaRPr lang="nb-NO" sz="3200" noProof="0" dirty="0">
              <a:solidFill>
                <a:srgbClr val="C00000"/>
              </a:solidFill>
              <a:latin typeface="Helvetica"/>
              <a:cs typeface="Helvetica"/>
            </a:endParaRPr>
          </a:p>
        </p:txBody>
      </p:sp>
      <p:sp>
        <p:nvSpPr>
          <p:cNvPr id="14" name="Friform 13">
            <a:extLst>
              <a:ext uri="{FF2B5EF4-FFF2-40B4-BE49-F238E27FC236}">
                <a16:creationId xmlns:a16="http://schemas.microsoft.com/office/drawing/2014/main" id="{E0110904-0F56-CEE4-30F3-A7A486C417E6}"/>
              </a:ext>
            </a:extLst>
          </p:cNvPr>
          <p:cNvSpPr/>
          <p:nvPr/>
        </p:nvSpPr>
        <p:spPr>
          <a:xfrm>
            <a:off x="159026" y="1540331"/>
            <a:ext cx="12335587" cy="4893086"/>
          </a:xfrm>
          <a:custGeom>
            <a:avLst/>
            <a:gdLst>
              <a:gd name="connsiteX0" fmla="*/ 0 w 11679104"/>
              <a:gd name="connsiteY0" fmla="*/ 4743450 h 4743450"/>
              <a:gd name="connsiteX1" fmla="*/ 1257300 w 11679104"/>
              <a:gd name="connsiteY1" fmla="*/ 3328987 h 4743450"/>
              <a:gd name="connsiteX2" fmla="*/ 5715000 w 11679104"/>
              <a:gd name="connsiteY2" fmla="*/ 3586162 h 4743450"/>
              <a:gd name="connsiteX3" fmla="*/ 9215438 w 11679104"/>
              <a:gd name="connsiteY3" fmla="*/ 857250 h 4743450"/>
              <a:gd name="connsiteX4" fmla="*/ 11072813 w 11679104"/>
              <a:gd name="connsiteY4" fmla="*/ 0 h 474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9104" h="4743450">
                <a:moveTo>
                  <a:pt x="0" y="4743450"/>
                </a:moveTo>
                <a:cubicBezTo>
                  <a:pt x="152400" y="4132659"/>
                  <a:pt x="304800" y="3521868"/>
                  <a:pt x="1257300" y="3328987"/>
                </a:cubicBezTo>
                <a:cubicBezTo>
                  <a:pt x="2209800" y="3136106"/>
                  <a:pt x="4388644" y="3998118"/>
                  <a:pt x="5715000" y="3586162"/>
                </a:cubicBezTo>
                <a:cubicBezTo>
                  <a:pt x="7041356" y="3174206"/>
                  <a:pt x="8322469" y="1454944"/>
                  <a:pt x="9215438" y="857250"/>
                </a:cubicBezTo>
                <a:cubicBezTo>
                  <a:pt x="10108407" y="259556"/>
                  <a:pt x="12896850" y="719138"/>
                  <a:pt x="11072813" y="0"/>
                </a:cubicBezTo>
              </a:path>
            </a:pathLst>
          </a:custGeom>
          <a:ln>
            <a:solidFill>
              <a:srgbClr val="D2002B"/>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noProof="0" dirty="0"/>
          </a:p>
        </p:txBody>
      </p:sp>
      <p:pic>
        <p:nvPicPr>
          <p:cNvPr id="1028" name="Picture 4" descr="Uncertainty - icon by Adioma">
            <a:extLst>
              <a:ext uri="{FF2B5EF4-FFF2-40B4-BE49-F238E27FC236}">
                <a16:creationId xmlns:a16="http://schemas.microsoft.com/office/drawing/2014/main" id="{F8A44FBB-BFE4-D513-8C25-3D09757551D9}"/>
              </a:ext>
            </a:extLst>
          </p:cNvPr>
          <p:cNvPicPr>
            <a:picLocks noChangeAspect="1" noChangeArrowheads="1"/>
          </p:cNvPicPr>
          <p:nvPr/>
        </p:nvPicPr>
        <p:blipFill>
          <a:blip r:embed="rId3">
            <a:alphaModFix amt="28000"/>
            <a:extLst>
              <a:ext uri="{28A0092B-C50C-407E-A947-70E740481C1C}">
                <a14:useLocalDpi xmlns:a14="http://schemas.microsoft.com/office/drawing/2010/main" val="0"/>
              </a:ext>
            </a:extLst>
          </a:blip>
          <a:srcRect/>
          <a:stretch>
            <a:fillRect/>
          </a:stretch>
        </p:blipFill>
        <p:spPr bwMode="auto">
          <a:xfrm>
            <a:off x="159026" y="6255963"/>
            <a:ext cx="528637" cy="528637"/>
          </a:xfrm>
          <a:prstGeom prst="rect">
            <a:avLst/>
          </a:prstGeom>
          <a:noFill/>
          <a:extLst>
            <a:ext uri="{909E8E84-426E-40DD-AFC4-6F175D3DCCD1}">
              <a14:hiddenFill xmlns:a14="http://schemas.microsoft.com/office/drawing/2010/main">
                <a:solidFill>
                  <a:srgbClr val="FFFFFF"/>
                </a:solidFill>
              </a14:hiddenFill>
            </a:ext>
          </a:extLst>
        </p:spPr>
      </p:pic>
      <p:sp>
        <p:nvSpPr>
          <p:cNvPr id="21" name="TekstSylinder 20">
            <a:extLst>
              <a:ext uri="{FF2B5EF4-FFF2-40B4-BE49-F238E27FC236}">
                <a16:creationId xmlns:a16="http://schemas.microsoft.com/office/drawing/2014/main" id="{348F7E6A-B34E-5A35-D810-9AD3D59580D8}"/>
              </a:ext>
            </a:extLst>
          </p:cNvPr>
          <p:cNvSpPr txBox="1"/>
          <p:nvPr/>
        </p:nvSpPr>
        <p:spPr>
          <a:xfrm>
            <a:off x="6619995" y="2292848"/>
            <a:ext cx="4058432" cy="430887"/>
          </a:xfrm>
          <a:prstGeom prst="rect">
            <a:avLst/>
          </a:prstGeom>
          <a:noFill/>
        </p:spPr>
        <p:txBody>
          <a:bodyPr wrap="square" rtlCol="0">
            <a:spAutoFit/>
          </a:bodyPr>
          <a:lstStyle/>
          <a:p>
            <a:r>
              <a:rPr lang="nb-NO" sz="1100" b="1" noProof="0" dirty="0">
                <a:latin typeface="Helvetica" pitchFamily="2" charset="0"/>
              </a:rPr>
              <a:t>Hvordan kan studentene øve på å bruke </a:t>
            </a:r>
          </a:p>
          <a:p>
            <a:r>
              <a:rPr lang="nb-NO" sz="1100" b="1" noProof="0" dirty="0">
                <a:latin typeface="Helvetica" pitchFamily="2" charset="0"/>
              </a:rPr>
              <a:t>sine kompetanser sammen med arbeidslivet?</a:t>
            </a:r>
          </a:p>
        </p:txBody>
      </p:sp>
      <p:sp>
        <p:nvSpPr>
          <p:cNvPr id="24" name="TekstSylinder 23">
            <a:extLst>
              <a:ext uri="{FF2B5EF4-FFF2-40B4-BE49-F238E27FC236}">
                <a16:creationId xmlns:a16="http://schemas.microsoft.com/office/drawing/2014/main" id="{0310D747-B41E-96A1-69CE-45F2E6FD9964}"/>
              </a:ext>
            </a:extLst>
          </p:cNvPr>
          <p:cNvSpPr txBox="1"/>
          <p:nvPr/>
        </p:nvSpPr>
        <p:spPr>
          <a:xfrm>
            <a:off x="10595429" y="2181037"/>
            <a:ext cx="1729622" cy="430887"/>
          </a:xfrm>
          <a:prstGeom prst="rect">
            <a:avLst/>
          </a:prstGeom>
          <a:noFill/>
        </p:spPr>
        <p:txBody>
          <a:bodyPr wrap="square" rtlCol="0">
            <a:spAutoFit/>
          </a:bodyPr>
          <a:lstStyle/>
          <a:p>
            <a:r>
              <a:rPr lang="nb-NO" sz="1100" b="1" noProof="0" dirty="0">
                <a:latin typeface="Helvetica" pitchFamily="2" charset="0"/>
              </a:rPr>
              <a:t>Overgang til arbeids – og samfunnslivet</a:t>
            </a:r>
          </a:p>
        </p:txBody>
      </p:sp>
      <p:pic>
        <p:nvPicPr>
          <p:cNvPr id="1030" name="Picture 6" descr="Free Icon | Lecturer with screen">
            <a:extLst>
              <a:ext uri="{FF2B5EF4-FFF2-40B4-BE49-F238E27FC236}">
                <a16:creationId xmlns:a16="http://schemas.microsoft.com/office/drawing/2014/main" id="{91ADC853-44E2-C203-2F43-CD52E0E958EE}"/>
              </a:ext>
            </a:extLst>
          </p:cNvPr>
          <p:cNvPicPr>
            <a:picLocks noChangeAspect="1" noChangeArrowheads="1"/>
          </p:cNvPicPr>
          <p:nvPr/>
        </p:nvPicPr>
        <p:blipFill>
          <a:blip r:embed="rId4">
            <a:alphaModFix amt="25000"/>
            <a:extLst>
              <a:ext uri="{28A0092B-C50C-407E-A947-70E740481C1C}">
                <a14:useLocalDpi xmlns:a14="http://schemas.microsoft.com/office/drawing/2010/main" val="0"/>
              </a:ext>
            </a:extLst>
          </a:blip>
          <a:srcRect/>
          <a:stretch>
            <a:fillRect/>
          </a:stretch>
        </p:blipFill>
        <p:spPr bwMode="auto">
          <a:xfrm>
            <a:off x="4050280" y="4593175"/>
            <a:ext cx="585624" cy="585624"/>
          </a:xfrm>
          <a:prstGeom prst="rect">
            <a:avLst/>
          </a:prstGeom>
          <a:noFill/>
          <a:extLst>
            <a:ext uri="{909E8E84-426E-40DD-AFC4-6F175D3DCCD1}">
              <a14:hiddenFill xmlns:a14="http://schemas.microsoft.com/office/drawing/2010/main">
                <a:solidFill>
                  <a:srgbClr val="FFFFFF"/>
                </a:solidFill>
              </a14:hiddenFill>
            </a:ext>
          </a:extLst>
        </p:spPr>
      </p:pic>
      <p:sp>
        <p:nvSpPr>
          <p:cNvPr id="46" name="TekstSylinder 45">
            <a:extLst>
              <a:ext uri="{FF2B5EF4-FFF2-40B4-BE49-F238E27FC236}">
                <a16:creationId xmlns:a16="http://schemas.microsoft.com/office/drawing/2014/main" id="{528A70FB-B980-CE5B-2DB5-9C9706A21B74}"/>
              </a:ext>
            </a:extLst>
          </p:cNvPr>
          <p:cNvSpPr txBox="1"/>
          <p:nvPr/>
        </p:nvSpPr>
        <p:spPr>
          <a:xfrm>
            <a:off x="3308901" y="4119356"/>
            <a:ext cx="3017918" cy="969496"/>
          </a:xfrm>
          <a:prstGeom prst="rect">
            <a:avLst/>
          </a:prstGeom>
          <a:noFill/>
        </p:spPr>
        <p:txBody>
          <a:bodyPr wrap="square" lIns="91440" tIns="45720" rIns="91440" bIns="45720" rtlCol="0" anchor="t">
            <a:spAutoFit/>
          </a:bodyPr>
          <a:lstStyle/>
          <a:p>
            <a:r>
              <a:rPr lang="nb-NO" sz="1100" b="1" noProof="0" dirty="0">
                <a:latin typeface="Helvetica"/>
                <a:cs typeface="Helvetica"/>
              </a:rPr>
              <a:t>Hvordan kan arbeidslivet </a:t>
            </a:r>
            <a:r>
              <a:rPr lang="nb-NO" sz="1100" b="1" dirty="0">
                <a:latin typeface="Helvetica"/>
                <a:cs typeface="Helvetica"/>
              </a:rPr>
              <a:t>bidra inn</a:t>
            </a:r>
            <a:r>
              <a:rPr lang="nb-NO" sz="1100" b="1" noProof="0" dirty="0">
                <a:latin typeface="Helvetica"/>
                <a:cs typeface="Helvetica"/>
              </a:rPr>
              <a:t> og synliggjøre arbeidslivsrelevansen?</a:t>
            </a: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pic>
        <p:nvPicPr>
          <p:cNvPr id="4" name="Grafikk 3" descr="Gruppe idédugnad med heldekkende fyll">
            <a:extLst>
              <a:ext uri="{FF2B5EF4-FFF2-40B4-BE49-F238E27FC236}">
                <a16:creationId xmlns:a16="http://schemas.microsoft.com/office/drawing/2014/main" id="{6940D45F-AEBD-9556-179B-46A968F37E50}"/>
              </a:ext>
            </a:extLst>
          </p:cNvPr>
          <p:cNvPicPr>
            <a:picLocks noChangeAspect="1"/>
          </p:cNvPicPr>
          <p:nvPr/>
        </p:nvPicPr>
        <p:blipFill>
          <a:blip r:embed="rId5">
            <a:duotone>
              <a:schemeClr val="bg2">
                <a:shade val="45000"/>
                <a:satMod val="135000"/>
              </a:schemeClr>
              <a:prstClr val="white"/>
            </a:duotone>
            <a:extLst>
              <a:ext uri="{96DAC541-7B7A-43D3-8B79-37D633B846F1}">
                <asvg:svgBlip xmlns:asvg="http://schemas.microsoft.com/office/drawing/2016/SVG/main" r:embed="rId6"/>
              </a:ext>
            </a:extLst>
          </a:blip>
          <a:stretch>
            <a:fillRect/>
          </a:stretch>
        </p:blipFill>
        <p:spPr>
          <a:xfrm>
            <a:off x="7459271" y="4637132"/>
            <a:ext cx="680537" cy="680537"/>
          </a:xfrm>
          <a:prstGeom prst="rect">
            <a:avLst/>
          </a:prstGeom>
        </p:spPr>
      </p:pic>
      <p:sp>
        <p:nvSpPr>
          <p:cNvPr id="7" name="TekstSylinder 6">
            <a:extLst>
              <a:ext uri="{FF2B5EF4-FFF2-40B4-BE49-F238E27FC236}">
                <a16:creationId xmlns:a16="http://schemas.microsoft.com/office/drawing/2014/main" id="{6F87929E-6B1F-B38E-727D-24EF8206A90E}"/>
              </a:ext>
            </a:extLst>
          </p:cNvPr>
          <p:cNvSpPr txBox="1"/>
          <p:nvPr/>
        </p:nvSpPr>
        <p:spPr>
          <a:xfrm>
            <a:off x="6319748" y="5383100"/>
            <a:ext cx="3640120" cy="984885"/>
          </a:xfrm>
          <a:prstGeom prst="rect">
            <a:avLst/>
          </a:prstGeom>
          <a:noFill/>
        </p:spPr>
        <p:txBody>
          <a:bodyPr wrap="square" rtlCol="0">
            <a:spAutoFit/>
          </a:bodyPr>
          <a:lstStyle/>
          <a:p>
            <a:r>
              <a:rPr lang="nb-NO" sz="1100" b="1" noProof="0" dirty="0">
                <a:latin typeface="Helvetica" pitchFamily="2" charset="0"/>
              </a:rPr>
              <a:t>Hvilke læringsaktiviteter vil øke forståelse av studiets relevans for arbeids og samfunnslivet?</a:t>
            </a:r>
          </a:p>
          <a:p>
            <a:endParaRPr lang="en-US" sz="1200" noProof="0" dirty="0">
              <a:solidFill>
                <a:schemeClr val="tx1">
                  <a:lumMod val="65000"/>
                  <a:lumOff val="35000"/>
                </a:schemeClr>
              </a:solidFill>
              <a:latin typeface="Helvetica" pitchFamily="2" charset="0"/>
            </a:endParaRPr>
          </a:p>
          <a:p>
            <a:endParaRPr lang="en-US" sz="1200" noProof="0" dirty="0">
              <a:solidFill>
                <a:schemeClr val="tx1">
                  <a:lumMod val="65000"/>
                  <a:lumOff val="35000"/>
                </a:schemeClr>
              </a:solidFill>
              <a:latin typeface="Helvetica" pitchFamily="2" charset="0"/>
            </a:endParaRPr>
          </a:p>
          <a:p>
            <a:endParaRPr lang="en-US" sz="1200" noProof="0" dirty="0">
              <a:latin typeface="Helvetica" pitchFamily="2" charset="0"/>
            </a:endParaRPr>
          </a:p>
        </p:txBody>
      </p:sp>
      <p:pic>
        <p:nvPicPr>
          <p:cNvPr id="9" name="Picture 2">
            <a:extLst>
              <a:ext uri="{FF2B5EF4-FFF2-40B4-BE49-F238E27FC236}">
                <a16:creationId xmlns:a16="http://schemas.microsoft.com/office/drawing/2014/main" id="{21A7C658-056D-0DF8-5538-1F86CFF31B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57969" y="1090826"/>
            <a:ext cx="1042400" cy="104240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k 6" descr="Konfigurasjonsveiledning for eksternt arbeid kontur">
            <a:extLst>
              <a:ext uri="{FF2B5EF4-FFF2-40B4-BE49-F238E27FC236}">
                <a16:creationId xmlns:a16="http://schemas.microsoft.com/office/drawing/2014/main" id="{32512B8D-CC1D-096E-4414-9EE3586ADFD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08943" y="2706032"/>
            <a:ext cx="680537" cy="680537"/>
          </a:xfrm>
          <a:prstGeom prst="rect">
            <a:avLst/>
          </a:prstGeom>
        </p:spPr>
      </p:pic>
      <p:sp>
        <p:nvSpPr>
          <p:cNvPr id="13" name="Pil: høyre 12">
            <a:extLst>
              <a:ext uri="{FF2B5EF4-FFF2-40B4-BE49-F238E27FC236}">
                <a16:creationId xmlns:a16="http://schemas.microsoft.com/office/drawing/2014/main" id="{3E692734-DCEA-06A3-CF7E-8768FD4EBF4A}"/>
              </a:ext>
            </a:extLst>
          </p:cNvPr>
          <p:cNvSpPr/>
          <p:nvPr/>
        </p:nvSpPr>
        <p:spPr>
          <a:xfrm>
            <a:off x="10578643" y="1470798"/>
            <a:ext cx="317164" cy="157493"/>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8" name="Grafikk 17" descr="By med heldekkende fyll">
            <a:extLst>
              <a:ext uri="{FF2B5EF4-FFF2-40B4-BE49-F238E27FC236}">
                <a16:creationId xmlns:a16="http://schemas.microsoft.com/office/drawing/2014/main" id="{86155398-8EC8-F3C0-6180-B328067A311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895807" y="1154826"/>
            <a:ext cx="914400" cy="914400"/>
          </a:xfrm>
          <a:prstGeom prst="rect">
            <a:avLst/>
          </a:prstGeom>
        </p:spPr>
      </p:pic>
      <p:sp>
        <p:nvSpPr>
          <p:cNvPr id="3" name="TekstSylinder 2">
            <a:extLst>
              <a:ext uri="{FF2B5EF4-FFF2-40B4-BE49-F238E27FC236}">
                <a16:creationId xmlns:a16="http://schemas.microsoft.com/office/drawing/2014/main" id="{B1AC074C-ED91-8F25-1360-EA7951FCEE37}"/>
              </a:ext>
            </a:extLst>
          </p:cNvPr>
          <p:cNvSpPr txBox="1"/>
          <p:nvPr/>
        </p:nvSpPr>
        <p:spPr>
          <a:xfrm>
            <a:off x="249382" y="5815104"/>
            <a:ext cx="3017918" cy="969496"/>
          </a:xfrm>
          <a:prstGeom prst="rect">
            <a:avLst/>
          </a:prstGeom>
          <a:noFill/>
        </p:spPr>
        <p:txBody>
          <a:bodyPr wrap="square" rtlCol="0">
            <a:spAutoFit/>
          </a:bodyPr>
          <a:lstStyle/>
          <a:p>
            <a:r>
              <a:rPr lang="nb-NO" sz="1100" b="1" noProof="0" dirty="0">
                <a:latin typeface="Helvetica" pitchFamily="2" charset="0"/>
              </a:rPr>
              <a:t>Hvordan </a:t>
            </a:r>
            <a:r>
              <a:rPr lang="nb-NO" sz="1100" b="1" dirty="0">
                <a:latin typeface="Helvetica" pitchFamily="2" charset="0"/>
              </a:rPr>
              <a:t>tydeliggjøre studiets relevans </a:t>
            </a:r>
          </a:p>
          <a:p>
            <a:r>
              <a:rPr lang="nb-NO" sz="1100" b="1" noProof="0" dirty="0">
                <a:latin typeface="Helvetica" pitchFamily="2" charset="0"/>
              </a:rPr>
              <a:t>på nettsider og i øvrig markedsføring</a:t>
            </a: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pic>
        <p:nvPicPr>
          <p:cNvPr id="1026" name="Picture 2">
            <a:extLst>
              <a:ext uri="{FF2B5EF4-FFF2-40B4-BE49-F238E27FC236}">
                <a16:creationId xmlns:a16="http://schemas.microsoft.com/office/drawing/2014/main" id="{F0853288-6A30-653D-532F-AE87E6AF654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4850" y="4642897"/>
            <a:ext cx="585625" cy="535902"/>
          </a:xfrm>
          <a:prstGeom prst="rect">
            <a:avLst/>
          </a:prstGeom>
          <a:noFill/>
          <a:extLst>
            <a:ext uri="{909E8E84-426E-40DD-AFC4-6F175D3DCCD1}">
              <a14:hiddenFill xmlns:a14="http://schemas.microsoft.com/office/drawing/2010/main">
                <a:solidFill>
                  <a:srgbClr val="FFFFFF"/>
                </a:solidFill>
              </a14:hiddenFill>
            </a:ext>
          </a:extLst>
        </p:spPr>
      </p:pic>
      <p:sp>
        <p:nvSpPr>
          <p:cNvPr id="5" name="TekstSylinder 4">
            <a:extLst>
              <a:ext uri="{FF2B5EF4-FFF2-40B4-BE49-F238E27FC236}">
                <a16:creationId xmlns:a16="http://schemas.microsoft.com/office/drawing/2014/main" id="{246A4CCC-DBBE-F810-F3D5-BE18EC0B61B5}"/>
              </a:ext>
            </a:extLst>
          </p:cNvPr>
          <p:cNvSpPr txBox="1"/>
          <p:nvPr/>
        </p:nvSpPr>
        <p:spPr>
          <a:xfrm>
            <a:off x="225005" y="4170574"/>
            <a:ext cx="3017918" cy="969496"/>
          </a:xfrm>
          <a:prstGeom prst="rect">
            <a:avLst/>
          </a:prstGeom>
          <a:noFill/>
        </p:spPr>
        <p:txBody>
          <a:bodyPr wrap="square" rtlCol="0">
            <a:spAutoFit/>
          </a:bodyPr>
          <a:lstStyle/>
          <a:p>
            <a:r>
              <a:rPr lang="nb-NO" sz="1100" b="1" noProof="0" dirty="0" err="1">
                <a:latin typeface="Helvetica" pitchFamily="2" charset="0"/>
              </a:rPr>
              <a:t>Hvilk</a:t>
            </a:r>
            <a:r>
              <a:rPr lang="nb-NO" sz="1100" b="1" dirty="0">
                <a:latin typeface="Helvetica" pitchFamily="2" charset="0"/>
              </a:rPr>
              <a:t>e innhold </a:t>
            </a:r>
          </a:p>
          <a:p>
            <a:r>
              <a:rPr lang="nb-NO" sz="1100" b="1" dirty="0">
                <a:latin typeface="Helvetica" pitchFamily="2" charset="0"/>
              </a:rPr>
              <a:t>er aktuelt?</a:t>
            </a:r>
            <a:endParaRPr lang="nb-NO" sz="1100" b="1" noProof="0" dirty="0">
              <a:latin typeface="Helvetica" pitchFamily="2" charset="0"/>
            </a:endParaRP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spTree>
    <p:extLst>
      <p:ext uri="{BB962C8B-B14F-4D97-AF65-F5344CB8AC3E}">
        <p14:creationId xmlns:p14="http://schemas.microsoft.com/office/powerpoint/2010/main" val="2931271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33150-DAB9-E92C-2B0C-D7A3BD6F454A}"/>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B8A69E80-DA69-CBB8-8AAE-FFD68E9A8EAA}"/>
              </a:ext>
            </a:extLst>
          </p:cNvPr>
          <p:cNvSpPr>
            <a:spLocks noGrp="1"/>
          </p:cNvSpPr>
          <p:nvPr>
            <p:ph type="title"/>
          </p:nvPr>
        </p:nvSpPr>
        <p:spPr>
          <a:xfrm>
            <a:off x="203200" y="0"/>
            <a:ext cx="11988800" cy="1325563"/>
          </a:xfrm>
        </p:spPr>
        <p:txBody>
          <a:bodyPr anchor="ctr">
            <a:normAutofit/>
          </a:bodyPr>
          <a:lstStyle/>
          <a:p>
            <a:pPr algn="ctr"/>
            <a:r>
              <a:rPr lang="nb-NO" sz="3200" dirty="0">
                <a:latin typeface="Helvetica"/>
                <a:cs typeface="Helvetica"/>
              </a:rPr>
              <a:t>4 grunner til hvorfor det så viktig å</a:t>
            </a:r>
            <a:br>
              <a:rPr lang="nb-NO" sz="3200" dirty="0">
                <a:latin typeface="Helvetica"/>
                <a:cs typeface="Helvetica"/>
              </a:rPr>
            </a:br>
            <a:r>
              <a:rPr lang="nb-NO" sz="3200" dirty="0">
                <a:latin typeface="Helvetica"/>
                <a:cs typeface="Helvetica"/>
              </a:rPr>
              <a:t> styrke studienes arbeidslivsrelevans:</a:t>
            </a:r>
          </a:p>
        </p:txBody>
      </p:sp>
      <p:sp>
        <p:nvSpPr>
          <p:cNvPr id="3" name="TekstSylinder 2">
            <a:extLst>
              <a:ext uri="{FF2B5EF4-FFF2-40B4-BE49-F238E27FC236}">
                <a16:creationId xmlns:a16="http://schemas.microsoft.com/office/drawing/2014/main" id="{C9254160-1E8F-A3ED-0EBE-CDD38FD6ECCD}"/>
              </a:ext>
            </a:extLst>
          </p:cNvPr>
          <p:cNvSpPr txBox="1"/>
          <p:nvPr/>
        </p:nvSpPr>
        <p:spPr>
          <a:xfrm>
            <a:off x="632453" y="2261569"/>
            <a:ext cx="10927094" cy="3554819"/>
          </a:xfrm>
          <a:prstGeom prst="rect">
            <a:avLst/>
          </a:prstGeom>
          <a:noFill/>
        </p:spPr>
        <p:txBody>
          <a:bodyPr wrap="none" lIns="91440" tIns="45720" rIns="91440" bIns="45720" rtlCol="0" anchor="t">
            <a:spAutoFit/>
          </a:bodyPr>
          <a:lstStyle/>
          <a:p>
            <a:pPr marL="342900" indent="-342900">
              <a:lnSpc>
                <a:spcPct val="150000"/>
              </a:lnSpc>
              <a:buClr>
                <a:srgbClr val="C00000"/>
              </a:buClr>
              <a:buFontTx/>
              <a:buAutoNum type="arabicPeriod"/>
            </a:pPr>
            <a:r>
              <a:rPr lang="nb-NO" b="1" dirty="0"/>
              <a:t>Studienes arbeidslivsrelevans handler om utdanningskvalitet </a:t>
            </a:r>
            <a:br>
              <a:rPr lang="nb-NO" b="1" dirty="0"/>
            </a:br>
            <a:endParaRPr lang="nb-NO" b="1" dirty="0">
              <a:ea typeface="Calibri" panose="020F0502020204030204"/>
              <a:cs typeface="Calibri" panose="020F0502020204030204"/>
            </a:endParaRPr>
          </a:p>
          <a:p>
            <a:pPr marL="342900" indent="-342900">
              <a:lnSpc>
                <a:spcPct val="150000"/>
              </a:lnSpc>
              <a:buClr>
                <a:srgbClr val="C00000"/>
              </a:buClr>
              <a:buAutoNum type="arabicPeriod"/>
            </a:pPr>
            <a:r>
              <a:rPr lang="nb-NO" b="1" dirty="0"/>
              <a:t>Det handler om å sikre at våre kandidater har kompetanser som arbeids – og samfunnslivet trenger fremover</a:t>
            </a:r>
          </a:p>
          <a:p>
            <a:pPr marL="342900" indent="-342900">
              <a:lnSpc>
                <a:spcPct val="150000"/>
              </a:lnSpc>
              <a:buClr>
                <a:srgbClr val="C00000"/>
              </a:buClr>
              <a:buAutoNum type="arabicPeriod"/>
            </a:pPr>
            <a:endParaRPr lang="nb-NO" b="1" dirty="0"/>
          </a:p>
          <a:p>
            <a:pPr marL="342900" indent="-342900">
              <a:lnSpc>
                <a:spcPct val="150000"/>
              </a:lnSpc>
              <a:buClr>
                <a:srgbClr val="C00000"/>
              </a:buClr>
              <a:buAutoNum type="arabicPeriod"/>
            </a:pPr>
            <a:r>
              <a:rPr lang="nb-NO" b="1" dirty="0"/>
              <a:t>Arbeidslivet er i omstilling – og vi må jobbe kontinuerlig med å holde studiene oppdaterte og relevante</a:t>
            </a:r>
            <a:endParaRPr lang="nb-NO" dirty="0"/>
          </a:p>
          <a:p>
            <a:pPr marL="342900" indent="-342900">
              <a:lnSpc>
                <a:spcPct val="150000"/>
              </a:lnSpc>
              <a:buClr>
                <a:srgbClr val="C00000"/>
              </a:buClr>
              <a:buAutoNum type="arabicPeriod"/>
            </a:pPr>
            <a:endParaRPr lang="nb-NO" b="1" dirty="0">
              <a:ea typeface="Calibri" panose="020F0502020204030204"/>
              <a:cs typeface="Calibri" panose="020F0502020204030204"/>
            </a:endParaRPr>
          </a:p>
          <a:p>
            <a:pPr marL="342900" indent="-342900">
              <a:lnSpc>
                <a:spcPct val="150000"/>
              </a:lnSpc>
              <a:buClr>
                <a:srgbClr val="C00000"/>
              </a:buClr>
              <a:buFont typeface="+mj-lt"/>
              <a:buAutoNum type="arabicPeriod"/>
            </a:pPr>
            <a:r>
              <a:rPr lang="nb-NO" b="1" dirty="0"/>
              <a:t>Studier som er arbeidslivsrelevante bidrar til at vi danner og utdanner attraktive kandidater for fremtiden</a:t>
            </a:r>
          </a:p>
          <a:p>
            <a:pPr marL="285750" indent="-285750">
              <a:buFont typeface="Arial" panose="020B0604020202020204" pitchFamily="34" charset="0"/>
              <a:buChar char="•"/>
            </a:pPr>
            <a:endParaRPr lang="nb-NO" dirty="0"/>
          </a:p>
          <a:p>
            <a:pPr marL="285750" indent="-285750">
              <a:buFont typeface="Arial" panose="020B0604020202020204" pitchFamily="34" charset="0"/>
              <a:buChar char="•"/>
            </a:pPr>
            <a:endParaRPr lang="nb-NO" dirty="0"/>
          </a:p>
        </p:txBody>
      </p:sp>
      <p:sp>
        <p:nvSpPr>
          <p:cNvPr id="4" name="Rektangel 3">
            <a:extLst>
              <a:ext uri="{FF2B5EF4-FFF2-40B4-BE49-F238E27FC236}">
                <a16:creationId xmlns:a16="http://schemas.microsoft.com/office/drawing/2014/main" id="{5499B2A8-5E2E-97B5-797E-2417EC334F7C}"/>
              </a:ext>
            </a:extLst>
          </p:cNvPr>
          <p:cNvSpPr/>
          <p:nvPr/>
        </p:nvSpPr>
        <p:spPr>
          <a:xfrm>
            <a:off x="486137" y="2025571"/>
            <a:ext cx="11416779" cy="3406238"/>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Tree>
    <p:extLst>
      <p:ext uri="{BB962C8B-B14F-4D97-AF65-F5344CB8AC3E}">
        <p14:creationId xmlns:p14="http://schemas.microsoft.com/office/powerpoint/2010/main" val="33090040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C33FA246-FF3F-7BDF-C2DF-7B7B34349C73}"/>
              </a:ext>
            </a:extLst>
          </p:cNvPr>
          <p:cNvSpPr>
            <a:spLocks noGrp="1"/>
          </p:cNvSpPr>
          <p:nvPr>
            <p:ph type="title"/>
          </p:nvPr>
        </p:nvSpPr>
        <p:spPr>
          <a:xfrm>
            <a:off x="721056" y="471435"/>
            <a:ext cx="5189207" cy="1065472"/>
          </a:xfrm>
        </p:spPr>
        <p:txBody>
          <a:bodyPr>
            <a:normAutofit fontScale="90000"/>
          </a:bodyPr>
          <a:lstStyle/>
          <a:p>
            <a:r>
              <a:rPr lang="nb-NO" sz="3600" noProof="0" dirty="0">
                <a:latin typeface="Helvetica"/>
                <a:cs typeface="Helvetica"/>
              </a:rPr>
              <a:t>Hvordan styrke studienes arbeidslivsrelevans?</a:t>
            </a:r>
            <a:br>
              <a:rPr lang="en-US" b="1" i="0" kern="1200" noProof="0" dirty="0">
                <a:latin typeface="Helvetica"/>
                <a:cs typeface="Helvetica"/>
              </a:rPr>
            </a:br>
            <a:endParaRPr lang="en-US" noProof="0" dirty="0"/>
          </a:p>
        </p:txBody>
      </p:sp>
      <p:sp>
        <p:nvSpPr>
          <p:cNvPr id="6" name="Content Placeholder 2">
            <a:extLst>
              <a:ext uri="{FF2B5EF4-FFF2-40B4-BE49-F238E27FC236}">
                <a16:creationId xmlns:a16="http://schemas.microsoft.com/office/drawing/2014/main" id="{F8961950-D9C3-772C-CC6C-00DED8436D32}"/>
              </a:ext>
            </a:extLst>
          </p:cNvPr>
          <p:cNvSpPr>
            <a:spLocks noGrp="1"/>
          </p:cNvSpPr>
          <p:nvPr>
            <p:ph sz="half" idx="1"/>
          </p:nvPr>
        </p:nvSpPr>
        <p:spPr>
          <a:xfrm>
            <a:off x="848683" y="1803262"/>
            <a:ext cx="5189207" cy="4800738"/>
          </a:xfrm>
        </p:spPr>
        <p:txBody>
          <a:bodyPr vert="horz" lIns="90000" tIns="45720" rIns="91440" bIns="45720" rtlCol="0" anchor="t">
            <a:normAutofit fontScale="92500" lnSpcReduction="20000"/>
          </a:bodyPr>
          <a:lstStyle/>
          <a:p>
            <a:r>
              <a:rPr lang="nb-NO" noProof="0" dirty="0">
                <a:latin typeface="Helvetica"/>
                <a:cs typeface="Helvetica"/>
              </a:rPr>
              <a:t>Møte og utfordre de eksisterende behovene i arbeids – og samfunnslivet</a:t>
            </a:r>
            <a:endParaRPr lang="nb-NO" dirty="0">
              <a:latin typeface="Helvetica"/>
              <a:cs typeface="Helvetica"/>
            </a:endParaRPr>
          </a:p>
          <a:p>
            <a:endParaRPr lang="nb-NO" noProof="0" dirty="0">
              <a:latin typeface="Helvetica"/>
              <a:cs typeface="Helvetica"/>
            </a:endParaRPr>
          </a:p>
          <a:p>
            <a:r>
              <a:rPr lang="nb-NO" dirty="0">
                <a:latin typeface="Helvetica"/>
                <a:cs typeface="Helvetica"/>
              </a:rPr>
              <a:t>T</a:t>
            </a:r>
            <a:r>
              <a:rPr lang="nb-NO" noProof="0" dirty="0">
                <a:latin typeface="Helvetica"/>
                <a:cs typeface="Helvetica"/>
              </a:rPr>
              <a:t>ett samarbeid med arbeids</a:t>
            </a:r>
            <a:r>
              <a:rPr lang="nb-NO" dirty="0">
                <a:latin typeface="Helvetica"/>
                <a:cs typeface="Helvetica"/>
              </a:rPr>
              <a:t>- og samfunnslivet fra forberedelse til evaluering av studieprogrammene.</a:t>
            </a:r>
            <a:endParaRPr lang="nb-NO" noProof="0" dirty="0">
              <a:latin typeface="Helvetica"/>
              <a:cs typeface="Helvetica"/>
            </a:endParaRPr>
          </a:p>
          <a:p>
            <a:endParaRPr lang="nb-NO" noProof="0" dirty="0">
              <a:latin typeface="Helvetica"/>
              <a:cs typeface="Helvetica"/>
            </a:endParaRPr>
          </a:p>
          <a:p>
            <a:r>
              <a:rPr lang="nb-NO" noProof="0" dirty="0">
                <a:latin typeface="Helvetica"/>
                <a:cs typeface="Helvetica"/>
              </a:rPr>
              <a:t>Balanse fagspesifikk kunnskap og generiske ferdigheter</a:t>
            </a:r>
          </a:p>
          <a:p>
            <a:endParaRPr lang="nb-NO" noProof="0" dirty="0">
              <a:latin typeface="Helvetica"/>
              <a:cs typeface="Helvetica"/>
            </a:endParaRPr>
          </a:p>
          <a:p>
            <a:r>
              <a:rPr lang="nb-NO" dirty="0">
                <a:latin typeface="Helvetica"/>
                <a:cs typeface="Helvetica"/>
              </a:rPr>
              <a:t>Studentene får øve på å bruke kompetansen i samarbeid med arbeidslivet</a:t>
            </a:r>
            <a:endParaRPr lang="nb-NO" noProof="0" dirty="0">
              <a:latin typeface="Helvetica"/>
              <a:cs typeface="Helvetica"/>
            </a:endParaRPr>
          </a:p>
          <a:p>
            <a:endParaRPr lang="nb-NO" noProof="0" dirty="0">
              <a:latin typeface="Helvetica"/>
              <a:cs typeface="Helvetica"/>
            </a:endParaRPr>
          </a:p>
          <a:p>
            <a:r>
              <a:rPr lang="nb-NO" noProof="0" dirty="0">
                <a:latin typeface="Helvetica"/>
                <a:cs typeface="Helvetica"/>
              </a:rPr>
              <a:t>Bevissthet </a:t>
            </a:r>
            <a:r>
              <a:rPr lang="nb-NO" dirty="0">
                <a:latin typeface="Helvetica"/>
                <a:cs typeface="Helvetica"/>
              </a:rPr>
              <a:t>på hvordan kompetansene som utvikles er attraktive i arbeids- og samfunnslivet</a:t>
            </a:r>
            <a:endParaRPr lang="nb-NO" b="1" noProof="0" dirty="0">
              <a:latin typeface="Helvetica"/>
              <a:cs typeface="Helvetica"/>
            </a:endParaRPr>
          </a:p>
          <a:p>
            <a:endParaRPr lang="en-US" noProof="0" dirty="0">
              <a:cs typeface="Helvetica"/>
            </a:endParaRPr>
          </a:p>
        </p:txBody>
      </p:sp>
    </p:spTree>
    <p:extLst>
      <p:ext uri="{BB962C8B-B14F-4D97-AF65-F5344CB8AC3E}">
        <p14:creationId xmlns:p14="http://schemas.microsoft.com/office/powerpoint/2010/main" val="10261007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641F989-77A6-6294-A069-640799D9DDE5}"/>
              </a:ext>
            </a:extLst>
          </p:cNvPr>
          <p:cNvPicPr>
            <a:picLocks noChangeAspect="1"/>
          </p:cNvPicPr>
          <p:nvPr/>
        </p:nvPicPr>
        <p:blipFill>
          <a:blip r:embed="rId3"/>
          <a:stretch>
            <a:fillRect/>
          </a:stretch>
        </p:blipFill>
        <p:spPr>
          <a:xfrm>
            <a:off x="7422295" y="3790333"/>
            <a:ext cx="578452" cy="629793"/>
          </a:xfrm>
          <a:prstGeom prst="rect">
            <a:avLst/>
          </a:prstGeom>
        </p:spPr>
      </p:pic>
      <p:sp>
        <p:nvSpPr>
          <p:cNvPr id="10" name="Ellipse 9">
            <a:extLst>
              <a:ext uri="{FF2B5EF4-FFF2-40B4-BE49-F238E27FC236}">
                <a16:creationId xmlns:a16="http://schemas.microsoft.com/office/drawing/2014/main" id="{94E37CB8-34E6-ADB1-4F33-ADC89F88B0DB}"/>
              </a:ext>
            </a:extLst>
          </p:cNvPr>
          <p:cNvSpPr/>
          <p:nvPr/>
        </p:nvSpPr>
        <p:spPr>
          <a:xfrm>
            <a:off x="2712398" y="690122"/>
            <a:ext cx="6406452" cy="6178074"/>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8E52F34C-5283-6536-6F0F-BC8CCC09DF3C}"/>
              </a:ext>
            </a:extLst>
          </p:cNvPr>
          <p:cNvSpPr/>
          <p:nvPr/>
        </p:nvSpPr>
        <p:spPr>
          <a:xfrm>
            <a:off x="4630391" y="742452"/>
            <a:ext cx="2583277" cy="2553594"/>
          </a:xfrm>
          <a:prstGeom prst="ellipse">
            <a:avLst/>
          </a:prstGeom>
          <a:solidFill>
            <a:srgbClr val="FEBE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Picture 15">
            <a:extLst>
              <a:ext uri="{FF2B5EF4-FFF2-40B4-BE49-F238E27FC236}">
                <a16:creationId xmlns:a16="http://schemas.microsoft.com/office/drawing/2014/main" id="{621511AF-E75B-DF67-EC8B-4607349F9A65}"/>
              </a:ext>
            </a:extLst>
          </p:cNvPr>
          <p:cNvPicPr>
            <a:picLocks noChangeAspect="1"/>
          </p:cNvPicPr>
          <p:nvPr/>
        </p:nvPicPr>
        <p:blipFill>
          <a:blip r:embed="rId4"/>
          <a:stretch>
            <a:fillRect/>
          </a:stretch>
        </p:blipFill>
        <p:spPr>
          <a:xfrm>
            <a:off x="5640287" y="1215321"/>
            <a:ext cx="616035" cy="574724"/>
          </a:xfrm>
          <a:prstGeom prst="rect">
            <a:avLst/>
          </a:prstGeom>
        </p:spPr>
      </p:pic>
      <p:sp>
        <p:nvSpPr>
          <p:cNvPr id="13" name="TextBox 12">
            <a:extLst>
              <a:ext uri="{FF2B5EF4-FFF2-40B4-BE49-F238E27FC236}">
                <a16:creationId xmlns:a16="http://schemas.microsoft.com/office/drawing/2014/main" id="{CAAEB100-0BC8-C916-62C4-58E6A7E910CF}"/>
              </a:ext>
            </a:extLst>
          </p:cNvPr>
          <p:cNvSpPr txBox="1"/>
          <p:nvPr/>
        </p:nvSpPr>
        <p:spPr>
          <a:xfrm>
            <a:off x="4788646" y="1945793"/>
            <a:ext cx="2319006" cy="553998"/>
          </a:xfrm>
          <a:prstGeom prst="rect">
            <a:avLst/>
          </a:prstGeom>
          <a:noFill/>
        </p:spPr>
        <p:txBody>
          <a:bodyPr wrap="square" rtlCol="0">
            <a:spAutoFit/>
          </a:bodyPr>
          <a:lstStyle/>
          <a:p>
            <a:pPr algn="ctr"/>
            <a:r>
              <a:rPr lang="nb-NO" b="1" noProof="0" dirty="0">
                <a:solidFill>
                  <a:srgbClr val="131E29"/>
                </a:solidFill>
                <a:latin typeface="Arial" panose="020B0604020202020204" pitchFamily="34" charset="0"/>
                <a:cs typeface="Arial" panose="020B0604020202020204" pitchFamily="34" charset="0"/>
              </a:rPr>
              <a:t>Kunnskap</a:t>
            </a:r>
          </a:p>
          <a:p>
            <a:pPr algn="ctr"/>
            <a:r>
              <a:rPr lang="nb-NO" sz="1200" noProof="0" dirty="0">
                <a:solidFill>
                  <a:srgbClr val="131E29"/>
                </a:solidFill>
                <a:latin typeface="Arial" panose="020B0604020202020204" pitchFamily="34" charset="0"/>
                <a:cs typeface="Arial" panose="020B0604020202020204" pitchFamily="34" charset="0"/>
              </a:rPr>
              <a:t>Hva vi vet </a:t>
            </a:r>
          </a:p>
        </p:txBody>
      </p:sp>
      <p:sp>
        <p:nvSpPr>
          <p:cNvPr id="7" name="Oval 6">
            <a:extLst>
              <a:ext uri="{FF2B5EF4-FFF2-40B4-BE49-F238E27FC236}">
                <a16:creationId xmlns:a16="http://schemas.microsoft.com/office/drawing/2014/main" id="{DFF3D97F-C1CC-1613-CEAC-056C95D50277}"/>
              </a:ext>
            </a:extLst>
          </p:cNvPr>
          <p:cNvSpPr/>
          <p:nvPr/>
        </p:nvSpPr>
        <p:spPr>
          <a:xfrm>
            <a:off x="3142011" y="2496865"/>
            <a:ext cx="2583277" cy="2553594"/>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Oval 6">
            <a:extLst>
              <a:ext uri="{FF2B5EF4-FFF2-40B4-BE49-F238E27FC236}">
                <a16:creationId xmlns:a16="http://schemas.microsoft.com/office/drawing/2014/main" id="{0AB5032C-EA60-167A-DEEB-7E67B6D6A2AC}"/>
              </a:ext>
            </a:extLst>
          </p:cNvPr>
          <p:cNvSpPr/>
          <p:nvPr/>
        </p:nvSpPr>
        <p:spPr>
          <a:xfrm>
            <a:off x="6200120" y="2509413"/>
            <a:ext cx="2583277" cy="2553594"/>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9" name="Picture 18">
            <a:extLst>
              <a:ext uri="{FF2B5EF4-FFF2-40B4-BE49-F238E27FC236}">
                <a16:creationId xmlns:a16="http://schemas.microsoft.com/office/drawing/2014/main" id="{FE1834C0-4440-0FB6-CF94-88BF702D291C}"/>
              </a:ext>
            </a:extLst>
          </p:cNvPr>
          <p:cNvPicPr>
            <a:picLocks noChangeAspect="1"/>
          </p:cNvPicPr>
          <p:nvPr/>
        </p:nvPicPr>
        <p:blipFill>
          <a:blip r:embed="rId5"/>
          <a:stretch>
            <a:fillRect/>
          </a:stretch>
        </p:blipFill>
        <p:spPr>
          <a:xfrm>
            <a:off x="4135958" y="2751269"/>
            <a:ext cx="599234" cy="782879"/>
          </a:xfrm>
          <a:prstGeom prst="rect">
            <a:avLst/>
          </a:prstGeom>
        </p:spPr>
      </p:pic>
      <p:sp>
        <p:nvSpPr>
          <p:cNvPr id="21" name="TextBox 12">
            <a:extLst>
              <a:ext uri="{FF2B5EF4-FFF2-40B4-BE49-F238E27FC236}">
                <a16:creationId xmlns:a16="http://schemas.microsoft.com/office/drawing/2014/main" id="{27992E6F-9975-B558-62CF-D54CA15BF93C}"/>
              </a:ext>
            </a:extLst>
          </p:cNvPr>
          <p:cNvSpPr txBox="1"/>
          <p:nvPr/>
        </p:nvSpPr>
        <p:spPr>
          <a:xfrm>
            <a:off x="3252777" y="3682071"/>
            <a:ext cx="2147061" cy="553998"/>
          </a:xfrm>
          <a:prstGeom prst="rect">
            <a:avLst/>
          </a:prstGeom>
          <a:noFill/>
        </p:spPr>
        <p:txBody>
          <a:bodyPr wrap="square" rtlCol="0">
            <a:spAutoFit/>
          </a:bodyPr>
          <a:lstStyle/>
          <a:p>
            <a:pPr algn="ctr"/>
            <a:r>
              <a:rPr lang="en-US" b="1" dirty="0" err="1">
                <a:solidFill>
                  <a:srgbClr val="131E29"/>
                </a:solidFill>
                <a:latin typeface="Arial" panose="020B0604020202020204" pitchFamily="34" charset="0"/>
                <a:cs typeface="Arial" panose="020B0604020202020204" pitchFamily="34" charset="0"/>
              </a:rPr>
              <a:t>Ferdigheter</a:t>
            </a:r>
            <a:endParaRPr lang="en-US" b="1" noProof="0" dirty="0">
              <a:solidFill>
                <a:srgbClr val="131E29"/>
              </a:solidFill>
              <a:latin typeface="Arial" panose="020B0604020202020204" pitchFamily="34" charset="0"/>
              <a:cs typeface="Arial" panose="020B0604020202020204" pitchFamily="34" charset="0"/>
            </a:endParaRPr>
          </a:p>
          <a:p>
            <a:pPr algn="ctr"/>
            <a:r>
              <a:rPr lang="en-US" sz="1200" noProof="0" dirty="0" err="1">
                <a:solidFill>
                  <a:srgbClr val="131E29"/>
                </a:solidFill>
                <a:latin typeface="Arial" panose="020B0604020202020204" pitchFamily="34" charset="0"/>
                <a:cs typeface="Arial" panose="020B0604020202020204" pitchFamily="34" charset="0"/>
              </a:rPr>
              <a:t>Hvordan</a:t>
            </a:r>
            <a:r>
              <a:rPr lang="en-US" sz="1200" noProof="0" dirty="0">
                <a:solidFill>
                  <a:srgbClr val="131E29"/>
                </a:solidFill>
                <a:latin typeface="Arial" panose="020B0604020202020204" pitchFamily="34" charset="0"/>
                <a:cs typeface="Arial" panose="020B0604020202020204" pitchFamily="34" charset="0"/>
              </a:rPr>
              <a:t> vi </a:t>
            </a:r>
            <a:r>
              <a:rPr lang="en-US" sz="1200" noProof="0" dirty="0" err="1">
                <a:solidFill>
                  <a:srgbClr val="131E29"/>
                </a:solidFill>
                <a:latin typeface="Arial" panose="020B0604020202020204" pitchFamily="34" charset="0"/>
                <a:cs typeface="Arial" panose="020B0604020202020204" pitchFamily="34" charset="0"/>
              </a:rPr>
              <a:t>bruker</a:t>
            </a:r>
            <a:r>
              <a:rPr lang="en-US" sz="1200" noProof="0" dirty="0">
                <a:solidFill>
                  <a:srgbClr val="131E29"/>
                </a:solidFill>
                <a:latin typeface="Arial" panose="020B0604020202020204" pitchFamily="34" charset="0"/>
                <a:cs typeface="Arial" panose="020B0604020202020204" pitchFamily="34" charset="0"/>
              </a:rPr>
              <a:t> det vi vet</a:t>
            </a:r>
          </a:p>
        </p:txBody>
      </p:sp>
      <p:sp>
        <p:nvSpPr>
          <p:cNvPr id="22" name="TextBox 12">
            <a:extLst>
              <a:ext uri="{FF2B5EF4-FFF2-40B4-BE49-F238E27FC236}">
                <a16:creationId xmlns:a16="http://schemas.microsoft.com/office/drawing/2014/main" id="{3FD18105-46F9-AF0D-109A-96908348DB71}"/>
              </a:ext>
            </a:extLst>
          </p:cNvPr>
          <p:cNvSpPr txBox="1"/>
          <p:nvPr/>
        </p:nvSpPr>
        <p:spPr>
          <a:xfrm>
            <a:off x="6423922" y="3678138"/>
            <a:ext cx="2289108" cy="738664"/>
          </a:xfrm>
          <a:prstGeom prst="rect">
            <a:avLst/>
          </a:prstGeom>
          <a:noFill/>
        </p:spPr>
        <p:txBody>
          <a:bodyPr wrap="square" lIns="91440" tIns="45720" rIns="91440" bIns="45720" rtlCol="0" anchor="t">
            <a:spAutoFit/>
          </a:bodyPr>
          <a:lstStyle/>
          <a:p>
            <a:pPr algn="ctr"/>
            <a:r>
              <a:rPr lang="en-US" b="1" dirty="0" err="1">
                <a:solidFill>
                  <a:srgbClr val="131E29"/>
                </a:solidFill>
                <a:latin typeface="Arial"/>
                <a:cs typeface="Arial"/>
              </a:rPr>
              <a:t>Egenskaper</a:t>
            </a:r>
            <a:endParaRPr lang="en-US" b="1" noProof="0" dirty="0">
              <a:solidFill>
                <a:srgbClr val="131E29"/>
              </a:solidFill>
              <a:latin typeface="Arial"/>
              <a:cs typeface="Arial"/>
            </a:endParaRPr>
          </a:p>
          <a:p>
            <a:pPr algn="ctr"/>
            <a:r>
              <a:rPr lang="en-US" sz="1200" noProof="0" dirty="0">
                <a:solidFill>
                  <a:srgbClr val="131E29"/>
                </a:solidFill>
                <a:latin typeface="Arial"/>
                <a:cs typeface="Arial"/>
              </a:rPr>
              <a:t>Verdier, </a:t>
            </a:r>
            <a:r>
              <a:rPr lang="en-US" sz="1200" noProof="0" dirty="0" err="1">
                <a:solidFill>
                  <a:srgbClr val="131E29"/>
                </a:solidFill>
                <a:latin typeface="Arial"/>
                <a:cs typeface="Arial"/>
              </a:rPr>
              <a:t>holdninger</a:t>
            </a:r>
            <a:r>
              <a:rPr lang="en-US" sz="1200" noProof="0" dirty="0">
                <a:solidFill>
                  <a:srgbClr val="131E29"/>
                </a:solidFill>
                <a:latin typeface="Arial"/>
                <a:cs typeface="Arial"/>
              </a:rPr>
              <a:t>, </a:t>
            </a:r>
            <a:r>
              <a:rPr lang="en-US" sz="1200" noProof="0" dirty="0" err="1">
                <a:solidFill>
                  <a:srgbClr val="131E29"/>
                </a:solidFill>
                <a:latin typeface="Arial"/>
                <a:cs typeface="Arial"/>
              </a:rPr>
              <a:t>engasjement</a:t>
            </a:r>
            <a:r>
              <a:rPr lang="en-US" sz="1200" noProof="0" dirty="0">
                <a:solidFill>
                  <a:srgbClr val="131E29"/>
                </a:solidFill>
                <a:latin typeface="Arial"/>
                <a:cs typeface="Arial"/>
              </a:rPr>
              <a:t> </a:t>
            </a:r>
            <a:r>
              <a:rPr lang="en-US" sz="1200" noProof="0" dirty="0" err="1">
                <a:solidFill>
                  <a:srgbClr val="131E29"/>
                </a:solidFill>
                <a:latin typeface="Arial"/>
                <a:cs typeface="Arial"/>
              </a:rPr>
              <a:t>til</a:t>
            </a:r>
            <a:r>
              <a:rPr lang="en-US" sz="1200" noProof="0" dirty="0">
                <a:solidFill>
                  <a:srgbClr val="131E29"/>
                </a:solidFill>
                <a:latin typeface="Arial"/>
                <a:cs typeface="Arial"/>
              </a:rPr>
              <a:t> </a:t>
            </a:r>
            <a:r>
              <a:rPr lang="en-US" sz="1200" noProof="0" dirty="0" err="1">
                <a:solidFill>
                  <a:srgbClr val="131E29"/>
                </a:solidFill>
                <a:latin typeface="Arial"/>
                <a:cs typeface="Arial"/>
              </a:rPr>
              <a:t>omgivelsene</a:t>
            </a:r>
            <a:endParaRPr lang="en-US" sz="1200" noProof="0" dirty="0">
              <a:solidFill>
                <a:srgbClr val="131E29"/>
              </a:solidFill>
              <a:latin typeface="Arial"/>
              <a:cs typeface="Arial"/>
            </a:endParaRPr>
          </a:p>
        </p:txBody>
      </p:sp>
      <p:sp>
        <p:nvSpPr>
          <p:cNvPr id="9" name="Oval 8">
            <a:extLst>
              <a:ext uri="{FF2B5EF4-FFF2-40B4-BE49-F238E27FC236}">
                <a16:creationId xmlns:a16="http://schemas.microsoft.com/office/drawing/2014/main" id="{44875041-E2F4-5479-14A4-B63D95E21676}"/>
              </a:ext>
            </a:extLst>
          </p:cNvPr>
          <p:cNvSpPr/>
          <p:nvPr/>
        </p:nvSpPr>
        <p:spPr>
          <a:xfrm>
            <a:off x="4635882" y="4276374"/>
            <a:ext cx="2583277" cy="2553594"/>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extBox 10">
            <a:extLst>
              <a:ext uri="{FF2B5EF4-FFF2-40B4-BE49-F238E27FC236}">
                <a16:creationId xmlns:a16="http://schemas.microsoft.com/office/drawing/2014/main" id="{13FED8A3-BE80-9461-F0E6-7CC0E375DFD8}"/>
              </a:ext>
            </a:extLst>
          </p:cNvPr>
          <p:cNvSpPr txBox="1"/>
          <p:nvPr/>
        </p:nvSpPr>
        <p:spPr>
          <a:xfrm>
            <a:off x="4630391" y="5185858"/>
            <a:ext cx="2583277" cy="923330"/>
          </a:xfrm>
          <a:prstGeom prst="rect">
            <a:avLst/>
          </a:prstGeom>
          <a:noFill/>
        </p:spPr>
        <p:txBody>
          <a:bodyPr wrap="square" lIns="91440" tIns="45720" rIns="91440" bIns="45720" rtlCol="0" anchor="t">
            <a:spAutoFit/>
          </a:bodyPr>
          <a:lstStyle/>
          <a:p>
            <a:pPr algn="ctr"/>
            <a:r>
              <a:rPr lang="en-US" b="1" noProof="0" dirty="0" err="1">
                <a:solidFill>
                  <a:schemeClr val="bg1"/>
                </a:solidFill>
                <a:latin typeface="Arial"/>
                <a:cs typeface="Arial"/>
              </a:rPr>
              <a:t>Refleksjon</a:t>
            </a:r>
            <a:r>
              <a:rPr lang="en-US" b="1" noProof="0" dirty="0">
                <a:solidFill>
                  <a:schemeClr val="bg1"/>
                </a:solidFill>
                <a:latin typeface="Arial"/>
                <a:cs typeface="Arial"/>
              </a:rPr>
              <a:t> </a:t>
            </a:r>
          </a:p>
          <a:p>
            <a:pPr algn="ctr"/>
            <a:r>
              <a:rPr lang="en-US" sz="1200" dirty="0" err="1">
                <a:solidFill>
                  <a:schemeClr val="bg1"/>
                </a:solidFill>
                <a:latin typeface="Arial"/>
                <a:cs typeface="Arial"/>
              </a:rPr>
              <a:t>Fprstå</a:t>
            </a:r>
            <a:r>
              <a:rPr lang="en-US" sz="1200" dirty="0">
                <a:solidFill>
                  <a:schemeClr val="bg1"/>
                </a:solidFill>
                <a:latin typeface="Arial"/>
                <a:cs typeface="Arial"/>
              </a:rPr>
              <a:t> </a:t>
            </a:r>
            <a:r>
              <a:rPr lang="en-US" sz="1200" dirty="0" err="1">
                <a:solidFill>
                  <a:schemeClr val="bg1"/>
                </a:solidFill>
                <a:latin typeface="Arial"/>
                <a:cs typeface="Arial"/>
              </a:rPr>
              <a:t>bredden</a:t>
            </a:r>
            <a:r>
              <a:rPr lang="en-US" sz="1200" dirty="0">
                <a:solidFill>
                  <a:schemeClr val="bg1"/>
                </a:solidFill>
                <a:latin typeface="Arial"/>
                <a:cs typeface="Arial"/>
              </a:rPr>
              <a:t> av </a:t>
            </a:r>
            <a:r>
              <a:rPr lang="en-US" sz="1200" dirty="0" err="1">
                <a:solidFill>
                  <a:schemeClr val="bg1"/>
                </a:solidFill>
                <a:latin typeface="Arial"/>
                <a:cs typeface="Arial"/>
              </a:rPr>
              <a:t>egen</a:t>
            </a:r>
            <a:r>
              <a:rPr lang="en-US" sz="1200" dirty="0">
                <a:solidFill>
                  <a:schemeClr val="bg1"/>
                </a:solidFill>
                <a:latin typeface="Arial"/>
                <a:cs typeface="Arial"/>
              </a:rPr>
              <a:t> </a:t>
            </a:r>
            <a:r>
              <a:rPr lang="en-US" sz="1200" dirty="0" err="1">
                <a:solidFill>
                  <a:schemeClr val="bg1"/>
                </a:solidFill>
                <a:latin typeface="Arial"/>
                <a:cs typeface="Arial"/>
              </a:rPr>
              <a:t>kompetanse</a:t>
            </a:r>
            <a:r>
              <a:rPr lang="en-US" sz="1200" dirty="0">
                <a:solidFill>
                  <a:schemeClr val="bg1"/>
                </a:solidFill>
                <a:latin typeface="Arial"/>
                <a:cs typeface="Arial"/>
              </a:rPr>
              <a:t> </a:t>
            </a:r>
            <a:r>
              <a:rPr lang="en-US" sz="1200" dirty="0" err="1">
                <a:solidFill>
                  <a:schemeClr val="bg1"/>
                </a:solidFill>
                <a:latin typeface="Arial"/>
                <a:cs typeface="Arial"/>
              </a:rPr>
              <a:t>og</a:t>
            </a:r>
            <a:r>
              <a:rPr lang="en-US" sz="1200" dirty="0">
                <a:solidFill>
                  <a:schemeClr val="bg1"/>
                </a:solidFill>
                <a:latin typeface="Arial"/>
                <a:cs typeface="Arial"/>
              </a:rPr>
              <a:t> </a:t>
            </a:r>
            <a:r>
              <a:rPr lang="en-US" sz="1200" dirty="0" err="1">
                <a:solidFill>
                  <a:schemeClr val="bg1"/>
                </a:solidFill>
                <a:latin typeface="Arial"/>
                <a:cs typeface="Arial"/>
              </a:rPr>
              <a:t>tilpasse</a:t>
            </a:r>
            <a:r>
              <a:rPr lang="en-US" sz="1200" dirty="0">
                <a:solidFill>
                  <a:schemeClr val="bg1"/>
                </a:solidFill>
                <a:latin typeface="Arial"/>
                <a:cs typeface="Arial"/>
              </a:rPr>
              <a:t> den </a:t>
            </a:r>
            <a:r>
              <a:rPr lang="en-US" sz="1200" dirty="0" err="1">
                <a:solidFill>
                  <a:schemeClr val="bg1"/>
                </a:solidFill>
                <a:latin typeface="Arial"/>
                <a:cs typeface="Arial"/>
              </a:rPr>
              <a:t>til</a:t>
            </a:r>
            <a:r>
              <a:rPr lang="en-US" sz="1200" dirty="0">
                <a:solidFill>
                  <a:schemeClr val="bg1"/>
                </a:solidFill>
                <a:latin typeface="Arial"/>
                <a:cs typeface="Arial"/>
              </a:rPr>
              <a:t> </a:t>
            </a:r>
            <a:r>
              <a:rPr lang="en-US" sz="1200" dirty="0" err="1">
                <a:solidFill>
                  <a:schemeClr val="bg1"/>
                </a:solidFill>
                <a:latin typeface="Arial"/>
                <a:cs typeface="Arial"/>
              </a:rPr>
              <a:t>samfunn</a:t>
            </a:r>
            <a:r>
              <a:rPr lang="en-US" sz="1200" dirty="0">
                <a:solidFill>
                  <a:schemeClr val="bg1"/>
                </a:solidFill>
                <a:latin typeface="Arial"/>
                <a:cs typeface="Arial"/>
              </a:rPr>
              <a:t> </a:t>
            </a:r>
            <a:r>
              <a:rPr lang="en-US" sz="1200" dirty="0" err="1">
                <a:solidFill>
                  <a:schemeClr val="bg1"/>
                </a:solidFill>
                <a:latin typeface="Arial"/>
                <a:cs typeface="Arial"/>
              </a:rPr>
              <a:t>og</a:t>
            </a:r>
            <a:r>
              <a:rPr lang="en-US" sz="1200" dirty="0">
                <a:solidFill>
                  <a:schemeClr val="bg1"/>
                </a:solidFill>
                <a:latin typeface="Arial"/>
                <a:cs typeface="Arial"/>
              </a:rPr>
              <a:t> </a:t>
            </a:r>
            <a:r>
              <a:rPr lang="en-US" sz="1200" dirty="0" err="1">
                <a:solidFill>
                  <a:schemeClr val="bg1"/>
                </a:solidFill>
                <a:latin typeface="Arial"/>
                <a:cs typeface="Arial"/>
              </a:rPr>
              <a:t>arbeidslivsbehov</a:t>
            </a:r>
            <a:endParaRPr lang="en-US" sz="1200" noProof="0" dirty="0">
              <a:solidFill>
                <a:schemeClr val="bg1"/>
              </a:solidFill>
              <a:latin typeface="Arial"/>
              <a:cs typeface="Arial"/>
            </a:endParaRPr>
          </a:p>
        </p:txBody>
      </p:sp>
      <p:pic>
        <p:nvPicPr>
          <p:cNvPr id="1026" name="Picture 2">
            <a:extLst>
              <a:ext uri="{FF2B5EF4-FFF2-40B4-BE49-F238E27FC236}">
                <a16:creationId xmlns:a16="http://schemas.microsoft.com/office/drawing/2014/main" id="{7E872BA9-4B02-8A35-9A4C-E093DF5950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6181" y="2836611"/>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4A25E22F-2002-3FC3-1DC4-A015518FFCC5}"/>
              </a:ext>
            </a:extLst>
          </p:cNvPr>
          <p:cNvSpPr txBox="1"/>
          <p:nvPr/>
        </p:nvSpPr>
        <p:spPr>
          <a:xfrm>
            <a:off x="5687788" y="4505192"/>
            <a:ext cx="401739" cy="769441"/>
          </a:xfrm>
          <a:prstGeom prst="rect">
            <a:avLst/>
          </a:prstGeom>
          <a:noFill/>
        </p:spPr>
        <p:txBody>
          <a:bodyPr wrap="square" rtlCol="0">
            <a:spAutoFit/>
          </a:bodyPr>
          <a:lstStyle/>
          <a:p>
            <a:r>
              <a:rPr lang="en-US" sz="4400" noProof="0" dirty="0">
                <a:solidFill>
                  <a:schemeClr val="bg1"/>
                </a:solidFill>
              </a:rPr>
              <a:t>+</a:t>
            </a:r>
          </a:p>
        </p:txBody>
      </p:sp>
      <p:sp>
        <p:nvSpPr>
          <p:cNvPr id="26" name="Tittel 1">
            <a:extLst>
              <a:ext uri="{FF2B5EF4-FFF2-40B4-BE49-F238E27FC236}">
                <a16:creationId xmlns:a16="http://schemas.microsoft.com/office/drawing/2014/main" id="{B95FDE4A-CB18-6A45-D4D7-A767F76F1FD3}"/>
              </a:ext>
            </a:extLst>
          </p:cNvPr>
          <p:cNvSpPr>
            <a:spLocks noGrp="1"/>
          </p:cNvSpPr>
          <p:nvPr>
            <p:ph type="title"/>
          </p:nvPr>
        </p:nvSpPr>
        <p:spPr>
          <a:xfrm>
            <a:off x="327922" y="-15883"/>
            <a:ext cx="12191999" cy="869897"/>
          </a:xfrm>
        </p:spPr>
        <p:txBody>
          <a:bodyPr>
            <a:normAutofit fontScale="90000"/>
          </a:bodyPr>
          <a:lstStyle/>
          <a:p>
            <a:pPr algn="ctr"/>
            <a:r>
              <a:rPr lang="nb-NO" sz="3200" noProof="0" dirty="0">
                <a:solidFill>
                  <a:srgbClr val="C00000"/>
                </a:solidFill>
                <a:latin typeface="Helvetica"/>
                <a:cs typeface="Helvetica"/>
              </a:rPr>
              <a:t>Premiss for kompetanseutvikling</a:t>
            </a:r>
            <a:br>
              <a:rPr lang="nb-NO" sz="3200" noProof="0" dirty="0">
                <a:solidFill>
                  <a:srgbClr val="C00000"/>
                </a:solidFill>
                <a:latin typeface="Helvetica"/>
                <a:cs typeface="Helvetica"/>
              </a:rPr>
            </a:br>
            <a:r>
              <a:rPr lang="nb-NO" sz="3200" noProof="0" dirty="0">
                <a:solidFill>
                  <a:srgbClr val="C00000"/>
                </a:solidFill>
                <a:latin typeface="Helvetica"/>
                <a:cs typeface="Helvetica"/>
              </a:rPr>
              <a:t>For å bli attraktive i samfunn</a:t>
            </a:r>
            <a:r>
              <a:rPr lang="nb-NO" sz="3200" dirty="0">
                <a:solidFill>
                  <a:srgbClr val="C00000"/>
                </a:solidFill>
                <a:latin typeface="Helvetica"/>
                <a:cs typeface="Helvetica"/>
              </a:rPr>
              <a:t>s – og arbeidslivet</a:t>
            </a:r>
            <a:endParaRPr lang="nb-NO" sz="3200" noProof="0" dirty="0">
              <a:solidFill>
                <a:srgbClr val="C00000"/>
              </a:solidFill>
              <a:latin typeface="Helvetica"/>
              <a:cs typeface="Helvetica"/>
            </a:endParaRPr>
          </a:p>
        </p:txBody>
      </p:sp>
    </p:spTree>
    <p:extLst>
      <p:ext uri="{BB962C8B-B14F-4D97-AF65-F5344CB8AC3E}">
        <p14:creationId xmlns:p14="http://schemas.microsoft.com/office/powerpoint/2010/main" val="34544606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637C9-4E8B-27B6-E468-25C24FDD5E2F}"/>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0C657C4F-0B5A-F7B8-6A98-7E056AC34324}"/>
              </a:ext>
            </a:extLst>
          </p:cNvPr>
          <p:cNvPicPr>
            <a:picLocks noChangeAspect="1"/>
          </p:cNvPicPr>
          <p:nvPr/>
        </p:nvPicPr>
        <p:blipFill>
          <a:blip r:embed="rId3">
            <a:duotone>
              <a:schemeClr val="bg2">
                <a:shade val="45000"/>
                <a:satMod val="135000"/>
              </a:schemeClr>
              <a:prstClr val="white"/>
            </a:duotone>
          </a:blip>
          <a:srcRect/>
          <a:stretch/>
        </p:blipFill>
        <p:spPr>
          <a:xfrm>
            <a:off x="0" y="0"/>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4ACAC1DE-5BAF-9D45-316A-F536127D16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FAA94BD7-F887-170F-9A13-772B2167026D}"/>
              </a:ext>
            </a:extLst>
          </p:cNvPr>
          <p:cNvSpPr txBox="1">
            <a:spLocks/>
          </p:cNvSpPr>
          <p:nvPr/>
        </p:nvSpPr>
        <p:spPr>
          <a:xfrm>
            <a:off x="-163993" y="472667"/>
            <a:ext cx="12519984" cy="5490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en-US" sz="4800" noProof="0" dirty="0">
              <a:solidFill>
                <a:srgbClr val="C00000"/>
              </a:solidFill>
              <a:latin typeface="Helvetica"/>
              <a:cs typeface="Helvetica"/>
            </a:endParaRPr>
          </a:p>
          <a:p>
            <a:pPr algn="ctr"/>
            <a:endParaRPr lang="nb-NO" sz="3200" noProof="0" dirty="0">
              <a:solidFill>
                <a:srgbClr val="C00000"/>
              </a:solidFill>
              <a:latin typeface="Helvetica"/>
              <a:cs typeface="Helvetica"/>
            </a:endParaRPr>
          </a:p>
          <a:p>
            <a:pPr algn="ctr"/>
            <a:endParaRPr lang="nb-NO" sz="3200" dirty="0">
              <a:solidFill>
                <a:srgbClr val="C00000"/>
              </a:solidFill>
              <a:latin typeface="Helvetica"/>
              <a:cs typeface="Helvetica"/>
            </a:endParaRPr>
          </a:p>
          <a:p>
            <a:pPr algn="ctr"/>
            <a:r>
              <a:rPr lang="nb-NO" sz="4500" noProof="0" dirty="0">
                <a:solidFill>
                  <a:srgbClr val="C00000"/>
                </a:solidFill>
                <a:latin typeface="Helvetica"/>
                <a:cs typeface="Helvetica"/>
              </a:rPr>
              <a:t> Å øve på de generiske ferdighetene </a:t>
            </a:r>
          </a:p>
          <a:p>
            <a:pPr algn="ctr"/>
            <a:r>
              <a:rPr lang="nb-NO" sz="4500" noProof="0" dirty="0">
                <a:solidFill>
                  <a:srgbClr val="C00000"/>
                </a:solidFill>
                <a:latin typeface="Helvetica"/>
                <a:cs typeface="Helvetica"/>
              </a:rPr>
              <a:t>på en arbeidslivsnær måte </a:t>
            </a:r>
            <a:r>
              <a:rPr lang="nb-NO" sz="4500" dirty="0">
                <a:solidFill>
                  <a:srgbClr val="C00000"/>
                </a:solidFill>
                <a:latin typeface="Helvetica"/>
                <a:cs typeface="Helvetica"/>
              </a:rPr>
              <a:t>gir en bro </a:t>
            </a:r>
          </a:p>
          <a:p>
            <a:pPr algn="ctr"/>
            <a:r>
              <a:rPr lang="nb-NO" sz="4500" dirty="0">
                <a:solidFill>
                  <a:srgbClr val="C00000"/>
                </a:solidFill>
                <a:latin typeface="Helvetica"/>
                <a:cs typeface="Helvetica"/>
              </a:rPr>
              <a:t>for å forstå studiets arbeidslivrelevans </a:t>
            </a:r>
          </a:p>
          <a:p>
            <a:pPr algn="ctr"/>
            <a:r>
              <a:rPr lang="nb-NO" sz="4500" dirty="0">
                <a:solidFill>
                  <a:srgbClr val="C00000"/>
                </a:solidFill>
                <a:latin typeface="Helvetica"/>
                <a:cs typeface="Helvetica"/>
              </a:rPr>
              <a:t>på kort og lang sikt</a:t>
            </a:r>
            <a:r>
              <a:rPr lang="nb-NO" sz="4500" noProof="0" dirty="0">
                <a:solidFill>
                  <a:srgbClr val="C00000"/>
                </a:solidFill>
                <a:latin typeface="Helvetica"/>
                <a:cs typeface="Helvetica"/>
              </a:rPr>
              <a:t> </a:t>
            </a:r>
            <a:endParaRPr lang="nb-NO" sz="4500" noProof="0" dirty="0">
              <a:solidFill>
                <a:srgbClr val="C00000"/>
              </a:solidFill>
              <a:cs typeface="Helvetica"/>
            </a:endParaRPr>
          </a:p>
        </p:txBody>
      </p:sp>
    </p:spTree>
    <p:extLst>
      <p:ext uri="{BB962C8B-B14F-4D97-AF65-F5344CB8AC3E}">
        <p14:creationId xmlns:p14="http://schemas.microsoft.com/office/powerpoint/2010/main" val="89773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4" end="4"/>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43910AE-742C-FE86-5AFF-FF7F24FF6B11}"/>
              </a:ext>
            </a:extLst>
          </p:cNvPr>
          <p:cNvSpPr>
            <a:spLocks noGrp="1"/>
          </p:cNvSpPr>
          <p:nvPr>
            <p:ph type="title"/>
          </p:nvPr>
        </p:nvSpPr>
        <p:spPr>
          <a:xfrm>
            <a:off x="0" y="-12526"/>
            <a:ext cx="5761973" cy="1090989"/>
          </a:xfrm>
        </p:spPr>
        <p:txBody>
          <a:bodyPr>
            <a:normAutofit/>
          </a:bodyPr>
          <a:lstStyle/>
          <a:p>
            <a:pPr algn="ctr"/>
            <a:r>
              <a:rPr lang="nb-NO" sz="3200" dirty="0"/>
              <a:t>Arbeidslivsrelevante</a:t>
            </a:r>
            <a:br>
              <a:rPr lang="nb-NO" sz="3200" dirty="0"/>
            </a:br>
            <a:r>
              <a:rPr lang="nb-NO" sz="3200" dirty="0"/>
              <a:t>ferdigheter i 2030</a:t>
            </a:r>
          </a:p>
        </p:txBody>
      </p:sp>
      <p:pic>
        <p:nvPicPr>
          <p:cNvPr id="5" name="Plassholder for innhold 4">
            <a:extLst>
              <a:ext uri="{FF2B5EF4-FFF2-40B4-BE49-F238E27FC236}">
                <a16:creationId xmlns:a16="http://schemas.microsoft.com/office/drawing/2014/main" id="{1DF02390-2FE4-BBD2-156E-9918D194CF8E}"/>
              </a:ext>
            </a:extLst>
          </p:cNvPr>
          <p:cNvPicPr>
            <a:picLocks noGrp="1" noChangeAspect="1"/>
          </p:cNvPicPr>
          <p:nvPr>
            <p:ph idx="1"/>
          </p:nvPr>
        </p:nvPicPr>
        <p:blipFill>
          <a:blip r:embed="rId3"/>
          <a:srcRect l="8586" t="10158" r="7179"/>
          <a:stretch>
            <a:fillRect/>
          </a:stretch>
        </p:blipFill>
        <p:spPr>
          <a:xfrm>
            <a:off x="5937338" y="194216"/>
            <a:ext cx="6218386" cy="6663784"/>
          </a:xfrm>
        </p:spPr>
      </p:pic>
      <p:sp>
        <p:nvSpPr>
          <p:cNvPr id="6" name="Content Placeholder 2">
            <a:extLst>
              <a:ext uri="{FF2B5EF4-FFF2-40B4-BE49-F238E27FC236}">
                <a16:creationId xmlns:a16="http://schemas.microsoft.com/office/drawing/2014/main" id="{296D398A-44A1-6FEB-733A-4B51AA4BFECE}"/>
              </a:ext>
            </a:extLst>
          </p:cNvPr>
          <p:cNvSpPr txBox="1">
            <a:spLocks/>
          </p:cNvSpPr>
          <p:nvPr/>
        </p:nvSpPr>
        <p:spPr>
          <a:xfrm>
            <a:off x="460376" y="1325563"/>
            <a:ext cx="5189207" cy="4800738"/>
          </a:xfrm>
          <a:prstGeom prst="rect">
            <a:avLst/>
          </a:prstGeom>
        </p:spPr>
        <p:txBody>
          <a:bodyPr vert="horz" lIns="9000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lumMod val="95000"/>
                    <a:lumOff val="5000"/>
                  </a:schemeClr>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dirty="0">
              <a:cs typeface="Helvetica"/>
            </a:endParaRPr>
          </a:p>
        </p:txBody>
      </p:sp>
      <p:sp>
        <p:nvSpPr>
          <p:cNvPr id="7" name="Content Placeholder 2">
            <a:extLst>
              <a:ext uri="{FF2B5EF4-FFF2-40B4-BE49-F238E27FC236}">
                <a16:creationId xmlns:a16="http://schemas.microsoft.com/office/drawing/2014/main" id="{D4897538-CD4E-B39C-1A8F-2AB9BDF27DA0}"/>
              </a:ext>
            </a:extLst>
          </p:cNvPr>
          <p:cNvSpPr txBox="1">
            <a:spLocks/>
          </p:cNvSpPr>
          <p:nvPr/>
        </p:nvSpPr>
        <p:spPr>
          <a:xfrm>
            <a:off x="572766" y="1239105"/>
            <a:ext cx="5189207" cy="4800738"/>
          </a:xfrm>
          <a:prstGeom prst="rect">
            <a:avLst/>
          </a:prstGeom>
        </p:spPr>
        <p:txBody>
          <a:bodyPr vert="horz" lIns="90000" tIns="45720" rIns="91440" bIns="45720" rtlCol="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lumMod val="95000"/>
                    <a:lumOff val="5000"/>
                  </a:schemeClr>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nb-NO" dirty="0"/>
              <a:t>KI og håndtering av store datamengder</a:t>
            </a:r>
          </a:p>
          <a:p>
            <a:r>
              <a:rPr lang="nb-NO" dirty="0"/>
              <a:t>Teknologiske ferdigheter </a:t>
            </a:r>
          </a:p>
          <a:p>
            <a:r>
              <a:rPr lang="nb-NO" dirty="0"/>
              <a:t>Tilpasningsdyktig, fleksibel og smidig</a:t>
            </a:r>
            <a:endParaRPr lang="nb-NO" b="1" dirty="0">
              <a:latin typeface="Helvetica"/>
              <a:cs typeface="Helvetica"/>
            </a:endParaRPr>
          </a:p>
          <a:p>
            <a:r>
              <a:rPr lang="en-US" dirty="0" err="1">
                <a:cs typeface="Helvetica"/>
              </a:rPr>
              <a:t>Nysgjerrighet</a:t>
            </a:r>
            <a:r>
              <a:rPr lang="en-US" dirty="0">
                <a:cs typeface="Helvetica"/>
              </a:rPr>
              <a:t> </a:t>
            </a:r>
            <a:r>
              <a:rPr lang="en-US" dirty="0" err="1">
                <a:cs typeface="Helvetica"/>
              </a:rPr>
              <a:t>og</a:t>
            </a:r>
            <a:r>
              <a:rPr lang="en-US" dirty="0">
                <a:cs typeface="Helvetica"/>
              </a:rPr>
              <a:t> </a:t>
            </a:r>
            <a:r>
              <a:rPr lang="en-US" dirty="0" err="1">
                <a:cs typeface="Helvetica"/>
              </a:rPr>
              <a:t>livslang</a:t>
            </a:r>
            <a:r>
              <a:rPr lang="en-US" dirty="0">
                <a:cs typeface="Helvetica"/>
              </a:rPr>
              <a:t> </a:t>
            </a:r>
            <a:r>
              <a:rPr lang="en-US" dirty="0" err="1">
                <a:cs typeface="Helvetica"/>
              </a:rPr>
              <a:t>læring</a:t>
            </a:r>
            <a:endParaRPr lang="en-US" dirty="0">
              <a:cs typeface="Helvetica"/>
            </a:endParaRPr>
          </a:p>
          <a:p>
            <a:r>
              <a:rPr lang="en-US" dirty="0" err="1">
                <a:cs typeface="Helvetica"/>
              </a:rPr>
              <a:t>Kreativ</a:t>
            </a:r>
            <a:r>
              <a:rPr lang="en-US" dirty="0">
                <a:cs typeface="Helvetica"/>
              </a:rPr>
              <a:t> </a:t>
            </a:r>
            <a:r>
              <a:rPr lang="en-US" dirty="0" err="1">
                <a:cs typeface="Helvetica"/>
              </a:rPr>
              <a:t>tenkning</a:t>
            </a:r>
            <a:r>
              <a:rPr lang="en-US" dirty="0">
                <a:cs typeface="Helvetica"/>
              </a:rPr>
              <a:t> </a:t>
            </a:r>
          </a:p>
          <a:p>
            <a:r>
              <a:rPr lang="en-US" dirty="0" err="1">
                <a:cs typeface="Helvetica"/>
              </a:rPr>
              <a:t>Talenthåndtering</a:t>
            </a:r>
            <a:r>
              <a:rPr lang="en-US" dirty="0">
                <a:cs typeface="Helvetica"/>
              </a:rPr>
              <a:t>/</a:t>
            </a:r>
            <a:r>
              <a:rPr lang="en-US" dirty="0" err="1">
                <a:cs typeface="Helvetica"/>
              </a:rPr>
              <a:t>kompetansepotensiale</a:t>
            </a:r>
            <a:endParaRPr lang="en-US" dirty="0">
              <a:cs typeface="Helvetica"/>
            </a:endParaRPr>
          </a:p>
          <a:p>
            <a:r>
              <a:rPr lang="en-US" dirty="0" err="1">
                <a:cs typeface="Helvetica"/>
              </a:rPr>
              <a:t>Lederskap</a:t>
            </a:r>
            <a:r>
              <a:rPr lang="en-US" dirty="0">
                <a:cs typeface="Helvetica"/>
              </a:rPr>
              <a:t> </a:t>
            </a:r>
            <a:r>
              <a:rPr lang="en-US" dirty="0" err="1">
                <a:cs typeface="Helvetica"/>
              </a:rPr>
              <a:t>og</a:t>
            </a:r>
            <a:r>
              <a:rPr lang="en-US" dirty="0">
                <a:cs typeface="Helvetica"/>
              </a:rPr>
              <a:t> </a:t>
            </a:r>
            <a:r>
              <a:rPr lang="en-US" dirty="0" err="1">
                <a:cs typeface="Helvetica"/>
              </a:rPr>
              <a:t>sosial</a:t>
            </a:r>
            <a:r>
              <a:rPr lang="en-US" dirty="0">
                <a:cs typeface="Helvetica"/>
              </a:rPr>
              <a:t> </a:t>
            </a:r>
            <a:r>
              <a:rPr lang="en-US" dirty="0" err="1">
                <a:cs typeface="Helvetica"/>
              </a:rPr>
              <a:t>innflytelse</a:t>
            </a:r>
            <a:endParaRPr lang="en-US" dirty="0">
              <a:cs typeface="Helvetica"/>
            </a:endParaRPr>
          </a:p>
          <a:p>
            <a:r>
              <a:rPr lang="en-US" dirty="0" err="1">
                <a:cs typeface="Helvetica"/>
              </a:rPr>
              <a:t>Analytisk</a:t>
            </a:r>
            <a:r>
              <a:rPr lang="en-US" dirty="0">
                <a:cs typeface="Helvetica"/>
              </a:rPr>
              <a:t> </a:t>
            </a:r>
            <a:r>
              <a:rPr lang="en-US" dirty="0" err="1">
                <a:cs typeface="Helvetica"/>
              </a:rPr>
              <a:t>tenkning</a:t>
            </a:r>
            <a:endParaRPr lang="en-US" dirty="0">
              <a:cs typeface="Helvetica"/>
            </a:endParaRPr>
          </a:p>
          <a:p>
            <a:r>
              <a:rPr lang="en-US" dirty="0" err="1">
                <a:cs typeface="Helvetica"/>
              </a:rPr>
              <a:t>Systemtenkning</a:t>
            </a:r>
            <a:endParaRPr lang="en-US" dirty="0">
              <a:cs typeface="Helvetica"/>
            </a:endParaRPr>
          </a:p>
          <a:p>
            <a:r>
              <a:rPr lang="en-US" dirty="0" err="1">
                <a:cs typeface="Helvetica"/>
              </a:rPr>
              <a:t>Motivasjon</a:t>
            </a:r>
            <a:r>
              <a:rPr lang="en-US" dirty="0">
                <a:cs typeface="Helvetica"/>
              </a:rPr>
              <a:t> </a:t>
            </a:r>
            <a:r>
              <a:rPr lang="en-US" dirty="0" err="1">
                <a:cs typeface="Helvetica"/>
              </a:rPr>
              <a:t>og</a:t>
            </a:r>
            <a:r>
              <a:rPr lang="en-US" dirty="0">
                <a:cs typeface="Helvetica"/>
              </a:rPr>
              <a:t> </a:t>
            </a:r>
            <a:r>
              <a:rPr lang="en-US" dirty="0" err="1">
                <a:cs typeface="Helvetica"/>
              </a:rPr>
              <a:t>selvforståelse</a:t>
            </a:r>
            <a:endParaRPr lang="en-US" dirty="0">
              <a:cs typeface="Helvetica"/>
            </a:endParaRPr>
          </a:p>
          <a:p>
            <a:r>
              <a:rPr lang="en-US" dirty="0" err="1">
                <a:cs typeface="Helvetica"/>
              </a:rPr>
              <a:t>Empati</a:t>
            </a:r>
            <a:r>
              <a:rPr lang="en-US" dirty="0">
                <a:cs typeface="Helvetica"/>
              </a:rPr>
              <a:t> </a:t>
            </a:r>
            <a:r>
              <a:rPr lang="en-US" dirty="0" err="1">
                <a:cs typeface="Helvetica"/>
              </a:rPr>
              <a:t>og</a:t>
            </a:r>
            <a:r>
              <a:rPr lang="en-US" dirty="0">
                <a:cs typeface="Helvetica"/>
              </a:rPr>
              <a:t> </a:t>
            </a:r>
            <a:r>
              <a:rPr lang="en-US" dirty="0" err="1">
                <a:cs typeface="Helvetica"/>
              </a:rPr>
              <a:t>aktiv</a:t>
            </a:r>
            <a:r>
              <a:rPr lang="en-US" dirty="0">
                <a:cs typeface="Helvetica"/>
              </a:rPr>
              <a:t> </a:t>
            </a:r>
            <a:r>
              <a:rPr lang="en-US" dirty="0" err="1">
                <a:cs typeface="Helvetica"/>
              </a:rPr>
              <a:t>lytting</a:t>
            </a:r>
            <a:endParaRPr lang="en-US" dirty="0">
              <a:cs typeface="Helvetica"/>
            </a:endParaRPr>
          </a:p>
          <a:p>
            <a:endParaRPr lang="en-US" dirty="0">
              <a:cs typeface="Helvetica"/>
            </a:endParaRPr>
          </a:p>
          <a:p>
            <a:endParaRPr lang="en-US" dirty="0">
              <a:cs typeface="Helvetica"/>
            </a:endParaRPr>
          </a:p>
        </p:txBody>
      </p:sp>
    </p:spTree>
    <p:extLst>
      <p:ext uri="{BB962C8B-B14F-4D97-AF65-F5344CB8AC3E}">
        <p14:creationId xmlns:p14="http://schemas.microsoft.com/office/powerpoint/2010/main" val="36951145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F3D4B-1F8E-C7A9-2C53-DD9C5B3C033E}"/>
            </a:ext>
          </a:extLst>
        </p:cNvPr>
        <p:cNvGrpSpPr/>
        <p:nvPr/>
      </p:nvGrpSpPr>
      <p:grpSpPr>
        <a:xfrm>
          <a:off x="0" y="0"/>
          <a:ext cx="0" cy="0"/>
          <a:chOff x="0" y="0"/>
          <a:chExt cx="0" cy="0"/>
        </a:xfrm>
      </p:grpSpPr>
      <p:sp>
        <p:nvSpPr>
          <p:cNvPr id="4" name="Tittel 1">
            <a:extLst>
              <a:ext uri="{FF2B5EF4-FFF2-40B4-BE49-F238E27FC236}">
                <a16:creationId xmlns:a16="http://schemas.microsoft.com/office/drawing/2014/main" id="{9BB1DC65-62DC-2034-8802-76D64BD2BDB9}"/>
              </a:ext>
            </a:extLst>
          </p:cNvPr>
          <p:cNvSpPr>
            <a:spLocks noGrp="1"/>
          </p:cNvSpPr>
          <p:nvPr>
            <p:ph type="title"/>
          </p:nvPr>
        </p:nvSpPr>
        <p:spPr>
          <a:xfrm>
            <a:off x="448973" y="241819"/>
            <a:ext cx="11321581" cy="1339940"/>
          </a:xfrm>
        </p:spPr>
        <p:txBody>
          <a:bodyPr>
            <a:normAutofit fontScale="90000"/>
          </a:bodyPr>
          <a:lstStyle/>
          <a:p>
            <a:pPr algn="ctr"/>
            <a:r>
              <a:rPr lang="nb-NO" sz="3200" dirty="0">
                <a:latin typeface="Helvetica"/>
                <a:cs typeface="Helvetica"/>
              </a:rPr>
              <a:t>Viktig strategiske ferdigheter UiA ønsker </a:t>
            </a:r>
            <a:br>
              <a:rPr lang="nb-NO" sz="3200" dirty="0">
                <a:latin typeface="Helvetica"/>
                <a:cs typeface="Helvetica"/>
              </a:rPr>
            </a:br>
            <a:r>
              <a:rPr lang="nb-NO" sz="3200" dirty="0">
                <a:latin typeface="Helvetica"/>
                <a:cs typeface="Helvetica"/>
              </a:rPr>
              <a:t>at kandidatene våre får med seg</a:t>
            </a:r>
            <a:br>
              <a:rPr lang="nb-NO" sz="3200" dirty="0">
                <a:latin typeface="Helvetica"/>
                <a:cs typeface="Helvetica"/>
              </a:rPr>
            </a:br>
            <a:endParaRPr lang="nb-NO" sz="3200" dirty="0">
              <a:cs typeface="Helvetica"/>
            </a:endParaRPr>
          </a:p>
        </p:txBody>
      </p:sp>
      <p:sp>
        <p:nvSpPr>
          <p:cNvPr id="5" name="Ellipse 4">
            <a:extLst>
              <a:ext uri="{FF2B5EF4-FFF2-40B4-BE49-F238E27FC236}">
                <a16:creationId xmlns:a16="http://schemas.microsoft.com/office/drawing/2014/main" id="{DAB8B093-6553-99D5-81AE-4C291FC71A2A}"/>
              </a:ext>
            </a:extLst>
          </p:cNvPr>
          <p:cNvSpPr>
            <a:spLocks noChangeAspect="1"/>
          </p:cNvSpPr>
          <p:nvPr/>
        </p:nvSpPr>
        <p:spPr>
          <a:xfrm>
            <a:off x="1499923" y="2985385"/>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26" name="TekstSylinder 25">
            <a:extLst>
              <a:ext uri="{FF2B5EF4-FFF2-40B4-BE49-F238E27FC236}">
                <a16:creationId xmlns:a16="http://schemas.microsoft.com/office/drawing/2014/main" id="{C89E2A7B-E472-B0D1-4518-5A9F2F844D9A}"/>
              </a:ext>
            </a:extLst>
          </p:cNvPr>
          <p:cNvSpPr txBox="1"/>
          <p:nvPr/>
        </p:nvSpPr>
        <p:spPr>
          <a:xfrm>
            <a:off x="1454223" y="2278116"/>
            <a:ext cx="1191352" cy="523220"/>
          </a:xfrm>
          <a:prstGeom prst="rect">
            <a:avLst/>
          </a:prstGeom>
          <a:noFill/>
        </p:spPr>
        <p:txBody>
          <a:bodyPr wrap="none" rtlCol="0">
            <a:spAutoFit/>
          </a:bodyPr>
          <a:lstStyle/>
          <a:p>
            <a:pPr algn="ctr"/>
            <a:r>
              <a:rPr lang="nb-NO" sz="1400">
                <a:latin typeface="Helvetica" pitchFamily="2" charset="0"/>
              </a:rPr>
              <a:t>Evne til etisk</a:t>
            </a:r>
            <a:br>
              <a:rPr lang="nb-NO" sz="1400">
                <a:latin typeface="Helvetica" pitchFamily="2" charset="0"/>
              </a:rPr>
            </a:br>
            <a:r>
              <a:rPr lang="nb-NO" sz="1400">
                <a:latin typeface="Helvetica" pitchFamily="2" charset="0"/>
              </a:rPr>
              <a:t>refleksjon</a:t>
            </a:r>
          </a:p>
        </p:txBody>
      </p:sp>
      <p:sp>
        <p:nvSpPr>
          <p:cNvPr id="27" name="TekstSylinder 26">
            <a:extLst>
              <a:ext uri="{FF2B5EF4-FFF2-40B4-BE49-F238E27FC236}">
                <a16:creationId xmlns:a16="http://schemas.microsoft.com/office/drawing/2014/main" id="{161C5B4B-913D-F87D-14D7-63572C22244E}"/>
              </a:ext>
            </a:extLst>
          </p:cNvPr>
          <p:cNvSpPr txBox="1"/>
          <p:nvPr/>
        </p:nvSpPr>
        <p:spPr>
          <a:xfrm>
            <a:off x="3144887" y="2233134"/>
            <a:ext cx="1019831" cy="738664"/>
          </a:xfrm>
          <a:prstGeom prst="rect">
            <a:avLst/>
          </a:prstGeom>
          <a:noFill/>
        </p:spPr>
        <p:txBody>
          <a:bodyPr wrap="none" rtlCol="0">
            <a:spAutoFit/>
          </a:bodyPr>
          <a:lstStyle/>
          <a:p>
            <a:pPr algn="ctr"/>
            <a:r>
              <a:rPr lang="nb-NO" sz="1400">
                <a:latin typeface="Helvetica" pitchFamily="2" charset="0"/>
              </a:rPr>
              <a:t>Evne til </a:t>
            </a:r>
            <a:br>
              <a:rPr lang="nb-NO" sz="1400">
                <a:latin typeface="Helvetica" pitchFamily="2" charset="0"/>
              </a:rPr>
            </a:br>
            <a:r>
              <a:rPr lang="nb-NO" sz="1400">
                <a:latin typeface="Helvetica" pitchFamily="2" charset="0"/>
              </a:rPr>
              <a:t>tverrfaglig</a:t>
            </a:r>
            <a:br>
              <a:rPr lang="nb-NO" sz="1400">
                <a:latin typeface="Helvetica" pitchFamily="2" charset="0"/>
              </a:rPr>
            </a:br>
            <a:r>
              <a:rPr lang="nb-NO" sz="1400">
                <a:latin typeface="Helvetica" pitchFamily="2" charset="0"/>
              </a:rPr>
              <a:t>samarbeid</a:t>
            </a:r>
          </a:p>
        </p:txBody>
      </p:sp>
      <p:sp>
        <p:nvSpPr>
          <p:cNvPr id="28" name="TekstSylinder 27">
            <a:extLst>
              <a:ext uri="{FF2B5EF4-FFF2-40B4-BE49-F238E27FC236}">
                <a16:creationId xmlns:a16="http://schemas.microsoft.com/office/drawing/2014/main" id="{A77076AB-F2BD-CD2A-3F7E-E721807A40A2}"/>
              </a:ext>
            </a:extLst>
          </p:cNvPr>
          <p:cNvSpPr txBox="1"/>
          <p:nvPr/>
        </p:nvSpPr>
        <p:spPr>
          <a:xfrm>
            <a:off x="4676117" y="2248051"/>
            <a:ext cx="1208985" cy="738664"/>
          </a:xfrm>
          <a:prstGeom prst="rect">
            <a:avLst/>
          </a:prstGeom>
          <a:noFill/>
        </p:spPr>
        <p:txBody>
          <a:bodyPr wrap="none" rtlCol="0">
            <a:spAutoFit/>
          </a:bodyPr>
          <a:lstStyle/>
          <a:p>
            <a:pPr algn="ctr"/>
            <a:r>
              <a:rPr lang="nb-NO" sz="1400">
                <a:latin typeface="Helvetica" pitchFamily="2" charset="0"/>
              </a:rPr>
              <a:t>Internasjonal</a:t>
            </a:r>
            <a:br>
              <a:rPr lang="nb-NO" sz="1400">
                <a:latin typeface="Helvetica" pitchFamily="2" charset="0"/>
              </a:rPr>
            </a:br>
            <a:r>
              <a:rPr lang="nb-NO" sz="1400">
                <a:latin typeface="Helvetica" pitchFamily="2" charset="0"/>
              </a:rPr>
              <a:t>forståelse/</a:t>
            </a:r>
          </a:p>
          <a:p>
            <a:pPr algn="ctr"/>
            <a:r>
              <a:rPr lang="nb-NO" sz="1400">
                <a:latin typeface="Helvetica" pitchFamily="2" charset="0"/>
              </a:rPr>
              <a:t>perspektiv</a:t>
            </a:r>
          </a:p>
        </p:txBody>
      </p:sp>
      <p:sp>
        <p:nvSpPr>
          <p:cNvPr id="29" name="TekstSylinder 28">
            <a:extLst>
              <a:ext uri="{FF2B5EF4-FFF2-40B4-BE49-F238E27FC236}">
                <a16:creationId xmlns:a16="http://schemas.microsoft.com/office/drawing/2014/main" id="{B82D1E77-6906-E391-E430-76443AEA55F9}"/>
              </a:ext>
            </a:extLst>
          </p:cNvPr>
          <p:cNvSpPr txBox="1"/>
          <p:nvPr/>
        </p:nvSpPr>
        <p:spPr>
          <a:xfrm>
            <a:off x="6006397" y="2247119"/>
            <a:ext cx="1677062" cy="523220"/>
          </a:xfrm>
          <a:prstGeom prst="rect">
            <a:avLst/>
          </a:prstGeom>
          <a:noFill/>
        </p:spPr>
        <p:txBody>
          <a:bodyPr wrap="none" rtlCol="0">
            <a:spAutoFit/>
          </a:bodyPr>
          <a:lstStyle/>
          <a:p>
            <a:pPr algn="ctr"/>
            <a:r>
              <a:rPr lang="nb-NO" sz="1400" dirty="0">
                <a:latin typeface="Helvetica" pitchFamily="2" charset="0"/>
              </a:rPr>
              <a:t>Evne til å fremme </a:t>
            </a:r>
          </a:p>
          <a:p>
            <a:pPr algn="ctr"/>
            <a:r>
              <a:rPr lang="nb-NO" sz="1400" dirty="0">
                <a:latin typeface="Helvetica" pitchFamily="2" charset="0"/>
              </a:rPr>
              <a:t>ideer og løsninger</a:t>
            </a:r>
          </a:p>
        </p:txBody>
      </p:sp>
      <p:sp>
        <p:nvSpPr>
          <p:cNvPr id="31" name="TekstSylinder 30">
            <a:extLst>
              <a:ext uri="{FF2B5EF4-FFF2-40B4-BE49-F238E27FC236}">
                <a16:creationId xmlns:a16="http://schemas.microsoft.com/office/drawing/2014/main" id="{E84DD5CF-0D98-141C-5868-0A425A50233B}"/>
              </a:ext>
            </a:extLst>
          </p:cNvPr>
          <p:cNvSpPr txBox="1"/>
          <p:nvPr/>
        </p:nvSpPr>
        <p:spPr>
          <a:xfrm>
            <a:off x="-3833" y="2247119"/>
            <a:ext cx="1279517" cy="523220"/>
          </a:xfrm>
          <a:prstGeom prst="rect">
            <a:avLst/>
          </a:prstGeom>
          <a:noFill/>
        </p:spPr>
        <p:txBody>
          <a:bodyPr wrap="none" rtlCol="0">
            <a:spAutoFit/>
          </a:bodyPr>
          <a:lstStyle/>
          <a:p>
            <a:pPr algn="ctr"/>
            <a:r>
              <a:rPr lang="nb-NO" sz="1400">
                <a:latin typeface="Helvetica" pitchFamily="2" charset="0"/>
              </a:rPr>
              <a:t>Kunnskap om</a:t>
            </a:r>
            <a:br>
              <a:rPr lang="nb-NO" sz="1400">
                <a:latin typeface="Helvetica" pitchFamily="2" charset="0"/>
              </a:rPr>
            </a:br>
            <a:r>
              <a:rPr lang="nb-NO" sz="1400">
                <a:latin typeface="Helvetica" pitchFamily="2" charset="0"/>
              </a:rPr>
              <a:t>bærekraft</a:t>
            </a:r>
          </a:p>
        </p:txBody>
      </p:sp>
      <p:sp>
        <p:nvSpPr>
          <p:cNvPr id="38" name="TekstSylinder 37">
            <a:extLst>
              <a:ext uri="{FF2B5EF4-FFF2-40B4-BE49-F238E27FC236}">
                <a16:creationId xmlns:a16="http://schemas.microsoft.com/office/drawing/2014/main" id="{D9B299B1-EBBD-0B4D-C88D-7F17D65104E5}"/>
              </a:ext>
            </a:extLst>
          </p:cNvPr>
          <p:cNvSpPr txBox="1"/>
          <p:nvPr/>
        </p:nvSpPr>
        <p:spPr>
          <a:xfrm>
            <a:off x="9253190" y="2284325"/>
            <a:ext cx="1369286" cy="738664"/>
          </a:xfrm>
          <a:prstGeom prst="rect">
            <a:avLst/>
          </a:prstGeom>
          <a:noFill/>
        </p:spPr>
        <p:txBody>
          <a:bodyPr wrap="none" rtlCol="0">
            <a:spAutoFit/>
          </a:bodyPr>
          <a:lstStyle/>
          <a:p>
            <a:pPr algn="ctr"/>
            <a:r>
              <a:rPr lang="nb-NO" sz="1400">
                <a:latin typeface="Helvetica" pitchFamily="2" charset="0"/>
              </a:rPr>
              <a:t>Kompetanse til</a:t>
            </a:r>
            <a:br>
              <a:rPr lang="nb-NO" sz="1400">
                <a:latin typeface="Helvetica" pitchFamily="2" charset="0"/>
              </a:rPr>
            </a:br>
            <a:r>
              <a:rPr lang="nb-NO" sz="1400">
                <a:latin typeface="Helvetica" pitchFamily="2" charset="0"/>
              </a:rPr>
              <a:t>å utvikle egen</a:t>
            </a:r>
            <a:br>
              <a:rPr lang="nb-NO" sz="1400">
                <a:latin typeface="Helvetica" pitchFamily="2" charset="0"/>
              </a:rPr>
            </a:br>
            <a:r>
              <a:rPr lang="nb-NO" sz="1400">
                <a:latin typeface="Helvetica" pitchFamily="2" charset="0"/>
              </a:rPr>
              <a:t>virksomhet</a:t>
            </a:r>
          </a:p>
        </p:txBody>
      </p:sp>
      <p:sp>
        <p:nvSpPr>
          <p:cNvPr id="9" name="TekstSylinder 8">
            <a:extLst>
              <a:ext uri="{FF2B5EF4-FFF2-40B4-BE49-F238E27FC236}">
                <a16:creationId xmlns:a16="http://schemas.microsoft.com/office/drawing/2014/main" id="{49A4A915-A8B0-D046-6D6A-0E46A7B7B170}"/>
              </a:ext>
            </a:extLst>
          </p:cNvPr>
          <p:cNvSpPr txBox="1"/>
          <p:nvPr/>
        </p:nvSpPr>
        <p:spPr>
          <a:xfrm>
            <a:off x="6421106" y="6431515"/>
            <a:ext cx="5848909" cy="369332"/>
          </a:xfrm>
          <a:prstGeom prst="rect">
            <a:avLst/>
          </a:prstGeom>
          <a:noFill/>
        </p:spPr>
        <p:txBody>
          <a:bodyPr wrap="none" rtlCol="0">
            <a:spAutoFit/>
          </a:bodyPr>
          <a:lstStyle/>
          <a:p>
            <a:r>
              <a:rPr lang="nb-NO"/>
              <a:t>Kilde: Foregående og ny strategi UiA/Kandidatundersøkelsen</a:t>
            </a:r>
          </a:p>
        </p:txBody>
      </p:sp>
      <p:sp>
        <p:nvSpPr>
          <p:cNvPr id="11" name="TekstSylinder 10">
            <a:extLst>
              <a:ext uri="{FF2B5EF4-FFF2-40B4-BE49-F238E27FC236}">
                <a16:creationId xmlns:a16="http://schemas.microsoft.com/office/drawing/2014/main" id="{15C858C3-5596-B9AF-536C-F973EAEA1648}"/>
              </a:ext>
            </a:extLst>
          </p:cNvPr>
          <p:cNvSpPr txBox="1"/>
          <p:nvPr/>
        </p:nvSpPr>
        <p:spPr>
          <a:xfrm>
            <a:off x="10592954" y="2278116"/>
            <a:ext cx="1677061" cy="738664"/>
          </a:xfrm>
          <a:prstGeom prst="rect">
            <a:avLst/>
          </a:prstGeom>
          <a:noFill/>
        </p:spPr>
        <p:txBody>
          <a:bodyPr wrap="none" rtlCol="0">
            <a:spAutoFit/>
          </a:bodyPr>
          <a:lstStyle/>
          <a:p>
            <a:pPr algn="ctr"/>
            <a:r>
              <a:rPr lang="nb-NO" sz="1400">
                <a:latin typeface="Helvetica" pitchFamily="2" charset="0"/>
              </a:rPr>
              <a:t>Evne til å </a:t>
            </a:r>
          </a:p>
          <a:p>
            <a:pPr algn="ctr"/>
            <a:r>
              <a:rPr lang="nb-NO" sz="1400">
                <a:latin typeface="Helvetica" pitchFamily="2" charset="0"/>
              </a:rPr>
              <a:t>omstille seg for </a:t>
            </a:r>
          </a:p>
          <a:p>
            <a:pPr algn="ctr"/>
            <a:r>
              <a:rPr lang="nb-NO" sz="1400">
                <a:latin typeface="Helvetica" pitchFamily="2" charset="0"/>
              </a:rPr>
              <a:t>arbeidsliv i endring</a:t>
            </a:r>
          </a:p>
        </p:txBody>
      </p:sp>
      <p:pic>
        <p:nvPicPr>
          <p:cNvPr id="14" name="Grafikk 13" descr="Hode med tannhjul med heldekkende fyll">
            <a:extLst>
              <a:ext uri="{FF2B5EF4-FFF2-40B4-BE49-F238E27FC236}">
                <a16:creationId xmlns:a16="http://schemas.microsoft.com/office/drawing/2014/main" id="{AD3EC50F-98EA-E96E-34D8-6A23017602A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789262" y="3201226"/>
            <a:ext cx="914400" cy="914400"/>
          </a:xfrm>
          <a:prstGeom prst="rect">
            <a:avLst/>
          </a:prstGeom>
        </p:spPr>
      </p:pic>
      <p:sp>
        <p:nvSpPr>
          <p:cNvPr id="16" name="Ellipse 15">
            <a:extLst>
              <a:ext uri="{FF2B5EF4-FFF2-40B4-BE49-F238E27FC236}">
                <a16:creationId xmlns:a16="http://schemas.microsoft.com/office/drawing/2014/main" id="{777EA7E5-8363-A809-B4D6-6726F74DF9E4}"/>
              </a:ext>
            </a:extLst>
          </p:cNvPr>
          <p:cNvSpPr>
            <a:spLocks noChangeAspect="1"/>
          </p:cNvSpPr>
          <p:nvPr/>
        </p:nvSpPr>
        <p:spPr>
          <a:xfrm>
            <a:off x="3025779" y="303227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pic>
        <p:nvPicPr>
          <p:cNvPr id="19" name="Grafikk 18" descr="Gruppe idédugnad med heldekkende fyll">
            <a:extLst>
              <a:ext uri="{FF2B5EF4-FFF2-40B4-BE49-F238E27FC236}">
                <a16:creationId xmlns:a16="http://schemas.microsoft.com/office/drawing/2014/main" id="{165454BA-1C88-6D9C-5EEF-AEA8D5DFC03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23877" y="3221319"/>
            <a:ext cx="914400" cy="914400"/>
          </a:xfrm>
          <a:prstGeom prst="rect">
            <a:avLst/>
          </a:prstGeom>
        </p:spPr>
      </p:pic>
      <p:sp>
        <p:nvSpPr>
          <p:cNvPr id="20" name="Ellipse 19">
            <a:extLst>
              <a:ext uri="{FF2B5EF4-FFF2-40B4-BE49-F238E27FC236}">
                <a16:creationId xmlns:a16="http://schemas.microsoft.com/office/drawing/2014/main" id="{AB3F9D62-ECB9-3621-5AD2-5732674D01DA}"/>
              </a:ext>
            </a:extLst>
          </p:cNvPr>
          <p:cNvSpPr>
            <a:spLocks noChangeAspect="1"/>
          </p:cNvSpPr>
          <p:nvPr/>
        </p:nvSpPr>
        <p:spPr>
          <a:xfrm>
            <a:off x="4588701" y="3089867"/>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pic>
        <p:nvPicPr>
          <p:cNvPr id="22" name="Grafikk 21" descr="Globus: Afrika og Europa med heldekkende fyll">
            <a:extLst>
              <a:ext uri="{FF2B5EF4-FFF2-40B4-BE49-F238E27FC236}">
                <a16:creationId xmlns:a16="http://schemas.microsoft.com/office/drawing/2014/main" id="{672ED983-C5C1-6E72-05B0-9C144D509E0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872825" y="3347795"/>
            <a:ext cx="914400" cy="914400"/>
          </a:xfrm>
          <a:prstGeom prst="rect">
            <a:avLst/>
          </a:prstGeom>
        </p:spPr>
      </p:pic>
      <p:sp>
        <p:nvSpPr>
          <p:cNvPr id="30" name="TekstSylinder 29">
            <a:extLst>
              <a:ext uri="{FF2B5EF4-FFF2-40B4-BE49-F238E27FC236}">
                <a16:creationId xmlns:a16="http://schemas.microsoft.com/office/drawing/2014/main" id="{2C1635F2-ECA9-85C1-080A-22954CC94EDA}"/>
              </a:ext>
            </a:extLst>
          </p:cNvPr>
          <p:cNvSpPr txBox="1"/>
          <p:nvPr/>
        </p:nvSpPr>
        <p:spPr>
          <a:xfrm>
            <a:off x="7652145" y="2278116"/>
            <a:ext cx="1348446" cy="954107"/>
          </a:xfrm>
          <a:prstGeom prst="rect">
            <a:avLst/>
          </a:prstGeom>
          <a:noFill/>
        </p:spPr>
        <p:txBody>
          <a:bodyPr wrap="none" rtlCol="0">
            <a:spAutoFit/>
          </a:bodyPr>
          <a:lstStyle/>
          <a:p>
            <a:pPr algn="ctr"/>
            <a:r>
              <a:rPr lang="nb-NO" sz="1400" dirty="0">
                <a:latin typeface="Helvetica" pitchFamily="2" charset="0"/>
              </a:rPr>
              <a:t>Effektiv og </a:t>
            </a:r>
          </a:p>
          <a:p>
            <a:pPr algn="ctr"/>
            <a:r>
              <a:rPr lang="nb-NO" sz="1400" dirty="0">
                <a:latin typeface="Helvetica" pitchFamily="2" charset="0"/>
              </a:rPr>
              <a:t>ansvarlig bruk </a:t>
            </a:r>
          </a:p>
          <a:p>
            <a:pPr algn="ctr"/>
            <a:r>
              <a:rPr lang="nb-NO" sz="1400" dirty="0">
                <a:latin typeface="Helvetica" pitchFamily="2" charset="0"/>
              </a:rPr>
              <a:t>av teknologi</a:t>
            </a:r>
          </a:p>
          <a:p>
            <a:pPr algn="ctr"/>
            <a:endParaRPr lang="nb-NO" sz="1400" dirty="0">
              <a:latin typeface="Helvetica" pitchFamily="2" charset="0"/>
            </a:endParaRPr>
          </a:p>
        </p:txBody>
      </p:sp>
      <p:sp>
        <p:nvSpPr>
          <p:cNvPr id="32" name="Ellipse 31">
            <a:extLst>
              <a:ext uri="{FF2B5EF4-FFF2-40B4-BE49-F238E27FC236}">
                <a16:creationId xmlns:a16="http://schemas.microsoft.com/office/drawing/2014/main" id="{2D3DF6A4-A010-5CD1-F0B1-87C7A21254FA}"/>
              </a:ext>
            </a:extLst>
          </p:cNvPr>
          <p:cNvSpPr>
            <a:spLocks noChangeAspect="1"/>
          </p:cNvSpPr>
          <p:nvPr/>
        </p:nvSpPr>
        <p:spPr>
          <a:xfrm>
            <a:off x="6022078" y="3101381"/>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pic>
        <p:nvPicPr>
          <p:cNvPr id="34" name="Grafikk 33" descr="God idé med heldekkende fyll">
            <a:extLst>
              <a:ext uri="{FF2B5EF4-FFF2-40B4-BE49-F238E27FC236}">
                <a16:creationId xmlns:a16="http://schemas.microsoft.com/office/drawing/2014/main" id="{7153521E-4CCF-DEFD-F08C-56826208A85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285028" y="3357062"/>
            <a:ext cx="914400" cy="914400"/>
          </a:xfrm>
          <a:prstGeom prst="rect">
            <a:avLst/>
          </a:prstGeom>
        </p:spPr>
      </p:pic>
      <p:sp>
        <p:nvSpPr>
          <p:cNvPr id="35" name="Ellipse 34">
            <a:extLst>
              <a:ext uri="{FF2B5EF4-FFF2-40B4-BE49-F238E27FC236}">
                <a16:creationId xmlns:a16="http://schemas.microsoft.com/office/drawing/2014/main" id="{03EAAD5B-80E3-2FE4-DB1F-2F277F809BB0}"/>
              </a:ext>
            </a:extLst>
          </p:cNvPr>
          <p:cNvSpPr>
            <a:spLocks noChangeAspect="1"/>
          </p:cNvSpPr>
          <p:nvPr/>
        </p:nvSpPr>
        <p:spPr>
          <a:xfrm>
            <a:off x="7702321" y="3089287"/>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pic>
        <p:nvPicPr>
          <p:cNvPr id="40" name="Grafikk 39" descr="Programmere mann med heldekkende fyll">
            <a:extLst>
              <a:ext uri="{FF2B5EF4-FFF2-40B4-BE49-F238E27FC236}">
                <a16:creationId xmlns:a16="http://schemas.microsoft.com/office/drawing/2014/main" id="{702EB7DD-9215-6E10-BD91-401CDA3EB557}"/>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948133" y="3266589"/>
            <a:ext cx="914400" cy="914400"/>
          </a:xfrm>
          <a:prstGeom prst="rect">
            <a:avLst/>
          </a:prstGeom>
        </p:spPr>
      </p:pic>
      <p:sp>
        <p:nvSpPr>
          <p:cNvPr id="41" name="Ellipse 40">
            <a:extLst>
              <a:ext uri="{FF2B5EF4-FFF2-40B4-BE49-F238E27FC236}">
                <a16:creationId xmlns:a16="http://schemas.microsoft.com/office/drawing/2014/main" id="{5C497A57-1F72-7ED9-D536-0ACA609825C9}"/>
              </a:ext>
            </a:extLst>
          </p:cNvPr>
          <p:cNvSpPr>
            <a:spLocks noChangeAspect="1"/>
          </p:cNvSpPr>
          <p:nvPr/>
        </p:nvSpPr>
        <p:spPr>
          <a:xfrm>
            <a:off x="9217263" y="308928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sp>
        <p:nvSpPr>
          <p:cNvPr id="46" name="Ellipse 45">
            <a:extLst>
              <a:ext uri="{FF2B5EF4-FFF2-40B4-BE49-F238E27FC236}">
                <a16:creationId xmlns:a16="http://schemas.microsoft.com/office/drawing/2014/main" id="{D661EB57-9224-98E7-4C53-9646E2E94708}"/>
              </a:ext>
            </a:extLst>
          </p:cNvPr>
          <p:cNvSpPr>
            <a:spLocks noChangeAspect="1"/>
          </p:cNvSpPr>
          <p:nvPr/>
        </p:nvSpPr>
        <p:spPr>
          <a:xfrm>
            <a:off x="10715191" y="3089286"/>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pic>
        <p:nvPicPr>
          <p:cNvPr id="54" name="Grafikk 53" descr="Tapt med heldekkende fyll">
            <a:extLst>
              <a:ext uri="{FF2B5EF4-FFF2-40B4-BE49-F238E27FC236}">
                <a16:creationId xmlns:a16="http://schemas.microsoft.com/office/drawing/2014/main" id="{61288619-F6AC-AE14-60C7-719748FC7264}"/>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996395" y="3408110"/>
            <a:ext cx="914400" cy="914400"/>
          </a:xfrm>
          <a:prstGeom prst="rect">
            <a:avLst/>
          </a:prstGeom>
        </p:spPr>
      </p:pic>
      <p:pic>
        <p:nvPicPr>
          <p:cNvPr id="58" name="Grafikk 57" descr="Lyspære og blyant med heldekkende fyll">
            <a:extLst>
              <a:ext uri="{FF2B5EF4-FFF2-40B4-BE49-F238E27FC236}">
                <a16:creationId xmlns:a16="http://schemas.microsoft.com/office/drawing/2014/main" id="{EDCDBC57-E6C0-1B40-6872-4B20384D2599}"/>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9256512" y="3408110"/>
            <a:ext cx="863352" cy="863352"/>
          </a:xfrm>
          <a:prstGeom prst="rect">
            <a:avLst/>
          </a:prstGeom>
        </p:spPr>
      </p:pic>
      <p:pic>
        <p:nvPicPr>
          <p:cNvPr id="60" name="Grafikk 59" descr="Bygning med heldekkende fyll">
            <a:extLst>
              <a:ext uri="{FF2B5EF4-FFF2-40B4-BE49-F238E27FC236}">
                <a16:creationId xmlns:a16="http://schemas.microsoft.com/office/drawing/2014/main" id="{BF9FFFBF-3BA0-68C3-BE27-86448AB4C181}"/>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9761210" y="3390496"/>
            <a:ext cx="914400" cy="914400"/>
          </a:xfrm>
          <a:prstGeom prst="rect">
            <a:avLst/>
          </a:prstGeom>
        </p:spPr>
      </p:pic>
      <p:sp>
        <p:nvSpPr>
          <p:cNvPr id="62" name="Ellipse 61">
            <a:extLst>
              <a:ext uri="{FF2B5EF4-FFF2-40B4-BE49-F238E27FC236}">
                <a16:creationId xmlns:a16="http://schemas.microsoft.com/office/drawing/2014/main" id="{FD024FE2-1E20-3524-4B59-D3A45A9CACDE}"/>
              </a:ext>
            </a:extLst>
          </p:cNvPr>
          <p:cNvSpPr>
            <a:spLocks noChangeAspect="1"/>
          </p:cNvSpPr>
          <p:nvPr/>
        </p:nvSpPr>
        <p:spPr>
          <a:xfrm>
            <a:off x="-35814" y="3032278"/>
            <a:ext cx="1476809" cy="1476809"/>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pic>
        <p:nvPicPr>
          <p:cNvPr id="64" name="Grafikk 63" descr="Bærekraft med heldekkende fyll">
            <a:extLst>
              <a:ext uri="{FF2B5EF4-FFF2-40B4-BE49-F238E27FC236}">
                <a16:creationId xmlns:a16="http://schemas.microsoft.com/office/drawing/2014/main" id="{B34C2839-6C8A-5BA1-CCD1-914F447CD5A3}"/>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215509" y="3243845"/>
            <a:ext cx="914400" cy="914400"/>
          </a:xfrm>
          <a:prstGeom prst="rect">
            <a:avLst/>
          </a:prstGeom>
        </p:spPr>
      </p:pic>
    </p:spTree>
    <p:extLst>
      <p:ext uri="{BB962C8B-B14F-4D97-AF65-F5344CB8AC3E}">
        <p14:creationId xmlns:p14="http://schemas.microsoft.com/office/powerpoint/2010/main" val="783694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8E4819-43A8-1C0B-2632-A3732AE636CC}"/>
            </a:ext>
          </a:extLst>
        </p:cNvPr>
        <p:cNvGrpSpPr/>
        <p:nvPr/>
      </p:nvGrpSpPr>
      <p:grpSpPr>
        <a:xfrm>
          <a:off x="0" y="0"/>
          <a:ext cx="0" cy="0"/>
          <a:chOff x="0" y="0"/>
          <a:chExt cx="0" cy="0"/>
        </a:xfrm>
      </p:grpSpPr>
      <p:sp>
        <p:nvSpPr>
          <p:cNvPr id="2055" name="Title 1">
            <a:extLst>
              <a:ext uri="{FF2B5EF4-FFF2-40B4-BE49-F238E27FC236}">
                <a16:creationId xmlns:a16="http://schemas.microsoft.com/office/drawing/2014/main" id="{D7A2BB8D-C435-E819-88CD-4526011EF15C}"/>
              </a:ext>
            </a:extLst>
          </p:cNvPr>
          <p:cNvSpPr>
            <a:spLocks noGrp="1"/>
          </p:cNvSpPr>
          <p:nvPr>
            <p:ph type="title"/>
          </p:nvPr>
        </p:nvSpPr>
        <p:spPr>
          <a:xfrm>
            <a:off x="263237" y="117371"/>
            <a:ext cx="11928763" cy="1325563"/>
          </a:xfrm>
        </p:spPr>
        <p:txBody>
          <a:bodyPr>
            <a:normAutofit fontScale="90000"/>
          </a:bodyPr>
          <a:lstStyle/>
          <a:p>
            <a:pPr algn="ctr"/>
            <a:r>
              <a:rPr lang="en-US" sz="3600">
                <a:latin typeface="Helvetica"/>
                <a:cs typeface="Helvetica"/>
              </a:rPr>
              <a:t> </a:t>
            </a:r>
            <a:br>
              <a:rPr lang="en-US" sz="3600"/>
            </a:br>
            <a:br>
              <a:rPr lang="en-US" sz="3600"/>
            </a:br>
            <a:endParaRPr lang="en-US" sz="3600"/>
          </a:p>
        </p:txBody>
      </p:sp>
      <p:sp>
        <p:nvSpPr>
          <p:cNvPr id="4" name="Tittel 1">
            <a:extLst>
              <a:ext uri="{FF2B5EF4-FFF2-40B4-BE49-F238E27FC236}">
                <a16:creationId xmlns:a16="http://schemas.microsoft.com/office/drawing/2014/main" id="{5A56749E-C96D-8714-1F18-19B3CE9DA17A}"/>
              </a:ext>
            </a:extLst>
          </p:cNvPr>
          <p:cNvSpPr txBox="1">
            <a:spLocks/>
          </p:cNvSpPr>
          <p:nvPr/>
        </p:nvSpPr>
        <p:spPr>
          <a:xfrm>
            <a:off x="0" y="242195"/>
            <a:ext cx="12192000" cy="1325563"/>
          </a:xfrm>
          <a:prstGeom prst="rect">
            <a:avLst/>
          </a:prstGeom>
        </p:spPr>
        <p:txBody>
          <a:bodyPr lIns="91440" tIns="45720" rIns="91440" bIns="45720" anchor="t">
            <a:noAutofit/>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endParaRPr lang="nb-NO" sz="4400">
              <a:solidFill>
                <a:srgbClr val="D2002B"/>
              </a:solidFill>
              <a:latin typeface="Calibri" panose="020F0502020204030204" pitchFamily="34" charset="0"/>
              <a:cs typeface="Times New Roman" panose="02020603050405020304" pitchFamily="18" charset="0"/>
            </a:endParaRPr>
          </a:p>
        </p:txBody>
      </p:sp>
      <p:pic>
        <p:nvPicPr>
          <p:cNvPr id="7" name="Bilde 6">
            <a:extLst>
              <a:ext uri="{FF2B5EF4-FFF2-40B4-BE49-F238E27FC236}">
                <a16:creationId xmlns:a16="http://schemas.microsoft.com/office/drawing/2014/main" id="{7BAD312B-99D9-1B1D-B0CC-98EA15467613}"/>
              </a:ext>
            </a:extLst>
          </p:cNvPr>
          <p:cNvPicPr>
            <a:picLocks noChangeAspect="1"/>
          </p:cNvPicPr>
          <p:nvPr/>
        </p:nvPicPr>
        <p:blipFill>
          <a:blip r:embed="rId3"/>
          <a:stretch>
            <a:fillRect/>
          </a:stretch>
        </p:blipFill>
        <p:spPr>
          <a:xfrm>
            <a:off x="380077" y="1388443"/>
            <a:ext cx="11048754" cy="4323425"/>
          </a:xfrm>
          <a:prstGeom prst="rect">
            <a:avLst/>
          </a:prstGeom>
        </p:spPr>
      </p:pic>
      <p:sp>
        <p:nvSpPr>
          <p:cNvPr id="8" name="Tittel 1">
            <a:extLst>
              <a:ext uri="{FF2B5EF4-FFF2-40B4-BE49-F238E27FC236}">
                <a16:creationId xmlns:a16="http://schemas.microsoft.com/office/drawing/2014/main" id="{C22E9EB2-45D1-949F-992F-2A9F5F2150E7}"/>
              </a:ext>
            </a:extLst>
          </p:cNvPr>
          <p:cNvSpPr txBox="1">
            <a:spLocks/>
          </p:cNvSpPr>
          <p:nvPr/>
        </p:nvSpPr>
        <p:spPr>
          <a:xfrm>
            <a:off x="448973" y="241819"/>
            <a:ext cx="11321581" cy="133994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r>
              <a:rPr lang="nb-NO" sz="3200" dirty="0">
                <a:latin typeface="Helvetica"/>
                <a:cs typeface="Helvetica"/>
              </a:rPr>
              <a:t>Hvilke fremtidsrettede ferdigheter bør studiene vektlegge framover</a:t>
            </a:r>
            <a:endParaRPr lang="nb-NO" sz="3200" dirty="0">
              <a:cs typeface="Helvetica"/>
            </a:endParaRPr>
          </a:p>
        </p:txBody>
      </p:sp>
      <p:sp>
        <p:nvSpPr>
          <p:cNvPr id="2" name="TekstSylinder 1">
            <a:extLst>
              <a:ext uri="{FF2B5EF4-FFF2-40B4-BE49-F238E27FC236}">
                <a16:creationId xmlns:a16="http://schemas.microsoft.com/office/drawing/2014/main" id="{4CC6CF8A-A38F-A997-CCCC-236D4470E801}"/>
              </a:ext>
            </a:extLst>
          </p:cNvPr>
          <p:cNvSpPr txBox="1"/>
          <p:nvPr/>
        </p:nvSpPr>
        <p:spPr>
          <a:xfrm>
            <a:off x="7461337" y="6246472"/>
            <a:ext cx="4443011" cy="369332"/>
          </a:xfrm>
          <a:prstGeom prst="rect">
            <a:avLst/>
          </a:prstGeom>
          <a:noFill/>
        </p:spPr>
        <p:txBody>
          <a:bodyPr wrap="none" rtlCol="0">
            <a:spAutoFit/>
          </a:bodyPr>
          <a:lstStyle/>
          <a:p>
            <a:r>
              <a:rPr lang="nb-NO" dirty="0"/>
              <a:t>21 </a:t>
            </a:r>
            <a:r>
              <a:rPr lang="nb-NO" dirty="0" err="1"/>
              <a:t>st</a:t>
            </a:r>
            <a:r>
              <a:rPr lang="nb-NO" dirty="0"/>
              <a:t> skills -  UiA kandidatundersøkelsen 2022</a:t>
            </a:r>
          </a:p>
        </p:txBody>
      </p:sp>
    </p:spTree>
    <p:extLst>
      <p:ext uri="{BB962C8B-B14F-4D97-AF65-F5344CB8AC3E}">
        <p14:creationId xmlns:p14="http://schemas.microsoft.com/office/powerpoint/2010/main" val="2833872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675532-BD52-38E6-DB03-DF2BB4A7A9C2}"/>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E5EEDCB8-21FE-7C1A-C326-FC428F610DD4}"/>
              </a:ext>
            </a:extLst>
          </p:cNvPr>
          <p:cNvPicPr>
            <a:picLocks noChangeAspect="1"/>
          </p:cNvPicPr>
          <p:nvPr/>
        </p:nvPicPr>
        <p:blipFill>
          <a:blip r:embed="rId3">
            <a:duotone>
              <a:schemeClr val="bg2">
                <a:shade val="45000"/>
                <a:satMod val="135000"/>
              </a:schemeClr>
              <a:prstClr val="white"/>
            </a:duotone>
          </a:blip>
          <a:srcRect/>
          <a:stretch/>
        </p:blipFill>
        <p:spPr>
          <a:xfrm>
            <a:off x="0" y="0"/>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E93A26D3-2D99-DC05-E9A9-493E071922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6D0EA0D3-50A0-69B8-FAEC-0AB7270D4858}"/>
              </a:ext>
            </a:extLst>
          </p:cNvPr>
          <p:cNvSpPr txBox="1">
            <a:spLocks/>
          </p:cNvSpPr>
          <p:nvPr/>
        </p:nvSpPr>
        <p:spPr>
          <a:xfrm>
            <a:off x="-163993" y="472667"/>
            <a:ext cx="12519984" cy="5490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en-US" sz="4800" noProof="0" dirty="0">
              <a:solidFill>
                <a:srgbClr val="C00000"/>
              </a:solidFill>
              <a:latin typeface="Helvetica"/>
              <a:cs typeface="Helvetica"/>
            </a:endParaRPr>
          </a:p>
          <a:p>
            <a:pPr algn="ctr"/>
            <a:endParaRPr lang="nb-NO" sz="3200" noProof="0" dirty="0">
              <a:solidFill>
                <a:srgbClr val="C00000"/>
              </a:solidFill>
              <a:latin typeface="Helvetica"/>
              <a:cs typeface="Helvetica"/>
            </a:endParaRPr>
          </a:p>
          <a:p>
            <a:pPr algn="ctr"/>
            <a:endParaRPr lang="nb-NO" sz="3200" dirty="0">
              <a:solidFill>
                <a:srgbClr val="C00000"/>
              </a:solidFill>
              <a:latin typeface="Helvetica"/>
              <a:cs typeface="Helvetica"/>
            </a:endParaRPr>
          </a:p>
          <a:p>
            <a:pPr algn="ctr"/>
            <a:r>
              <a:rPr lang="nb-NO" sz="4500" dirty="0">
                <a:solidFill>
                  <a:srgbClr val="C00000"/>
                </a:solidFill>
                <a:latin typeface="Helvetica"/>
                <a:cs typeface="Helvetica"/>
              </a:rPr>
              <a:t>Erfaringsdeling</a:t>
            </a:r>
          </a:p>
          <a:p>
            <a:pPr algn="ctr"/>
            <a:r>
              <a:rPr lang="nb-NO" sz="4500" dirty="0">
                <a:solidFill>
                  <a:srgbClr val="C00000"/>
                </a:solidFill>
                <a:latin typeface="Helvetica"/>
                <a:cs typeface="Helvetica"/>
              </a:rPr>
              <a:t>Studentrefleksjoner på de aktuelle ferdighetene. Nytten av de, hva de skulle ønske de hadde fått mer av mm.</a:t>
            </a:r>
          </a:p>
        </p:txBody>
      </p:sp>
    </p:spTree>
    <p:extLst>
      <p:ext uri="{BB962C8B-B14F-4D97-AF65-F5344CB8AC3E}">
        <p14:creationId xmlns:p14="http://schemas.microsoft.com/office/powerpoint/2010/main" val="249082170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71DACA-233B-BE1C-0D6F-71C37066749F}"/>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E139C3C5-4A02-55A3-EFC1-524E516830B2}"/>
              </a:ext>
            </a:extLst>
          </p:cNvPr>
          <p:cNvPicPr>
            <a:picLocks noChangeAspect="1"/>
          </p:cNvPicPr>
          <p:nvPr/>
        </p:nvPicPr>
        <p:blipFill>
          <a:blip r:embed="rId3">
            <a:duotone>
              <a:schemeClr val="bg2">
                <a:shade val="45000"/>
                <a:satMod val="135000"/>
              </a:schemeClr>
              <a:prstClr val="white"/>
            </a:duotone>
          </a:blip>
          <a:srcRect/>
          <a:stretch/>
        </p:blipFill>
        <p:spPr>
          <a:xfrm>
            <a:off x="0" y="0"/>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19B46D38-C6E6-62D4-2DDE-3F25BF78182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9330AED3-684A-E4F7-3AE1-19F6500AE31D}"/>
              </a:ext>
            </a:extLst>
          </p:cNvPr>
          <p:cNvSpPr txBox="1">
            <a:spLocks/>
          </p:cNvSpPr>
          <p:nvPr/>
        </p:nvSpPr>
        <p:spPr>
          <a:xfrm>
            <a:off x="-327984" y="973708"/>
            <a:ext cx="12519984" cy="5490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en-US" sz="4800" noProof="0" dirty="0">
              <a:solidFill>
                <a:srgbClr val="C00000"/>
              </a:solidFill>
              <a:latin typeface="Helvetica"/>
              <a:cs typeface="Helvetica"/>
            </a:endParaRPr>
          </a:p>
          <a:p>
            <a:pPr algn="ctr"/>
            <a:endParaRPr lang="nb-NO" sz="3200" noProof="0" dirty="0">
              <a:solidFill>
                <a:srgbClr val="C00000"/>
              </a:solidFill>
              <a:latin typeface="Helvetica"/>
              <a:cs typeface="Helvetica"/>
            </a:endParaRPr>
          </a:p>
          <a:p>
            <a:pPr algn="ctr"/>
            <a:endParaRPr lang="nb-NO" sz="3200" dirty="0">
              <a:solidFill>
                <a:srgbClr val="C00000"/>
              </a:solidFill>
              <a:latin typeface="Helvetica"/>
              <a:cs typeface="Helvetica"/>
            </a:endParaRPr>
          </a:p>
          <a:p>
            <a:pPr algn="ctr"/>
            <a:r>
              <a:rPr lang="nb-NO" sz="4500" dirty="0">
                <a:solidFill>
                  <a:srgbClr val="C00000"/>
                </a:solidFill>
                <a:latin typeface="Helvetica"/>
                <a:cs typeface="Helvetica"/>
              </a:rPr>
              <a:t>Erfaringsdeling</a:t>
            </a:r>
          </a:p>
          <a:p>
            <a:pPr algn="ctr"/>
            <a:r>
              <a:rPr lang="nb-NO" sz="4500" dirty="0">
                <a:solidFill>
                  <a:srgbClr val="C00000"/>
                </a:solidFill>
                <a:latin typeface="Helvetica"/>
                <a:cs typeface="Helvetica"/>
              </a:rPr>
              <a:t>Hvordan bruker strategiske arbeidsgivere</a:t>
            </a:r>
          </a:p>
          <a:p>
            <a:pPr algn="ctr"/>
            <a:endParaRPr lang="nb-NO" sz="4500" dirty="0">
              <a:solidFill>
                <a:srgbClr val="C00000"/>
              </a:solidFill>
              <a:latin typeface="Helvetica"/>
              <a:cs typeface="Helvetica"/>
            </a:endParaRPr>
          </a:p>
          <a:p>
            <a:pPr algn="ctr"/>
            <a:r>
              <a:rPr lang="nb-NO" sz="4500" dirty="0">
                <a:solidFill>
                  <a:srgbClr val="C00000"/>
                </a:solidFill>
                <a:latin typeface="Helvetica"/>
                <a:cs typeface="Helvetica"/>
              </a:rPr>
              <a:t>De aktuelle ferdighetene?  </a:t>
            </a:r>
          </a:p>
          <a:p>
            <a:pPr algn="ctr"/>
            <a:r>
              <a:rPr lang="nb-NO" sz="4500" dirty="0">
                <a:solidFill>
                  <a:srgbClr val="C00000"/>
                </a:solidFill>
                <a:latin typeface="Helvetica"/>
                <a:cs typeface="Helvetica"/>
              </a:rPr>
              <a:t>Hvilke ferdigheter ser de etter hos nyutdannede kandidater? </a:t>
            </a:r>
            <a:endParaRPr lang="nb-NO" sz="4500" noProof="0" dirty="0">
              <a:solidFill>
                <a:srgbClr val="C00000"/>
              </a:solidFill>
              <a:cs typeface="Helvetica"/>
            </a:endParaRPr>
          </a:p>
        </p:txBody>
      </p:sp>
    </p:spTree>
    <p:extLst>
      <p:ext uri="{BB962C8B-B14F-4D97-AF65-F5344CB8AC3E}">
        <p14:creationId xmlns:p14="http://schemas.microsoft.com/office/powerpoint/2010/main" val="6559021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420D0-9E21-B435-923F-09938D14811A}"/>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145B34BA-6D2D-C4F9-9C5E-A619A2F6E276}"/>
              </a:ext>
            </a:extLst>
          </p:cNvPr>
          <p:cNvPicPr>
            <a:picLocks noChangeAspect="1"/>
          </p:cNvPicPr>
          <p:nvPr/>
        </p:nvPicPr>
        <p:blipFill>
          <a:blip r:embed="rId3">
            <a:duotone>
              <a:schemeClr val="bg2">
                <a:shade val="45000"/>
                <a:satMod val="135000"/>
              </a:schemeClr>
              <a:prstClr val="white"/>
            </a:duotone>
          </a:blip>
          <a:srcRect/>
          <a:stretch/>
        </p:blipFill>
        <p:spPr>
          <a:xfrm>
            <a:off x="0" y="0"/>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ADF2C84B-4AF9-04D3-4ADE-43A50C492C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2B640C80-42A1-4820-56B4-378D5457315C}"/>
              </a:ext>
            </a:extLst>
          </p:cNvPr>
          <p:cNvSpPr txBox="1">
            <a:spLocks/>
          </p:cNvSpPr>
          <p:nvPr/>
        </p:nvSpPr>
        <p:spPr>
          <a:xfrm>
            <a:off x="-163993" y="197094"/>
            <a:ext cx="12519984" cy="5490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en-US" sz="4800" noProof="0" dirty="0">
              <a:solidFill>
                <a:srgbClr val="C00000"/>
              </a:solidFill>
              <a:latin typeface="Helvetica"/>
              <a:cs typeface="Helvetica"/>
            </a:endParaRPr>
          </a:p>
          <a:p>
            <a:pPr algn="ctr"/>
            <a:endParaRPr lang="nb-NO" sz="3200" noProof="0" dirty="0">
              <a:solidFill>
                <a:srgbClr val="C00000"/>
              </a:solidFill>
              <a:latin typeface="Helvetica"/>
              <a:cs typeface="Helvetica"/>
            </a:endParaRPr>
          </a:p>
          <a:p>
            <a:pPr algn="ctr"/>
            <a:endParaRPr lang="nb-NO" sz="3200" dirty="0">
              <a:solidFill>
                <a:srgbClr val="C00000"/>
              </a:solidFill>
              <a:latin typeface="Helvetica"/>
              <a:cs typeface="Helvetica"/>
            </a:endParaRPr>
          </a:p>
          <a:p>
            <a:pPr algn="ctr"/>
            <a:r>
              <a:rPr lang="nb-NO" sz="4500" dirty="0">
                <a:solidFill>
                  <a:srgbClr val="C00000"/>
                </a:solidFill>
                <a:latin typeface="Helvetica"/>
                <a:cs typeface="Helvetica"/>
              </a:rPr>
              <a:t>Erfaringsdeling</a:t>
            </a:r>
          </a:p>
          <a:p>
            <a:pPr algn="ctr"/>
            <a:r>
              <a:rPr lang="nb-NO" sz="4500" dirty="0">
                <a:solidFill>
                  <a:srgbClr val="C00000"/>
                </a:solidFill>
                <a:latin typeface="Helvetica"/>
                <a:cs typeface="Helvetica"/>
              </a:rPr>
              <a:t>Hvordan jobber andre fagmiljø med dette?</a:t>
            </a:r>
          </a:p>
          <a:p>
            <a:pPr algn="ctr"/>
            <a:endParaRPr lang="nb-NO" sz="4500" dirty="0">
              <a:solidFill>
                <a:srgbClr val="C00000"/>
              </a:solidFill>
              <a:latin typeface="Helvetica"/>
              <a:cs typeface="Helvetica"/>
            </a:endParaRPr>
          </a:p>
        </p:txBody>
      </p:sp>
    </p:spTree>
    <p:extLst>
      <p:ext uri="{BB962C8B-B14F-4D97-AF65-F5344CB8AC3E}">
        <p14:creationId xmlns:p14="http://schemas.microsoft.com/office/powerpoint/2010/main" val="12351772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6A83A3-9996-448F-036F-125E8747F905}"/>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5E2E040C-C924-1519-F171-C86E9E7D2CC7}"/>
              </a:ext>
            </a:extLst>
          </p:cNvPr>
          <p:cNvSpPr>
            <a:spLocks noGrp="1"/>
          </p:cNvSpPr>
          <p:nvPr>
            <p:ph type="title"/>
          </p:nvPr>
        </p:nvSpPr>
        <p:spPr>
          <a:xfrm>
            <a:off x="203200" y="0"/>
            <a:ext cx="11988800" cy="1325563"/>
          </a:xfrm>
        </p:spPr>
        <p:txBody>
          <a:bodyPr anchor="ctr">
            <a:normAutofit/>
          </a:bodyPr>
          <a:lstStyle/>
          <a:p>
            <a:pPr algn="ctr"/>
            <a:r>
              <a:rPr lang="nb-NO" sz="3200" dirty="0">
                <a:latin typeface="Helvetica"/>
                <a:cs typeface="Helvetica"/>
              </a:rPr>
              <a:t>Forslag til tema: Effektiv og ansvarlig bruk av KI</a:t>
            </a:r>
          </a:p>
        </p:txBody>
      </p:sp>
      <p:sp>
        <p:nvSpPr>
          <p:cNvPr id="3" name="TekstSylinder 2">
            <a:extLst>
              <a:ext uri="{FF2B5EF4-FFF2-40B4-BE49-F238E27FC236}">
                <a16:creationId xmlns:a16="http://schemas.microsoft.com/office/drawing/2014/main" id="{57DACAEB-09E9-0B57-B838-47B153F5D67D}"/>
              </a:ext>
            </a:extLst>
          </p:cNvPr>
          <p:cNvSpPr txBox="1"/>
          <p:nvPr/>
        </p:nvSpPr>
        <p:spPr>
          <a:xfrm>
            <a:off x="3615740" y="1325563"/>
            <a:ext cx="8576260" cy="5632311"/>
          </a:xfrm>
          <a:prstGeom prst="rect">
            <a:avLst/>
          </a:prstGeom>
          <a:noFill/>
        </p:spPr>
        <p:txBody>
          <a:bodyPr wrap="square" rtlCol="0">
            <a:spAutoFit/>
          </a:bodyPr>
          <a:lstStyle/>
          <a:p>
            <a:endParaRPr lang="nb-NO" dirty="0"/>
          </a:p>
          <a:p>
            <a:pPr marL="285750" indent="-285750">
              <a:buClr>
                <a:srgbClr val="C00000"/>
              </a:buClr>
              <a:buFont typeface="Arial" panose="020B0604020202020204" pitchFamily="34" charset="0"/>
              <a:buChar char="•"/>
            </a:pPr>
            <a:r>
              <a:rPr lang="nb-NO" dirty="0"/>
              <a:t>Det er innført retningslinjer for bruk av kunstig intelligens på alle studieprogram. </a:t>
            </a:r>
            <a:br>
              <a:rPr lang="nb-NO" dirty="0"/>
            </a:br>
            <a:r>
              <a:rPr lang="nb-NO" dirty="0"/>
              <a:t>Les vedtaket fra Universitetsstyret: </a:t>
            </a:r>
            <a:r>
              <a:rPr lang="nb-NO" dirty="0">
                <a:hlinkClick r:id="rId3">
                  <a:extLst>
                    <a:ext uri="{A12FA001-AC4F-418D-AE19-62706E023703}">
                      <ahyp:hlinkClr xmlns:ahyp="http://schemas.microsoft.com/office/drawing/2018/hyperlinkcolor" val="tx"/>
                    </a:ext>
                  </a:extLst>
                </a:hlinkClick>
              </a:rPr>
              <a:t>klikk her </a:t>
            </a:r>
            <a:br>
              <a:rPr lang="nb-NO" dirty="0"/>
            </a:br>
            <a:endParaRPr lang="nb-NO" dirty="0"/>
          </a:p>
          <a:p>
            <a:pPr marL="285750" indent="-285750">
              <a:buClr>
                <a:srgbClr val="C00000"/>
              </a:buClr>
              <a:buFont typeface="Arial" panose="020B0604020202020204" pitchFamily="34" charset="0"/>
              <a:buChar char="•"/>
            </a:pPr>
            <a:r>
              <a:rPr lang="nb-NO" dirty="0"/>
              <a:t>Studieprogramledere og studieledere er ansvarlige for å koordinere og håndtere muligheter og utfordringer innenfor hvert enkelt studieprogram. </a:t>
            </a:r>
          </a:p>
          <a:p>
            <a:pPr marL="285750" indent="-285750">
              <a:buClr>
                <a:srgbClr val="C00000"/>
              </a:buClr>
              <a:buFont typeface="Arial" panose="020B0604020202020204" pitchFamily="34" charset="0"/>
              <a:buChar char="•"/>
            </a:pPr>
            <a:endParaRPr lang="nb-NO" dirty="0">
              <a:solidFill>
                <a:srgbClr val="333333"/>
              </a:solidFill>
              <a:latin typeface="acumin-variable"/>
            </a:endParaRPr>
          </a:p>
          <a:p>
            <a:pPr marL="285750" indent="-285750">
              <a:buClr>
                <a:srgbClr val="C00000"/>
              </a:buClr>
              <a:buFont typeface="Arial" panose="020B0604020202020204" pitchFamily="34" charset="0"/>
              <a:buChar char="•"/>
            </a:pPr>
            <a:r>
              <a:rPr lang="nb-NO" dirty="0">
                <a:solidFill>
                  <a:srgbClr val="333333"/>
                </a:solidFill>
                <a:latin typeface="acumin-variable"/>
              </a:rPr>
              <a:t>Studentene skal tilegne seg kunnskap om kunstig intelligens (KI) og utvikle evnen til kritisk refleksjon rundt bruken av KI. De skal være kjent med overordnede problemstillinger knyttet til KI-teknologi generelt og i samfunns og arbeidslivet.</a:t>
            </a:r>
          </a:p>
          <a:p>
            <a:pPr marL="285750" indent="-285750">
              <a:buClr>
                <a:srgbClr val="C00000"/>
              </a:buClr>
              <a:buFont typeface="Arial" panose="020B0604020202020204" pitchFamily="34" charset="0"/>
              <a:buChar char="•"/>
            </a:pPr>
            <a:endParaRPr lang="nb-NO" dirty="0">
              <a:solidFill>
                <a:srgbClr val="333333"/>
              </a:solidFill>
              <a:latin typeface="acumin-variable"/>
            </a:endParaRPr>
          </a:p>
          <a:p>
            <a:pPr marL="285750" indent="-285750">
              <a:buClr>
                <a:srgbClr val="C00000"/>
              </a:buClr>
              <a:buFont typeface="Arial" panose="020B0604020202020204" pitchFamily="34" charset="0"/>
              <a:buChar char="•"/>
            </a:pPr>
            <a:r>
              <a:rPr lang="nb-NO" dirty="0">
                <a:solidFill>
                  <a:srgbClr val="333333"/>
                </a:solidFill>
                <a:latin typeface="acumin-variable"/>
              </a:rPr>
              <a:t>Hvilke tiltak er aktuelle for å få inn denne typen kompetanse i undervisningsopplegget på deres fag?</a:t>
            </a:r>
          </a:p>
          <a:p>
            <a:pPr>
              <a:buClr>
                <a:srgbClr val="C00000"/>
              </a:buClr>
            </a:pPr>
            <a:endParaRPr lang="nb-NO" dirty="0">
              <a:solidFill>
                <a:srgbClr val="333333"/>
              </a:solidFill>
              <a:latin typeface="acumin-variable"/>
            </a:endParaRPr>
          </a:p>
          <a:p>
            <a:pPr marL="285750" indent="-285750">
              <a:buClr>
                <a:srgbClr val="C00000"/>
              </a:buClr>
              <a:buFont typeface="Arial" panose="020B0604020202020204" pitchFamily="34" charset="0"/>
              <a:buChar char="•"/>
            </a:pPr>
            <a:r>
              <a:rPr lang="nb-NO" dirty="0">
                <a:solidFill>
                  <a:srgbClr val="333333"/>
                </a:solidFill>
                <a:latin typeface="acumin-variable"/>
              </a:rPr>
              <a:t>Det skal gjennomføres pilotprosjekter og casestudier for å teste, evaluere og demonstrere KIs effekt i undervisnings- og vurderingssammenheng, og for å identifisere beste praksiser.</a:t>
            </a:r>
          </a:p>
          <a:p>
            <a:pPr marL="285750" indent="-285750">
              <a:buClr>
                <a:srgbClr val="C00000"/>
              </a:buClr>
              <a:buFont typeface="Arial" panose="020B0604020202020204" pitchFamily="34" charset="0"/>
              <a:buChar char="•"/>
            </a:pPr>
            <a:endParaRPr lang="nb-NO" dirty="0">
              <a:solidFill>
                <a:srgbClr val="333333"/>
              </a:solidFill>
              <a:latin typeface="acumin-variable"/>
            </a:endParaRPr>
          </a:p>
          <a:p>
            <a:pPr>
              <a:buClr>
                <a:srgbClr val="C00000"/>
              </a:buClr>
            </a:pPr>
            <a:endParaRPr lang="nb-NO" dirty="0"/>
          </a:p>
          <a:p>
            <a:pPr marL="285750" indent="-285750">
              <a:buFont typeface="Arial" panose="020B0604020202020204" pitchFamily="34" charset="0"/>
              <a:buChar char="•"/>
            </a:pPr>
            <a:endParaRPr lang="nb-NO" dirty="0"/>
          </a:p>
        </p:txBody>
      </p:sp>
      <p:sp>
        <p:nvSpPr>
          <p:cNvPr id="5" name="Ellipse 4">
            <a:extLst>
              <a:ext uri="{FF2B5EF4-FFF2-40B4-BE49-F238E27FC236}">
                <a16:creationId xmlns:a16="http://schemas.microsoft.com/office/drawing/2014/main" id="{134F2C5C-9683-18FA-D9F1-0E3D9F24FA33}"/>
              </a:ext>
            </a:extLst>
          </p:cNvPr>
          <p:cNvSpPr>
            <a:spLocks noChangeAspect="1"/>
          </p:cNvSpPr>
          <p:nvPr/>
        </p:nvSpPr>
        <p:spPr>
          <a:xfrm>
            <a:off x="549959" y="2307100"/>
            <a:ext cx="2440264" cy="2440264"/>
          </a:xfrm>
          <a:prstGeom prst="ellipse">
            <a:avLst/>
          </a:prstGeom>
          <a:noFill/>
          <a:ln>
            <a:solidFill>
              <a:srgbClr val="C8102E"/>
            </a:solid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endParaRPr lang="nb-NO" b="1">
              <a:solidFill>
                <a:srgbClr val="C8102E"/>
              </a:solidFill>
              <a:latin typeface="Helvetica" pitchFamily="2" charset="0"/>
            </a:endParaRPr>
          </a:p>
        </p:txBody>
      </p:sp>
      <p:pic>
        <p:nvPicPr>
          <p:cNvPr id="6" name="Grafikk 5" descr="Programmere mann med heldekkende fyll">
            <a:extLst>
              <a:ext uri="{FF2B5EF4-FFF2-40B4-BE49-F238E27FC236}">
                <a16:creationId xmlns:a16="http://schemas.microsoft.com/office/drawing/2014/main" id="{1927D91B-CE5E-01B1-9B2E-8663C96E5C5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64385" y="2615734"/>
            <a:ext cx="1611412" cy="1611412"/>
          </a:xfrm>
          <a:prstGeom prst="rect">
            <a:avLst/>
          </a:prstGeom>
        </p:spPr>
      </p:pic>
      <p:sp>
        <p:nvSpPr>
          <p:cNvPr id="7" name="TekstSylinder 6">
            <a:extLst>
              <a:ext uri="{FF2B5EF4-FFF2-40B4-BE49-F238E27FC236}">
                <a16:creationId xmlns:a16="http://schemas.microsoft.com/office/drawing/2014/main" id="{779DF19A-1C31-88E1-90AD-7021E278A1A7}"/>
              </a:ext>
            </a:extLst>
          </p:cNvPr>
          <p:cNvSpPr txBox="1"/>
          <p:nvPr/>
        </p:nvSpPr>
        <p:spPr>
          <a:xfrm>
            <a:off x="203200" y="4876067"/>
            <a:ext cx="3257086" cy="738664"/>
          </a:xfrm>
          <a:prstGeom prst="rect">
            <a:avLst/>
          </a:prstGeom>
          <a:noFill/>
        </p:spPr>
        <p:txBody>
          <a:bodyPr wrap="square" rtlCol="0">
            <a:spAutoFit/>
          </a:bodyPr>
          <a:lstStyle/>
          <a:p>
            <a:pPr algn="ctr"/>
            <a:r>
              <a:rPr lang="nb-NO" sz="1400" dirty="0">
                <a:latin typeface="Helvetica" pitchFamily="2" charset="0"/>
              </a:rPr>
              <a:t>Effektiv og ansvarlig </a:t>
            </a:r>
          </a:p>
          <a:p>
            <a:pPr algn="ctr"/>
            <a:r>
              <a:rPr lang="nb-NO" sz="1400" dirty="0">
                <a:latin typeface="Helvetica" pitchFamily="2" charset="0"/>
              </a:rPr>
              <a:t>bruk av teknologi</a:t>
            </a:r>
          </a:p>
          <a:p>
            <a:pPr algn="ctr"/>
            <a:endParaRPr lang="nb-NO" sz="1400" dirty="0">
              <a:latin typeface="Helvetica" pitchFamily="2" charset="0"/>
            </a:endParaRPr>
          </a:p>
        </p:txBody>
      </p:sp>
    </p:spTree>
    <p:extLst>
      <p:ext uri="{BB962C8B-B14F-4D97-AF65-F5344CB8AC3E}">
        <p14:creationId xmlns:p14="http://schemas.microsoft.com/office/powerpoint/2010/main" val="195066345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09F2F-BB7A-B453-4E7E-B777DAC02393}"/>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E40D13FE-0D3C-B0BA-C584-86A6AF40B697}"/>
              </a:ext>
            </a:extLst>
          </p:cNvPr>
          <p:cNvSpPr>
            <a:spLocks noGrp="1"/>
          </p:cNvSpPr>
          <p:nvPr>
            <p:ph type="title"/>
          </p:nvPr>
        </p:nvSpPr>
        <p:spPr>
          <a:xfrm>
            <a:off x="0" y="0"/>
            <a:ext cx="12192000" cy="1325563"/>
          </a:xfrm>
        </p:spPr>
        <p:txBody>
          <a:bodyPr anchor="ctr">
            <a:normAutofit/>
          </a:bodyPr>
          <a:lstStyle/>
          <a:p>
            <a:pPr algn="ctr"/>
            <a:r>
              <a:rPr lang="nb-NO" sz="3200" dirty="0">
                <a:latin typeface="Helvetica"/>
                <a:cs typeface="Helvetica"/>
              </a:rPr>
              <a:t>UiA sin KI koordinator kan hjelpe og skreddersy </a:t>
            </a:r>
            <a:br>
              <a:rPr lang="nb-NO" sz="3200" dirty="0">
                <a:latin typeface="Helvetica"/>
                <a:cs typeface="Helvetica"/>
              </a:rPr>
            </a:br>
            <a:r>
              <a:rPr lang="nb-NO" sz="3200" dirty="0">
                <a:latin typeface="Helvetica"/>
                <a:cs typeface="Helvetica"/>
              </a:rPr>
              <a:t>faglig påfyll om KI i undervisning og </a:t>
            </a:r>
            <a:r>
              <a:rPr lang="nb-NO" sz="3200" dirty="0" err="1">
                <a:latin typeface="Helvetica"/>
                <a:cs typeface="Helvetica"/>
              </a:rPr>
              <a:t>workshopøkt</a:t>
            </a:r>
            <a:r>
              <a:rPr lang="nb-NO" sz="3200" dirty="0">
                <a:latin typeface="Helvetica"/>
                <a:cs typeface="Helvetica"/>
              </a:rPr>
              <a:t> </a:t>
            </a:r>
          </a:p>
        </p:txBody>
      </p:sp>
      <p:pic>
        <p:nvPicPr>
          <p:cNvPr id="8" name="Bilde 7">
            <a:extLst>
              <a:ext uri="{FF2B5EF4-FFF2-40B4-BE49-F238E27FC236}">
                <a16:creationId xmlns:a16="http://schemas.microsoft.com/office/drawing/2014/main" id="{6B573FF7-95BE-66F6-1CF3-AB284BFF2B9E}"/>
              </a:ext>
            </a:extLst>
          </p:cNvPr>
          <p:cNvPicPr>
            <a:picLocks noChangeAspect="1"/>
          </p:cNvPicPr>
          <p:nvPr/>
        </p:nvPicPr>
        <p:blipFill>
          <a:blip r:embed="rId3"/>
          <a:stretch>
            <a:fillRect/>
          </a:stretch>
        </p:blipFill>
        <p:spPr>
          <a:xfrm>
            <a:off x="1606010" y="1568064"/>
            <a:ext cx="3524742" cy="3477110"/>
          </a:xfrm>
          <a:prstGeom prst="rect">
            <a:avLst/>
          </a:prstGeom>
        </p:spPr>
      </p:pic>
      <p:pic>
        <p:nvPicPr>
          <p:cNvPr id="10" name="Bilde 9">
            <a:extLst>
              <a:ext uri="{FF2B5EF4-FFF2-40B4-BE49-F238E27FC236}">
                <a16:creationId xmlns:a16="http://schemas.microsoft.com/office/drawing/2014/main" id="{6BDDE6C1-9DE7-4A97-4ED9-1987E8B75FF7}"/>
              </a:ext>
            </a:extLst>
          </p:cNvPr>
          <p:cNvPicPr>
            <a:picLocks noChangeAspect="1"/>
          </p:cNvPicPr>
          <p:nvPr/>
        </p:nvPicPr>
        <p:blipFill>
          <a:blip r:embed="rId4"/>
          <a:stretch>
            <a:fillRect/>
          </a:stretch>
        </p:blipFill>
        <p:spPr>
          <a:xfrm>
            <a:off x="5130752" y="1568064"/>
            <a:ext cx="5858693" cy="924054"/>
          </a:xfrm>
          <a:prstGeom prst="rect">
            <a:avLst/>
          </a:prstGeom>
        </p:spPr>
      </p:pic>
      <p:pic>
        <p:nvPicPr>
          <p:cNvPr id="16" name="Bilde 15">
            <a:extLst>
              <a:ext uri="{FF2B5EF4-FFF2-40B4-BE49-F238E27FC236}">
                <a16:creationId xmlns:a16="http://schemas.microsoft.com/office/drawing/2014/main" id="{24465DE5-6200-64B8-2375-3D3C3CA99423}"/>
              </a:ext>
            </a:extLst>
          </p:cNvPr>
          <p:cNvPicPr>
            <a:picLocks noChangeAspect="1"/>
          </p:cNvPicPr>
          <p:nvPr/>
        </p:nvPicPr>
        <p:blipFill>
          <a:blip r:embed="rId5"/>
          <a:srcRect r="162" b="-1452"/>
          <a:stretch>
            <a:fillRect/>
          </a:stretch>
        </p:blipFill>
        <p:spPr>
          <a:xfrm>
            <a:off x="5125989" y="2492118"/>
            <a:ext cx="5858693" cy="1140430"/>
          </a:xfrm>
          <a:prstGeom prst="rect">
            <a:avLst/>
          </a:prstGeom>
        </p:spPr>
      </p:pic>
      <p:pic>
        <p:nvPicPr>
          <p:cNvPr id="18" name="Bilde 17">
            <a:extLst>
              <a:ext uri="{FF2B5EF4-FFF2-40B4-BE49-F238E27FC236}">
                <a16:creationId xmlns:a16="http://schemas.microsoft.com/office/drawing/2014/main" id="{F22BC82D-4F2C-A254-27FA-CC44F8E1614F}"/>
              </a:ext>
            </a:extLst>
          </p:cNvPr>
          <p:cNvPicPr>
            <a:picLocks noChangeAspect="1"/>
          </p:cNvPicPr>
          <p:nvPr/>
        </p:nvPicPr>
        <p:blipFill>
          <a:blip r:embed="rId6"/>
          <a:stretch>
            <a:fillRect/>
          </a:stretch>
        </p:blipFill>
        <p:spPr>
          <a:xfrm>
            <a:off x="5121225" y="3553338"/>
            <a:ext cx="5858693" cy="1491836"/>
          </a:xfrm>
          <a:prstGeom prst="rect">
            <a:avLst/>
          </a:prstGeom>
        </p:spPr>
      </p:pic>
    </p:spTree>
    <p:extLst>
      <p:ext uri="{BB962C8B-B14F-4D97-AF65-F5344CB8AC3E}">
        <p14:creationId xmlns:p14="http://schemas.microsoft.com/office/powerpoint/2010/main" val="2377273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C1A7E-9FE4-CB89-5A5A-EBA842D8E82F}"/>
            </a:ext>
          </a:extLst>
        </p:cNvPr>
        <p:cNvGrpSpPr/>
        <p:nvPr/>
      </p:nvGrpSpPr>
      <p:grpSpPr>
        <a:xfrm>
          <a:off x="0" y="0"/>
          <a:ext cx="0" cy="0"/>
          <a:chOff x="0" y="0"/>
          <a:chExt cx="0" cy="0"/>
        </a:xfrm>
      </p:grpSpPr>
      <p:pic>
        <p:nvPicPr>
          <p:cNvPr id="8" name="Bilde 7" descr="Et bilde som inneholder mann, Menneskeansikt, Post-it-lapp, klær&#10;&#10;Automatisk generert beskrivelse">
            <a:extLst>
              <a:ext uri="{FF2B5EF4-FFF2-40B4-BE49-F238E27FC236}">
                <a16:creationId xmlns:a16="http://schemas.microsoft.com/office/drawing/2014/main" id="{D5A6E9D1-DEDE-DC1C-0EF7-03413A578739}"/>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26600" t="237"/>
          <a:stretch/>
        </p:blipFill>
        <p:spPr>
          <a:xfrm>
            <a:off x="5300131" y="677333"/>
            <a:ext cx="6891867" cy="6252635"/>
          </a:xfrm>
          <a:prstGeom prst="rect">
            <a:avLst/>
          </a:prstGeom>
        </p:spPr>
      </p:pic>
      <p:sp>
        <p:nvSpPr>
          <p:cNvPr id="2" name="Tittel 1">
            <a:extLst>
              <a:ext uri="{FF2B5EF4-FFF2-40B4-BE49-F238E27FC236}">
                <a16:creationId xmlns:a16="http://schemas.microsoft.com/office/drawing/2014/main" id="{21A8B34E-13E8-154B-9A05-DBB033D46A28}"/>
              </a:ext>
            </a:extLst>
          </p:cNvPr>
          <p:cNvSpPr>
            <a:spLocks noGrp="1"/>
          </p:cNvSpPr>
          <p:nvPr>
            <p:ph type="ctrTitle"/>
          </p:nvPr>
        </p:nvSpPr>
        <p:spPr>
          <a:xfrm>
            <a:off x="660099" y="3567335"/>
            <a:ext cx="4640032" cy="3060168"/>
          </a:xfrm>
        </p:spPr>
        <p:txBody>
          <a:bodyPr>
            <a:noAutofit/>
          </a:bodyPr>
          <a:lstStyle/>
          <a:p>
            <a:pPr algn="l"/>
            <a:r>
              <a:rPr lang="nb-NO" sz="4000" dirty="0">
                <a:latin typeface="Arial"/>
                <a:cs typeface="Arial"/>
              </a:rPr>
              <a:t>Her er noen generelle </a:t>
            </a:r>
            <a:r>
              <a:rPr lang="nb-NO" sz="4000" dirty="0" err="1">
                <a:latin typeface="Arial"/>
                <a:cs typeface="Arial"/>
              </a:rPr>
              <a:t>slider</a:t>
            </a:r>
            <a:r>
              <a:rPr lang="nb-NO" sz="4000" dirty="0">
                <a:latin typeface="Arial"/>
                <a:cs typeface="Arial"/>
              </a:rPr>
              <a:t> til workshoper</a:t>
            </a:r>
            <a:br>
              <a:rPr lang="nb-NO" sz="4000" dirty="0">
                <a:latin typeface="Arial"/>
                <a:cs typeface="Arial"/>
              </a:rPr>
            </a:br>
            <a:br>
              <a:rPr lang="nb-NO" sz="4000" dirty="0">
                <a:latin typeface="Arial"/>
                <a:cs typeface="Arial"/>
              </a:rPr>
            </a:br>
            <a:r>
              <a:rPr lang="nb-NO" sz="4000" dirty="0">
                <a:latin typeface="Arial"/>
                <a:cs typeface="Arial"/>
              </a:rPr>
              <a:t>Idemyldring på definert tema </a:t>
            </a:r>
            <a:br>
              <a:rPr lang="nb-NO" sz="4000" dirty="0">
                <a:latin typeface="Arial"/>
                <a:cs typeface="Arial"/>
              </a:rPr>
            </a:br>
            <a:r>
              <a:rPr lang="nb-NO" sz="4000" dirty="0">
                <a:latin typeface="Arial"/>
                <a:cs typeface="Arial"/>
              </a:rPr>
              <a:t> </a:t>
            </a:r>
            <a:br>
              <a:rPr lang="nb-NO" sz="4000" dirty="0">
                <a:latin typeface="Arial"/>
                <a:cs typeface="Arial"/>
              </a:rPr>
            </a:br>
            <a:r>
              <a:rPr lang="nb-NO" sz="4000" dirty="0">
                <a:latin typeface="Arial"/>
                <a:cs typeface="Arial"/>
              </a:rPr>
              <a:t>Individuelt/ </a:t>
            </a:r>
            <a:br>
              <a:rPr lang="nb-NO" sz="4000" dirty="0">
                <a:latin typeface="Arial"/>
                <a:cs typeface="Arial"/>
              </a:rPr>
            </a:br>
            <a:r>
              <a:rPr lang="nb-NO" sz="4000" dirty="0">
                <a:latin typeface="Arial"/>
                <a:cs typeface="Arial"/>
              </a:rPr>
              <a:t>på gruppebord </a:t>
            </a:r>
            <a:br>
              <a:rPr lang="nb-NO" sz="4000" dirty="0">
                <a:latin typeface="Arial" panose="020B0604020202020204" pitchFamily="34" charset="0"/>
                <a:cs typeface="Arial" panose="020B0604020202020204" pitchFamily="34" charset="0"/>
              </a:rPr>
            </a:br>
            <a:br>
              <a:rPr lang="nb-NO" sz="4000" dirty="0">
                <a:latin typeface="Arial" panose="020B0604020202020204" pitchFamily="34" charset="0"/>
                <a:cs typeface="Arial" panose="020B0604020202020204" pitchFamily="34" charset="0"/>
              </a:rPr>
            </a:br>
            <a:endParaRPr lang="nb-NO" sz="4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466030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BD5D7A-0EE8-150B-5031-9851C8E9B71C}"/>
            </a:ext>
          </a:extLst>
        </p:cNvPr>
        <p:cNvGrpSpPr/>
        <p:nvPr/>
      </p:nvGrpSpPr>
      <p:grpSpPr>
        <a:xfrm>
          <a:off x="0" y="0"/>
          <a:ext cx="0" cy="0"/>
          <a:chOff x="0" y="0"/>
          <a:chExt cx="0" cy="0"/>
        </a:xfrm>
      </p:grpSpPr>
      <p:sp>
        <p:nvSpPr>
          <p:cNvPr id="3" name="Tittel 2">
            <a:extLst>
              <a:ext uri="{FF2B5EF4-FFF2-40B4-BE49-F238E27FC236}">
                <a16:creationId xmlns:a16="http://schemas.microsoft.com/office/drawing/2014/main" id="{FDD3E828-07D3-7616-3584-17E164F6D0C1}"/>
              </a:ext>
            </a:extLst>
          </p:cNvPr>
          <p:cNvSpPr>
            <a:spLocks noGrp="1"/>
          </p:cNvSpPr>
          <p:nvPr>
            <p:ph type="title"/>
          </p:nvPr>
        </p:nvSpPr>
        <p:spPr>
          <a:xfrm>
            <a:off x="595089" y="2854851"/>
            <a:ext cx="5002522" cy="821284"/>
          </a:xfrm>
        </p:spPr>
        <p:txBody>
          <a:bodyPr>
            <a:normAutofit fontScale="90000"/>
          </a:bodyPr>
          <a:lstStyle/>
          <a:p>
            <a:pPr algn="ctr"/>
            <a:r>
              <a:rPr lang="nb-NO" sz="4900" dirty="0">
                <a:latin typeface="Helvetica"/>
                <a:cs typeface="Helvetica"/>
              </a:rPr>
              <a:t>Plasser alle lappene der du mener de hører hjemme i matrisen</a:t>
            </a:r>
            <a:br>
              <a:rPr lang="nb-NO" sz="3000" dirty="0">
                <a:latin typeface="Helvetica"/>
                <a:cs typeface="Helvetica"/>
              </a:rPr>
            </a:br>
            <a:r>
              <a:rPr lang="nb-NO" sz="3000" dirty="0">
                <a:latin typeface="Helvetica"/>
                <a:cs typeface="Helvetica"/>
              </a:rPr>
              <a:t> </a:t>
            </a:r>
            <a:endParaRPr lang="nb-NO" sz="3000" dirty="0"/>
          </a:p>
        </p:txBody>
      </p:sp>
      <p:pic>
        <p:nvPicPr>
          <p:cNvPr id="7" name="Bilde 6">
            <a:extLst>
              <a:ext uri="{FF2B5EF4-FFF2-40B4-BE49-F238E27FC236}">
                <a16:creationId xmlns:a16="http://schemas.microsoft.com/office/drawing/2014/main" id="{3BB2F786-5C87-A5C0-A973-A09D6D460DC5}"/>
              </a:ext>
            </a:extLst>
          </p:cNvPr>
          <p:cNvPicPr>
            <a:picLocks noChangeAspect="1"/>
          </p:cNvPicPr>
          <p:nvPr/>
        </p:nvPicPr>
        <p:blipFill>
          <a:blip r:embed="rId3"/>
          <a:srcRect r="-171" b="699"/>
          <a:stretch/>
        </p:blipFill>
        <p:spPr>
          <a:xfrm>
            <a:off x="5943404" y="1371600"/>
            <a:ext cx="6259287" cy="4086026"/>
          </a:xfrm>
          <a:prstGeom prst="rect">
            <a:avLst/>
          </a:prstGeom>
        </p:spPr>
      </p:pic>
    </p:spTree>
    <p:extLst>
      <p:ext uri="{BB962C8B-B14F-4D97-AF65-F5344CB8AC3E}">
        <p14:creationId xmlns:p14="http://schemas.microsoft.com/office/powerpoint/2010/main" val="25672128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Bilde 6">
            <a:extLst>
              <a:ext uri="{FF2B5EF4-FFF2-40B4-BE49-F238E27FC236}">
                <a16:creationId xmlns:a16="http://schemas.microsoft.com/office/drawing/2014/main" id="{89AED8C5-5FCA-9149-8AF8-3BB7335AD220}"/>
              </a:ext>
            </a:extLst>
          </p:cNvPr>
          <p:cNvPicPr>
            <a:picLocks noChangeAspect="1"/>
          </p:cNvPicPr>
          <p:nvPr/>
        </p:nvPicPr>
        <p:blipFill>
          <a:blip r:embed="rId3"/>
          <a:srcRect r="-171" b="699"/>
          <a:stretch/>
        </p:blipFill>
        <p:spPr>
          <a:xfrm>
            <a:off x="185000" y="50159"/>
            <a:ext cx="11950171" cy="6748201"/>
          </a:xfrm>
          <a:prstGeom prst="rect">
            <a:avLst/>
          </a:prstGeom>
        </p:spPr>
      </p:pic>
    </p:spTree>
    <p:extLst>
      <p:ext uri="{BB962C8B-B14F-4D97-AF65-F5344CB8AC3E}">
        <p14:creationId xmlns:p14="http://schemas.microsoft.com/office/powerpoint/2010/main" val="16027674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7C1163C-58DC-02AD-3B75-37CD789F13D4}"/>
              </a:ext>
            </a:extLst>
          </p:cNvPr>
          <p:cNvSpPr>
            <a:spLocks noGrp="1"/>
          </p:cNvSpPr>
          <p:nvPr>
            <p:ph type="title"/>
          </p:nvPr>
        </p:nvSpPr>
        <p:spPr>
          <a:xfrm>
            <a:off x="595089" y="2854851"/>
            <a:ext cx="5002522" cy="821284"/>
          </a:xfrm>
        </p:spPr>
        <p:txBody>
          <a:bodyPr>
            <a:normAutofit fontScale="90000"/>
          </a:bodyPr>
          <a:lstStyle/>
          <a:p>
            <a:pPr algn="ctr"/>
            <a:r>
              <a:rPr lang="nb-NO" sz="4900">
                <a:latin typeface="Helvetica"/>
                <a:cs typeface="Helvetica"/>
              </a:rPr>
              <a:t>Hvilke tiltak bør vi prioritere? </a:t>
            </a:r>
            <a:br>
              <a:rPr lang="nb-NO" sz="3000">
                <a:latin typeface="Helvetica"/>
                <a:cs typeface="Helvetica"/>
              </a:rPr>
            </a:br>
            <a:r>
              <a:rPr lang="nb-NO" sz="3000">
                <a:latin typeface="Helvetica"/>
                <a:cs typeface="Helvetica"/>
              </a:rPr>
              <a:t> </a:t>
            </a:r>
            <a:endParaRPr lang="nb-NO" sz="3000"/>
          </a:p>
        </p:txBody>
      </p:sp>
      <p:pic>
        <p:nvPicPr>
          <p:cNvPr id="7" name="Bilde 6">
            <a:extLst>
              <a:ext uri="{FF2B5EF4-FFF2-40B4-BE49-F238E27FC236}">
                <a16:creationId xmlns:a16="http://schemas.microsoft.com/office/drawing/2014/main" id="{89AED8C5-5FCA-9149-8AF8-3BB7335AD220}"/>
              </a:ext>
            </a:extLst>
          </p:cNvPr>
          <p:cNvPicPr>
            <a:picLocks noChangeAspect="1"/>
          </p:cNvPicPr>
          <p:nvPr/>
        </p:nvPicPr>
        <p:blipFill>
          <a:blip r:embed="rId3"/>
          <a:srcRect r="-171" b="699"/>
          <a:stretch/>
        </p:blipFill>
        <p:spPr>
          <a:xfrm>
            <a:off x="5943404" y="1371600"/>
            <a:ext cx="6259287" cy="4086026"/>
          </a:xfrm>
          <a:prstGeom prst="rect">
            <a:avLst/>
          </a:prstGeom>
        </p:spPr>
      </p:pic>
    </p:spTree>
    <p:extLst>
      <p:ext uri="{BB962C8B-B14F-4D97-AF65-F5344CB8AC3E}">
        <p14:creationId xmlns:p14="http://schemas.microsoft.com/office/powerpoint/2010/main" val="150213890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lassholder for bilde 4" descr="Et bilde som inneholder tekst, skjermbilde, Font, nummer&#10;&#10;Automatisk generert beskrivelse">
            <a:extLst>
              <a:ext uri="{FF2B5EF4-FFF2-40B4-BE49-F238E27FC236}">
                <a16:creationId xmlns:a16="http://schemas.microsoft.com/office/drawing/2014/main" id="{3B76A57D-0AB2-674B-1B9B-9928E0B49D78}"/>
              </a:ext>
            </a:extLst>
          </p:cNvPr>
          <p:cNvPicPr>
            <a:picLocks noGrp="1" noChangeAspect="1"/>
          </p:cNvPicPr>
          <p:nvPr>
            <p:ph idx="1"/>
          </p:nvPr>
        </p:nvPicPr>
        <p:blipFill>
          <a:blip r:embed="rId3"/>
          <a:srcRect t="4908" b="4908"/>
          <a:stretch/>
        </p:blipFill>
        <p:spPr>
          <a:xfrm>
            <a:off x="260238" y="-299"/>
            <a:ext cx="11190763" cy="6837710"/>
          </a:xfrm>
          <a:noFill/>
        </p:spPr>
      </p:pic>
    </p:spTree>
    <p:extLst>
      <p:ext uri="{BB962C8B-B14F-4D97-AF65-F5344CB8AC3E}">
        <p14:creationId xmlns:p14="http://schemas.microsoft.com/office/powerpoint/2010/main" val="20615320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tel 2">
            <a:extLst>
              <a:ext uri="{FF2B5EF4-FFF2-40B4-BE49-F238E27FC236}">
                <a16:creationId xmlns:a16="http://schemas.microsoft.com/office/drawing/2014/main" id="{47C1163C-58DC-02AD-3B75-37CD789F13D4}"/>
              </a:ext>
            </a:extLst>
          </p:cNvPr>
          <p:cNvSpPr>
            <a:spLocks noGrp="1"/>
          </p:cNvSpPr>
          <p:nvPr>
            <p:ph type="title"/>
          </p:nvPr>
        </p:nvSpPr>
        <p:spPr>
          <a:xfrm>
            <a:off x="595089" y="2854851"/>
            <a:ext cx="5002522" cy="821284"/>
          </a:xfrm>
        </p:spPr>
        <p:txBody>
          <a:bodyPr>
            <a:normAutofit fontScale="90000"/>
          </a:bodyPr>
          <a:lstStyle/>
          <a:p>
            <a:pPr algn="ctr"/>
            <a:r>
              <a:rPr lang="nb-NO" sz="4900">
                <a:latin typeface="Helvetica"/>
                <a:cs typeface="Helvetica"/>
              </a:rPr>
              <a:t>Hvordan sikre videre forankring av disse tiltakene? </a:t>
            </a:r>
            <a:br>
              <a:rPr lang="nb-NO" sz="3000">
                <a:latin typeface="Helvetica"/>
                <a:cs typeface="Helvetica"/>
              </a:rPr>
            </a:br>
            <a:r>
              <a:rPr lang="nb-NO" sz="3000">
                <a:latin typeface="Helvetica"/>
                <a:cs typeface="Helvetica"/>
              </a:rPr>
              <a:t> </a:t>
            </a:r>
            <a:endParaRPr lang="nb-NO" sz="3000"/>
          </a:p>
        </p:txBody>
      </p:sp>
      <p:pic>
        <p:nvPicPr>
          <p:cNvPr id="2" name="Grafikk 1" descr="Ledelse med heldekkende fyll">
            <a:extLst>
              <a:ext uri="{FF2B5EF4-FFF2-40B4-BE49-F238E27FC236}">
                <a16:creationId xmlns:a16="http://schemas.microsoft.com/office/drawing/2014/main" id="{F035EB5F-EA42-F3AD-05BF-E04A39BE97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73905" y="1185058"/>
            <a:ext cx="3572138" cy="3572138"/>
          </a:xfrm>
          <a:prstGeom prst="rect">
            <a:avLst/>
          </a:prstGeom>
        </p:spPr>
      </p:pic>
    </p:spTree>
    <p:extLst>
      <p:ext uri="{BB962C8B-B14F-4D97-AF65-F5344CB8AC3E}">
        <p14:creationId xmlns:p14="http://schemas.microsoft.com/office/powerpoint/2010/main" val="521742448"/>
      </p:ext>
    </p:extLst>
  </p:cSld>
  <p:clrMapOvr>
    <a:masterClrMapping/>
  </p:clrMapOvr>
</p:sld>
</file>

<file path=ppt/theme/theme1.xml><?xml version="1.0" encoding="utf-8"?>
<a:theme xmlns:a="http://schemas.openxmlformats.org/drawingml/2006/main" name="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2.xml><?xml version="1.0" encoding="utf-8"?>
<a:theme xmlns:a="http://schemas.openxmlformats.org/drawingml/2006/main" name="UiA - mør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0A2CB7CE7C297B46A5EEB450701DA765" ma:contentTypeVersion="16" ma:contentTypeDescription="Opprett et nytt dokument." ma:contentTypeScope="" ma:versionID="1bf1e05342b12dd8b462cdcedc276be2">
  <xsd:schema xmlns:xsd="http://www.w3.org/2001/XMLSchema" xmlns:xs="http://www.w3.org/2001/XMLSchema" xmlns:p="http://schemas.microsoft.com/office/2006/metadata/properties" xmlns:ns2="d6b27c99-3bcc-41b6-a7f2-2731cee34cb0" xmlns:ns3="ed201304-e8f3-4127-8f62-c7753d2cf2ee" targetNamespace="http://schemas.microsoft.com/office/2006/metadata/properties" ma:root="true" ma:fieldsID="c9f75e4043d2e3067f18dd1dbae1569a" ns2:_="" ns3:_="">
    <xsd:import namespace="d6b27c99-3bcc-41b6-a7f2-2731cee34cb0"/>
    <xsd:import namespace="ed201304-e8f3-4127-8f62-c7753d2cf2e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b27c99-3bcc-41b6-a7f2-2731cee34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201304-e8f3-4127-8f62-c7753d2cf2e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18" nillable="true" ma:displayName="Taxonomy Catch All Column" ma:hidden="true" ma:list="{5f3a0ad3-1f6d-48c7-be46-4cfebbf222f8}" ma:internalName="TaxCatchAll" ma:showField="CatchAllData" ma:web="ed201304-e8f3-4127-8f62-c7753d2cf2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SharedWithUsers xmlns="ed201304-e8f3-4127-8f62-c7753d2cf2ee">
      <UserInfo>
        <DisplayName>Morten Brekke</DisplayName>
        <AccountId>13</AccountId>
        <AccountType/>
      </UserInfo>
      <UserInfo>
        <DisplayName>UiA Karriere-medlemmer</DisplayName>
        <AccountId>34</AccountId>
        <AccountType/>
      </UserInfo>
      <UserInfo>
        <DisplayName>Greta Hilding</DisplayName>
        <AccountId>12</AccountId>
        <AccountType/>
      </UserInfo>
      <UserInfo>
        <DisplayName>Geir Torstveit</DisplayName>
        <AccountId>10</AccountId>
        <AccountType/>
      </UserInfo>
    </SharedWithUsers>
    <lcf76f155ced4ddcb4097134ff3c332f xmlns="d6b27c99-3bcc-41b6-a7f2-2731cee34cb0">
      <Terms xmlns="http://schemas.microsoft.com/office/infopath/2007/PartnerControls"/>
    </lcf76f155ced4ddcb4097134ff3c332f>
    <TaxCatchAll xmlns="ed201304-e8f3-4127-8f62-c7753d2cf2ee" xsi:nil="true"/>
  </documentManagement>
</p:properties>
</file>

<file path=customXml/itemProps1.xml><?xml version="1.0" encoding="utf-8"?>
<ds:datastoreItem xmlns:ds="http://schemas.openxmlformats.org/officeDocument/2006/customXml" ds:itemID="{620B8EFD-F8D9-45BA-B2FE-DE2492F600D0}">
  <ds:schemaRefs>
    <ds:schemaRef ds:uri="http://schemas.microsoft.com/sharepoint/v3/contenttype/forms"/>
  </ds:schemaRefs>
</ds:datastoreItem>
</file>

<file path=customXml/itemProps2.xml><?xml version="1.0" encoding="utf-8"?>
<ds:datastoreItem xmlns:ds="http://schemas.openxmlformats.org/officeDocument/2006/customXml" ds:itemID="{D899B9F2-0722-44B5-B2FF-19AF90D168A4}">
  <ds:schemaRefs>
    <ds:schemaRef ds:uri="d6b27c99-3bcc-41b6-a7f2-2731cee34cb0"/>
    <ds:schemaRef ds:uri="ed201304-e8f3-4127-8f62-c7753d2cf2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BA4FC2E-F06B-4007-B867-8920CF1E6748}">
  <ds:schemaRefs>
    <ds:schemaRef ds:uri="ed201304-e8f3-4127-8f62-c7753d2cf2ee"/>
    <ds:schemaRef ds:uri="http://purl.org/dc/elements/1.1/"/>
    <ds:schemaRef ds:uri="d6b27c99-3bcc-41b6-a7f2-2731cee34cb0"/>
    <ds:schemaRef ds:uri="http://schemas.microsoft.com/office/2006/metadata/properties"/>
    <ds:schemaRef ds:uri="http://purl.org/dc/terms/"/>
    <ds:schemaRef ds:uri="http://schemas.microsoft.com/office/2006/documentManagement/type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Office-tema</Template>
  <TotalTime>197</TotalTime>
  <Words>2298</Words>
  <Application>Microsoft Office PowerPoint</Application>
  <PresentationFormat>Widescreen</PresentationFormat>
  <Paragraphs>302</Paragraphs>
  <Slides>21</Slides>
  <Notes>21</Notes>
  <HiddenSlides>0</HiddenSlides>
  <MMClips>0</MMClips>
  <ScaleCrop>false</ScaleCrop>
  <HeadingPairs>
    <vt:vector size="4" baseType="variant">
      <vt:variant>
        <vt:lpstr>Theme</vt:lpstr>
      </vt:variant>
      <vt:variant>
        <vt:i4>2</vt:i4>
      </vt:variant>
      <vt:variant>
        <vt:lpstr>Slide Titles</vt:lpstr>
      </vt:variant>
      <vt:variant>
        <vt:i4>21</vt:i4>
      </vt:variant>
    </vt:vector>
  </HeadingPairs>
  <TitlesOfParts>
    <vt:vector size="23" baseType="lpstr">
      <vt:lpstr>UiA - Lys</vt:lpstr>
      <vt:lpstr>UiA - mørk</vt:lpstr>
      <vt:lpstr>PowerPoint Presentation</vt:lpstr>
      <vt:lpstr>Hva er studienes arbeidslivsrelevans? En generell definisjon :</vt:lpstr>
      <vt:lpstr>Og samtidig, hva som er arbeidslivsrelevant  varierer mellom fagfelt til fagfelt og over tid….</vt:lpstr>
      <vt:lpstr>4 grunner til hvorfor det så viktig å  styrke studienes arbeidslivsrelevans:</vt:lpstr>
      <vt:lpstr>Hvordan styrke studienes arbeidslivsrelevans? </vt:lpstr>
      <vt:lpstr>Premiss for kompetanseutvikling For å bli attraktive i samfunns – og arbeidslivet</vt:lpstr>
      <vt:lpstr>PowerPoint Presentation</vt:lpstr>
      <vt:lpstr>Arbeidslivsrelevante ferdigheter i 2030</vt:lpstr>
      <vt:lpstr>Viktig strategiske ferdigheter UiA ønsker  at kandidatene våre får med seg </vt:lpstr>
      <vt:lpstr>   </vt:lpstr>
      <vt:lpstr>PowerPoint Presentation</vt:lpstr>
      <vt:lpstr>PowerPoint Presentation</vt:lpstr>
      <vt:lpstr>PowerPoint Presentation</vt:lpstr>
      <vt:lpstr>Forslag til tema: Effektiv og ansvarlig bruk av KI</vt:lpstr>
      <vt:lpstr>UiA sin KI koordinator kan hjelpe og skreddersy  faglig påfyll om KI i undervisning og workshopøkt </vt:lpstr>
      <vt:lpstr>Her er noen generelle slider til workshoper  Idemyldring på definert tema    Individuelt/  på gruppebord   </vt:lpstr>
      <vt:lpstr>Plasser alle lappene der du mener de hører hjemme i matrisen  </vt:lpstr>
      <vt:lpstr>PowerPoint Presentation</vt:lpstr>
      <vt:lpstr>Hvilke tiltak bør vi prioritere?   </vt:lpstr>
      <vt:lpstr>PowerPoint Presentation</vt:lpstr>
      <vt:lpstr>Hvordan sikre videre forankring av disse tiltakene?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Thomas Eikeland Fiskå</dc:creator>
  <cp:lastModifiedBy>Merethe Anette Ryen</cp:lastModifiedBy>
  <cp:revision>47</cp:revision>
  <cp:lastPrinted>2022-08-25T13:34:14Z</cp:lastPrinted>
  <dcterms:created xsi:type="dcterms:W3CDTF">2019-03-26T09:57:44Z</dcterms:created>
  <dcterms:modified xsi:type="dcterms:W3CDTF">2025-06-03T19:20:09Z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0x0101000A2CB7CE7C297B46A5EEB450701DA765</vt:lpwstr>
  </property>
  <property fmtid="{D5CDD505-2E9C-101B-9397-08002B2CF9AE}" pid="3" name="MediaServiceImageTags">
    <vt:lpwstr/>
  </property>
  <property fmtid="{D5CDD505-2E9C-101B-9397-08002B2CF9AE}" pid="4" name="MSIP_Label_695cf23d-70b0-4a80-9221-1d774ac27fb2_Enabled">
    <vt:lpwstr>true</vt:lpwstr>
  </property>
  <property fmtid="{D5CDD505-2E9C-101B-9397-08002B2CF9AE}" pid="5" name="MSIP_Label_695cf23d-70b0-4a80-9221-1d774ac27fb2_SetDate">
    <vt:lpwstr>2025-02-26T12:29:49Z</vt:lpwstr>
  </property>
  <property fmtid="{D5CDD505-2E9C-101B-9397-08002B2CF9AE}" pid="6" name="MSIP_Label_695cf23d-70b0-4a80-9221-1d774ac27fb2_Method">
    <vt:lpwstr>Standard</vt:lpwstr>
  </property>
  <property fmtid="{D5CDD505-2E9C-101B-9397-08002B2CF9AE}" pid="7" name="MSIP_Label_695cf23d-70b0-4a80-9221-1d774ac27fb2_Name">
    <vt:lpwstr>Document internal</vt:lpwstr>
  </property>
  <property fmtid="{D5CDD505-2E9C-101B-9397-08002B2CF9AE}" pid="8" name="MSIP_Label_695cf23d-70b0-4a80-9221-1d774ac27fb2_SiteId">
    <vt:lpwstr>8482881e-3699-4b3f-b135-cf4800bc1efb</vt:lpwstr>
  </property>
  <property fmtid="{D5CDD505-2E9C-101B-9397-08002B2CF9AE}" pid="9" name="MSIP_Label_695cf23d-70b0-4a80-9221-1d774ac27fb2_ActionId">
    <vt:lpwstr>627e2b50-eb2c-4cb4-8e6f-0fbcaaa0ca03</vt:lpwstr>
  </property>
  <property fmtid="{D5CDD505-2E9C-101B-9397-08002B2CF9AE}" pid="10" name="MSIP_Label_695cf23d-70b0-4a80-9221-1d774ac27fb2_ContentBits">
    <vt:lpwstr>0</vt:lpwstr>
  </property>
  <property fmtid="{D5CDD505-2E9C-101B-9397-08002B2CF9AE}" pid="11" name="MSIP_Label_695cf23d-70b0-4a80-9221-1d774ac27fb2_Tag">
    <vt:lpwstr>10, 3, 0, 1</vt:lpwstr>
  </property>
</Properties>
</file>