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5" r:id="rId5"/>
  </p:sldMasterIdLst>
  <p:notesMasterIdLst>
    <p:notesMasterId r:id="rId23"/>
  </p:notesMasterIdLst>
  <p:sldIdLst>
    <p:sldId id="2147375192" r:id="rId6"/>
    <p:sldId id="2147375199" r:id="rId7"/>
    <p:sldId id="2147375178" r:id="rId8"/>
    <p:sldId id="2147375055" r:id="rId9"/>
    <p:sldId id="2147374800" r:id="rId10"/>
    <p:sldId id="2147375197" r:id="rId11"/>
    <p:sldId id="2147375111" r:id="rId12"/>
    <p:sldId id="2147375195" r:id="rId13"/>
    <p:sldId id="2147375194" r:id="rId14"/>
    <p:sldId id="2147375196" r:id="rId15"/>
    <p:sldId id="2147374996" r:id="rId16"/>
    <p:sldId id="2147374762" r:id="rId17"/>
    <p:sldId id="2147374995" r:id="rId18"/>
    <p:sldId id="2147375198" r:id="rId19"/>
    <p:sldId id="2147375118" r:id="rId20"/>
    <p:sldId id="2147375177" r:id="rId21"/>
    <p:sldId id="2147375188" r:id="rId22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585F4001-8767-4A3E-AE02-9E9E1F100E29}">
          <p14:sldIdLst>
            <p14:sldId id="2147375192"/>
            <p14:sldId id="2147375199"/>
            <p14:sldId id="2147375178"/>
            <p14:sldId id="2147375055"/>
            <p14:sldId id="2147374800"/>
            <p14:sldId id="2147375197"/>
            <p14:sldId id="2147375111"/>
            <p14:sldId id="2147375195"/>
            <p14:sldId id="2147375194"/>
            <p14:sldId id="2147375196"/>
            <p14:sldId id="2147374996"/>
            <p14:sldId id="2147374762"/>
            <p14:sldId id="2147374995"/>
            <p14:sldId id="2147375198"/>
            <p14:sldId id="2147375118"/>
            <p14:sldId id="2147375177"/>
            <p14:sldId id="214737518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5C6E64-A902-F06B-A86C-24B8FDE48BC4}" name="Geir Torstveit" initials="GT" userId="S::geirt@uia.no::69d3c803-bb94-498c-bee3-31da752d6f83" providerId="AD"/>
  <p188:author id="{65C47869-A318-C712-5BAE-C57C3B09CD6B}" name="Lene Marie Tønnesen" initials="LT" userId="S::lenemt@uia.no::f5d846c0-6b50-4186-93f7-507198f9c479" providerId="AD"/>
  <p188:author id="{3985E87B-C0AA-46DC-104B-D8DA369455B8}" name="Greta Hilding" initials="GH" userId="S::gretah@uia.no::e340b5e1-9405-46f9-a5f4-ac04561009e2" providerId="AD"/>
  <p188:author id="{FB55BEA8-48F4-85B5-5FBE-0A5FF94FF6AF}" name="Silje Holteberg" initials="SH" userId="S::siljeho@uia.no::2c3cbb91-d46f-4fdd-9305-697013e6b8d1" providerId="AD"/>
  <p188:author id="{3882B0D4-949E-2433-745F-8EBF4DD219ED}" name="Merethe Anette Ryen" initials="MAR" userId="S::merethear@uia.no::1a0d79ba-99a9-4ffc-bb02-a2067f6f93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F5"/>
    <a:srgbClr val="FFE1E7"/>
    <a:srgbClr val="FFB5C4"/>
    <a:srgbClr val="D2002B"/>
    <a:srgbClr val="04A652"/>
    <a:srgbClr val="86001D"/>
    <a:srgbClr val="E1E2E8"/>
    <a:srgbClr val="F2F3F6"/>
    <a:srgbClr val="141E28"/>
    <a:srgbClr val="0116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8886041-0D4F-49B1-B2D0-618D5A9FA210}" v="5" dt="2025-06-03T19:22:18.1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rethe Anette Ryen" userId="S::merethear@uia.no::1a0d79ba-99a9-4ffc-bb02-a2067f6f93d6" providerId="AD" clId="Web-{A6601406-CF19-4E4B-9B30-D159BF2C5DDF}"/>
    <pc:docChg chg="addSld modSld modSection">
      <pc:chgData name="Merethe Anette Ryen" userId="S::merethear@uia.no::1a0d79ba-99a9-4ffc-bb02-a2067f6f93d6" providerId="AD" clId="Web-{A6601406-CF19-4E4B-9B30-D159BF2C5DDF}" dt="2024-04-17T14:12:17.621" v="5" actId="20577"/>
      <pc:docMkLst>
        <pc:docMk/>
      </pc:docMkLst>
      <pc:sldChg chg="modSp add">
        <pc:chgData name="Merethe Anette Ryen" userId="S::merethear@uia.no::1a0d79ba-99a9-4ffc-bb02-a2067f6f93d6" providerId="AD" clId="Web-{A6601406-CF19-4E4B-9B30-D159BF2C5DDF}" dt="2024-04-17T14:12:17.621" v="5" actId="20577"/>
        <pc:sldMkLst>
          <pc:docMk/>
          <pc:sldMk cId="2189398790" sldId="2147374994"/>
        </pc:sldMkLst>
      </pc:sldChg>
    </pc:docChg>
  </pc:docChgLst>
  <pc:docChgLst>
    <pc:chgData name="Merethe Anette Ryen" userId="S::merethear@uia.no::1a0d79ba-99a9-4ffc-bb02-a2067f6f93d6" providerId="AD" clId="Web-{CF85BD67-4171-4192-9FAA-9EF3C4644B96}"/>
    <pc:docChg chg="delSld modSection">
      <pc:chgData name="Merethe Anette Ryen" userId="S::merethear@uia.no::1a0d79ba-99a9-4ffc-bb02-a2067f6f93d6" providerId="AD" clId="Web-{CF85BD67-4171-4192-9FAA-9EF3C4644B96}" dt="2025-05-30T19:20:57.682" v="0"/>
      <pc:docMkLst>
        <pc:docMk/>
      </pc:docMkLst>
      <pc:sldChg chg="del">
        <pc:chgData name="Merethe Anette Ryen" userId="S::merethear@uia.no::1a0d79ba-99a9-4ffc-bb02-a2067f6f93d6" providerId="AD" clId="Web-{CF85BD67-4171-4192-9FAA-9EF3C4644B96}" dt="2025-05-30T19:20:57.682" v="0"/>
        <pc:sldMkLst>
          <pc:docMk/>
          <pc:sldMk cId="521742448" sldId="2147374763"/>
        </pc:sldMkLst>
      </pc:sldChg>
    </pc:docChg>
  </pc:docChgLst>
  <pc:docChgLst>
    <pc:chgData name="Merethe Anette Ryen" userId="S::merethear@uia.no::1a0d79ba-99a9-4ffc-bb02-a2067f6f93d6" providerId="AD" clId="Web-{64A91869-E102-4205-A238-2A19EA8A0C91}"/>
    <pc:docChg chg="addSld modSld sldOrd addMainMaster modSection">
      <pc:chgData name="Merethe Anette Ryen" userId="S::merethear@uia.no::1a0d79ba-99a9-4ffc-bb02-a2067f6f93d6" providerId="AD" clId="Web-{64A91869-E102-4205-A238-2A19EA8A0C91}" dt="2023-01-12T14:07:07.217" v="12" actId="20577"/>
      <pc:docMkLst>
        <pc:docMk/>
      </pc:docMkLst>
      <pc:sldChg chg="modSp">
        <pc:chgData name="Merethe Anette Ryen" userId="S::merethear@uia.no::1a0d79ba-99a9-4ffc-bb02-a2067f6f93d6" providerId="AD" clId="Web-{64A91869-E102-4205-A238-2A19EA8A0C91}" dt="2023-01-12T14:06:58.920" v="10" actId="20577"/>
        <pc:sldMkLst>
          <pc:docMk/>
          <pc:sldMk cId="759042129" sldId="2147374657"/>
        </pc:sldMkLst>
      </pc:sldChg>
      <pc:sldChg chg="modSp">
        <pc:chgData name="Merethe Anette Ryen" userId="S::merethear@uia.no::1a0d79ba-99a9-4ffc-bb02-a2067f6f93d6" providerId="AD" clId="Web-{64A91869-E102-4205-A238-2A19EA8A0C91}" dt="2023-01-12T14:07:07.217" v="12" actId="20577"/>
        <pc:sldMkLst>
          <pc:docMk/>
          <pc:sldMk cId="2073397333" sldId="2147374711"/>
        </pc:sldMkLst>
      </pc:sldChg>
      <pc:sldChg chg="add ord">
        <pc:chgData name="Merethe Anette Ryen" userId="S::merethear@uia.no::1a0d79ba-99a9-4ffc-bb02-a2067f6f93d6" providerId="AD" clId="Web-{64A91869-E102-4205-A238-2A19EA8A0C91}" dt="2023-01-12T14:06:38.826" v="2"/>
        <pc:sldMkLst>
          <pc:docMk/>
          <pc:sldMk cId="2331699303" sldId="2147374713"/>
        </pc:sldMkLst>
      </pc:sldChg>
      <pc:sldChg chg="add ord">
        <pc:chgData name="Merethe Anette Ryen" userId="S::merethear@uia.no::1a0d79ba-99a9-4ffc-bb02-a2067f6f93d6" providerId="AD" clId="Web-{64A91869-E102-4205-A238-2A19EA8A0C91}" dt="2023-01-12T14:06:38.826" v="3"/>
        <pc:sldMkLst>
          <pc:docMk/>
          <pc:sldMk cId="2754665174" sldId="2147374714"/>
        </pc:sldMkLst>
      </pc:sldChg>
      <pc:sldMasterChg chg="add addSldLayout">
        <pc:chgData name="Merethe Anette Ryen" userId="S::merethear@uia.no::1a0d79ba-99a9-4ffc-bb02-a2067f6f93d6" providerId="AD" clId="Web-{64A91869-E102-4205-A238-2A19EA8A0C91}" dt="2023-01-12T14:06:30.060" v="0"/>
        <pc:sldMasterMkLst>
          <pc:docMk/>
          <pc:sldMasterMk cId="1025947034" sldId="2147483723"/>
        </pc:sldMasterMkLst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774659959" sldId="2147483663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650026257" sldId="2147483664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1235862725" sldId="2147483701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3375449162" sldId="2147483722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513328797" sldId="2147483724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3502569418" sldId="2147483725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1267202543" sldId="2147483726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670052349" sldId="2147483727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083560163" sldId="2147483728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89997879" sldId="2147483729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106300033" sldId="2147483730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1515170490" sldId="2147483731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471695633" sldId="2147483732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4277630396" sldId="2147483733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4164911109" sldId="2147483734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108912253" sldId="2147483735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1184177955" sldId="2147483736"/>
          </pc:sldLayoutMkLst>
        </pc:sldLayoutChg>
        <pc:sldLayoutChg chg="add">
          <pc:chgData name="Merethe Anette Ryen" userId="S::merethear@uia.no::1a0d79ba-99a9-4ffc-bb02-a2067f6f93d6" providerId="AD" clId="Web-{64A91869-E102-4205-A238-2A19EA8A0C91}" dt="2023-01-12T14:06:30.060" v="0"/>
          <pc:sldLayoutMkLst>
            <pc:docMk/>
            <pc:sldMasterMk cId="1025947034" sldId="2147483723"/>
            <pc:sldLayoutMk cId="2720802579" sldId="2147483796"/>
          </pc:sldLayoutMkLst>
        </pc:sldLayoutChg>
      </pc:sldMasterChg>
    </pc:docChg>
  </pc:docChgLst>
  <pc:docChgLst>
    <pc:chgData name="Merethe Anette Ryen" userId="S::merethear@uia.no::1a0d79ba-99a9-4ffc-bb02-a2067f6f93d6" providerId="AD" clId="Web-{0801FF44-083F-4188-B39D-149F4F04F881}"/>
    <pc:docChg chg="addSld delSld modSld sldOrd modSection">
      <pc:chgData name="Merethe Anette Ryen" userId="S::merethear@uia.no::1a0d79ba-99a9-4ffc-bb02-a2067f6f93d6" providerId="AD" clId="Web-{0801FF44-083F-4188-B39D-149F4F04F881}" dt="2025-02-26T12:18:48.052" v="20"/>
      <pc:docMkLst>
        <pc:docMk/>
      </pc:docMkLst>
      <pc:sldChg chg="modSp">
        <pc:chgData name="Merethe Anette Ryen" userId="S::merethear@uia.no::1a0d79ba-99a9-4ffc-bb02-a2067f6f93d6" providerId="AD" clId="Web-{0801FF44-083F-4188-B39D-149F4F04F881}" dt="2025-02-26T12:16:38.003" v="12" actId="20577"/>
        <pc:sldMkLst>
          <pc:docMk/>
          <pc:sldMk cId="879967502" sldId="2147375055"/>
        </pc:sldMkLst>
      </pc:sldChg>
      <pc:sldChg chg="modSp">
        <pc:chgData name="Merethe Anette Ryen" userId="S::merethear@uia.no::1a0d79ba-99a9-4ffc-bb02-a2067f6f93d6" providerId="AD" clId="Web-{0801FF44-083F-4188-B39D-149F4F04F881}" dt="2025-02-26T12:18:07.879" v="18" actId="20577"/>
        <pc:sldMkLst>
          <pc:docMk/>
          <pc:sldMk cId="3034621226" sldId="2147375063"/>
        </pc:sldMkLst>
      </pc:sldChg>
      <pc:sldChg chg="ord">
        <pc:chgData name="Merethe Anette Ryen" userId="S::merethear@uia.no::1a0d79ba-99a9-4ffc-bb02-a2067f6f93d6" providerId="AD" clId="Web-{0801FF44-083F-4188-B39D-149F4F04F881}" dt="2025-02-26T12:17:41.801" v="14"/>
        <pc:sldMkLst>
          <pc:docMk/>
          <pc:sldMk cId="364309832" sldId="2147375117"/>
        </pc:sldMkLst>
      </pc:sldChg>
      <pc:sldChg chg="ord">
        <pc:chgData name="Merethe Anette Ryen" userId="S::merethear@uia.no::1a0d79ba-99a9-4ffc-bb02-a2067f6f93d6" providerId="AD" clId="Web-{0801FF44-083F-4188-B39D-149F4F04F881}" dt="2025-02-26T12:17:29.098" v="13"/>
        <pc:sldMkLst>
          <pc:docMk/>
          <pc:sldMk cId="3343054734" sldId="2147375119"/>
        </pc:sldMkLst>
      </pc:sldChg>
      <pc:sldChg chg="add del">
        <pc:chgData name="Merethe Anette Ryen" userId="S::merethear@uia.no::1a0d79ba-99a9-4ffc-bb02-a2067f6f93d6" providerId="AD" clId="Web-{0801FF44-083F-4188-B39D-149F4F04F881}" dt="2025-02-26T12:16:18.190" v="1"/>
        <pc:sldMkLst>
          <pc:docMk/>
          <pc:sldMk cId="2839225290" sldId="2147375188"/>
        </pc:sldMkLst>
      </pc:sldChg>
      <pc:sldChg chg="add del">
        <pc:chgData name="Merethe Anette Ryen" userId="S::merethear@uia.no::1a0d79ba-99a9-4ffc-bb02-a2067f6f93d6" providerId="AD" clId="Web-{0801FF44-083F-4188-B39D-149F4F04F881}" dt="2025-02-26T12:18:48.052" v="20"/>
        <pc:sldMkLst>
          <pc:docMk/>
          <pc:sldMk cId="3981180198" sldId="2147375190"/>
        </pc:sldMkLst>
      </pc:sldChg>
    </pc:docChg>
  </pc:docChgLst>
  <pc:docChgLst>
    <pc:chgData name="Merethe Anette Ryen" userId="1a0d79ba-99a9-4ffc-bb02-a2067f6f93d6" providerId="ADAL" clId="{DC8321A4-D76F-446C-9E4F-393ED03D7C9B}"/>
    <pc:docChg chg="undo custSel addSld delSld modSld sldOrd">
      <pc:chgData name="Merethe Anette Ryen" userId="1a0d79ba-99a9-4ffc-bb02-a2067f6f93d6" providerId="ADAL" clId="{DC8321A4-D76F-446C-9E4F-393ED03D7C9B}" dt="2022-04-06T13:18:25.632" v="1376" actId="20577"/>
      <pc:docMkLst>
        <pc:docMk/>
      </pc:docMkLst>
      <pc:sldChg chg="modSp mod">
        <pc:chgData name="Merethe Anette Ryen" userId="1a0d79ba-99a9-4ffc-bb02-a2067f6f93d6" providerId="ADAL" clId="{DC8321A4-D76F-446C-9E4F-393ED03D7C9B}" dt="2022-04-06T11:25:33.464" v="133" actId="5793"/>
        <pc:sldMkLst>
          <pc:docMk/>
          <pc:sldMk cId="1032388041" sldId="274"/>
        </pc:sldMkLst>
      </pc:sldChg>
      <pc:sldChg chg="add">
        <pc:chgData name="Merethe Anette Ryen" userId="1a0d79ba-99a9-4ffc-bb02-a2067f6f93d6" providerId="ADAL" clId="{DC8321A4-D76F-446C-9E4F-393ED03D7C9B}" dt="2022-04-06T11:47:13.316" v="662"/>
        <pc:sldMkLst>
          <pc:docMk/>
          <pc:sldMk cId="312602221" sldId="405"/>
        </pc:sldMkLst>
      </pc:sldChg>
      <pc:sldChg chg="add">
        <pc:chgData name="Merethe Anette Ryen" userId="1a0d79ba-99a9-4ffc-bb02-a2067f6f93d6" providerId="ADAL" clId="{DC8321A4-D76F-446C-9E4F-393ED03D7C9B}" dt="2022-04-06T11:48:12.449" v="667"/>
        <pc:sldMkLst>
          <pc:docMk/>
          <pc:sldMk cId="385058923" sldId="506"/>
        </pc:sldMkLst>
      </pc:sldChg>
      <pc:sldChg chg="add">
        <pc:chgData name="Merethe Anette Ryen" userId="1a0d79ba-99a9-4ffc-bb02-a2067f6f93d6" providerId="ADAL" clId="{DC8321A4-D76F-446C-9E4F-393ED03D7C9B}" dt="2022-04-06T11:48:29.689" v="668"/>
        <pc:sldMkLst>
          <pc:docMk/>
          <pc:sldMk cId="2816116512" sldId="566"/>
        </pc:sldMkLst>
      </pc:sldChg>
      <pc:sldChg chg="delSp modSp add mod">
        <pc:chgData name="Merethe Anette Ryen" userId="1a0d79ba-99a9-4ffc-bb02-a2067f6f93d6" providerId="ADAL" clId="{DC8321A4-D76F-446C-9E4F-393ED03D7C9B}" dt="2022-04-06T11:44:33.516" v="659" actId="1076"/>
        <pc:sldMkLst>
          <pc:docMk/>
          <pc:sldMk cId="2289960799" sldId="567"/>
        </pc:sldMkLst>
      </pc:sldChg>
      <pc:sldChg chg="add">
        <pc:chgData name="Merethe Anette Ryen" userId="1a0d79ba-99a9-4ffc-bb02-a2067f6f93d6" providerId="ADAL" clId="{DC8321A4-D76F-446C-9E4F-393ED03D7C9B}" dt="2022-04-06T11:38:57.505" v="573"/>
        <pc:sldMkLst>
          <pc:docMk/>
          <pc:sldMk cId="800266044" sldId="568"/>
        </pc:sldMkLst>
      </pc:sldChg>
      <pc:sldChg chg="add">
        <pc:chgData name="Merethe Anette Ryen" userId="1a0d79ba-99a9-4ffc-bb02-a2067f6f93d6" providerId="ADAL" clId="{DC8321A4-D76F-446C-9E4F-393ED03D7C9B}" dt="2022-04-06T11:48:29.689" v="668"/>
        <pc:sldMkLst>
          <pc:docMk/>
          <pc:sldMk cId="1795590130" sldId="569"/>
        </pc:sldMkLst>
      </pc:sldChg>
      <pc:sldChg chg="add ord">
        <pc:chgData name="Merethe Anette Ryen" userId="1a0d79ba-99a9-4ffc-bb02-a2067f6f93d6" providerId="ADAL" clId="{DC8321A4-D76F-446C-9E4F-393ED03D7C9B}" dt="2022-04-06T11:48:02.518" v="666"/>
        <pc:sldMkLst>
          <pc:docMk/>
          <pc:sldMk cId="4173127001" sldId="578"/>
        </pc:sldMkLst>
      </pc:sldChg>
      <pc:sldChg chg="add">
        <pc:chgData name="Merethe Anette Ryen" userId="1a0d79ba-99a9-4ffc-bb02-a2067f6f93d6" providerId="ADAL" clId="{DC8321A4-D76F-446C-9E4F-393ED03D7C9B}" dt="2022-04-06T11:30:38.368" v="173"/>
        <pc:sldMkLst>
          <pc:docMk/>
          <pc:sldMk cId="2998803024" sldId="608"/>
        </pc:sldMkLst>
      </pc:sldChg>
      <pc:sldChg chg="del">
        <pc:chgData name="Merethe Anette Ryen" userId="1a0d79ba-99a9-4ffc-bb02-a2067f6f93d6" providerId="ADAL" clId="{DC8321A4-D76F-446C-9E4F-393ED03D7C9B}" dt="2022-04-06T11:30:42.478" v="174" actId="2696"/>
        <pc:sldMkLst>
          <pc:docMk/>
          <pc:sldMk cId="1629239708" sldId="615"/>
        </pc:sldMkLst>
      </pc:sldChg>
      <pc:sldChg chg="modSp mod">
        <pc:chgData name="Merethe Anette Ryen" userId="1a0d79ba-99a9-4ffc-bb02-a2067f6f93d6" providerId="ADAL" clId="{DC8321A4-D76F-446C-9E4F-393ED03D7C9B}" dt="2022-04-06T13:18:25.632" v="1376" actId="20577"/>
        <pc:sldMkLst>
          <pc:docMk/>
          <pc:sldMk cId="1038982187" sldId="616"/>
        </pc:sldMkLst>
      </pc:sldChg>
      <pc:sldChg chg="add modNotesTx">
        <pc:chgData name="Merethe Anette Ryen" userId="1a0d79ba-99a9-4ffc-bb02-a2067f6f93d6" providerId="ADAL" clId="{DC8321A4-D76F-446C-9E4F-393ED03D7C9B}" dt="2022-04-06T11:34:26.807" v="469" actId="20577"/>
        <pc:sldMkLst>
          <pc:docMk/>
          <pc:sldMk cId="3781804725" sldId="618"/>
        </pc:sldMkLst>
      </pc:sldChg>
      <pc:sldChg chg="addSp delSp del mod">
        <pc:chgData name="Merethe Anette Ryen" userId="1a0d79ba-99a9-4ffc-bb02-a2067f6f93d6" providerId="ADAL" clId="{DC8321A4-D76F-446C-9E4F-393ED03D7C9B}" dt="2022-04-06T11:33:33.952" v="317" actId="2696"/>
        <pc:sldMkLst>
          <pc:docMk/>
          <pc:sldMk cId="1885806652" sldId="619"/>
        </pc:sldMkLst>
      </pc:sldChg>
      <pc:sldChg chg="add mod modShow">
        <pc:chgData name="Merethe Anette Ryen" userId="1a0d79ba-99a9-4ffc-bb02-a2067f6f93d6" providerId="ADAL" clId="{DC8321A4-D76F-446C-9E4F-393ED03D7C9B}" dt="2022-04-06T11:44:41.880" v="660" actId="729"/>
        <pc:sldMkLst>
          <pc:docMk/>
          <pc:sldMk cId="2148109922" sldId="623"/>
        </pc:sldMkLst>
      </pc:sldChg>
      <pc:sldChg chg="modSp add mod modNotesTx">
        <pc:chgData name="Merethe Anette Ryen" userId="1a0d79ba-99a9-4ffc-bb02-a2067f6f93d6" providerId="ADAL" clId="{DC8321A4-D76F-446C-9E4F-393ED03D7C9B}" dt="2022-04-06T11:41:05.593" v="636" actId="20577"/>
        <pc:sldMkLst>
          <pc:docMk/>
          <pc:sldMk cId="213937751" sldId="631"/>
        </pc:sldMkLst>
      </pc:sldChg>
      <pc:sldChg chg="del">
        <pc:chgData name="Merethe Anette Ryen" userId="1a0d79ba-99a9-4ffc-bb02-a2067f6f93d6" providerId="ADAL" clId="{DC8321A4-D76F-446C-9E4F-393ED03D7C9B}" dt="2022-04-06T11:41:09.683" v="637" actId="2696"/>
        <pc:sldMkLst>
          <pc:docMk/>
          <pc:sldMk cId="2732021727" sldId="633"/>
        </pc:sldMkLst>
      </pc:sldChg>
      <pc:sldChg chg="modSp mod">
        <pc:chgData name="Merethe Anette Ryen" userId="1a0d79ba-99a9-4ffc-bb02-a2067f6f93d6" providerId="ADAL" clId="{DC8321A4-D76F-446C-9E4F-393ED03D7C9B}" dt="2022-04-06T11:31:32.774" v="307" actId="20577"/>
        <pc:sldMkLst>
          <pc:docMk/>
          <pc:sldMk cId="4232647976" sldId="636"/>
        </pc:sldMkLst>
      </pc:sldChg>
      <pc:sldChg chg="mod modShow">
        <pc:chgData name="Merethe Anette Ryen" userId="1a0d79ba-99a9-4ffc-bb02-a2067f6f93d6" providerId="ADAL" clId="{DC8321A4-D76F-446C-9E4F-393ED03D7C9B}" dt="2022-04-06T11:26:11.675" v="169" actId="729"/>
        <pc:sldMkLst>
          <pc:docMk/>
          <pc:sldMk cId="3444337606" sldId="637"/>
        </pc:sldMkLst>
      </pc:sldChg>
      <pc:sldChg chg="add">
        <pc:chgData name="Merethe Anette Ryen" userId="1a0d79ba-99a9-4ffc-bb02-a2067f6f93d6" providerId="ADAL" clId="{DC8321A4-D76F-446C-9E4F-393ED03D7C9B}" dt="2022-04-06T11:30:38.368" v="173"/>
        <pc:sldMkLst>
          <pc:docMk/>
          <pc:sldMk cId="15618543" sldId="642"/>
        </pc:sldMkLst>
      </pc:sldChg>
      <pc:sldChg chg="add ord">
        <pc:chgData name="Merethe Anette Ryen" userId="1a0d79ba-99a9-4ffc-bb02-a2067f6f93d6" providerId="ADAL" clId="{DC8321A4-D76F-446C-9E4F-393ED03D7C9B}" dt="2022-04-06T11:54:45.734" v="1284"/>
        <pc:sldMkLst>
          <pc:docMk/>
          <pc:sldMk cId="2656009895" sldId="643"/>
        </pc:sldMkLst>
      </pc:sldChg>
      <pc:sldChg chg="del">
        <pc:chgData name="Merethe Anette Ryen" userId="1a0d79ba-99a9-4ffc-bb02-a2067f6f93d6" providerId="ADAL" clId="{DC8321A4-D76F-446C-9E4F-393ED03D7C9B}" dt="2022-04-06T11:30:42.478" v="174" actId="2696"/>
        <pc:sldMkLst>
          <pc:docMk/>
          <pc:sldMk cId="687476664" sldId="644"/>
        </pc:sldMkLst>
      </pc:sldChg>
      <pc:sldChg chg="mod modShow">
        <pc:chgData name="Merethe Anette Ryen" userId="1a0d79ba-99a9-4ffc-bb02-a2067f6f93d6" providerId="ADAL" clId="{DC8321A4-D76F-446C-9E4F-393ED03D7C9B}" dt="2022-04-06T11:31:54.802" v="309" actId="729"/>
        <pc:sldMkLst>
          <pc:docMk/>
          <pc:sldMk cId="395828971" sldId="645"/>
        </pc:sldMkLst>
      </pc:sldChg>
      <pc:sldChg chg="add">
        <pc:chgData name="Merethe Anette Ryen" userId="1a0d79ba-99a9-4ffc-bb02-a2067f6f93d6" providerId="ADAL" clId="{DC8321A4-D76F-446C-9E4F-393ED03D7C9B}" dt="2022-04-06T11:23:39.088" v="0"/>
        <pc:sldMkLst>
          <pc:docMk/>
          <pc:sldMk cId="3421155599" sldId="649"/>
        </pc:sldMkLst>
      </pc:sldChg>
      <pc:sldChg chg="add">
        <pc:chgData name="Merethe Anette Ryen" userId="1a0d79ba-99a9-4ffc-bb02-a2067f6f93d6" providerId="ADAL" clId="{DC8321A4-D76F-446C-9E4F-393ED03D7C9B}" dt="2022-04-06T11:23:39.088" v="0"/>
        <pc:sldMkLst>
          <pc:docMk/>
          <pc:sldMk cId="982403725" sldId="650"/>
        </pc:sldMkLst>
      </pc:sldChg>
      <pc:sldChg chg="add del">
        <pc:chgData name="Merethe Anette Ryen" userId="1a0d79ba-99a9-4ffc-bb02-a2067f6f93d6" providerId="ADAL" clId="{DC8321A4-D76F-446C-9E4F-393ED03D7C9B}" dt="2022-04-06T11:23:55.368" v="2" actId="2696"/>
        <pc:sldMkLst>
          <pc:docMk/>
          <pc:sldMk cId="3666750332" sldId="651"/>
        </pc:sldMkLst>
      </pc:sldChg>
      <pc:sldChg chg="mod modShow">
        <pc:chgData name="Merethe Anette Ryen" userId="1a0d79ba-99a9-4ffc-bb02-a2067f6f93d6" providerId="ADAL" clId="{DC8321A4-D76F-446C-9E4F-393ED03D7C9B}" dt="2022-04-06T11:26:16.533" v="170" actId="729"/>
        <pc:sldMkLst>
          <pc:docMk/>
          <pc:sldMk cId="910242368" sldId="652"/>
        </pc:sldMkLst>
      </pc:sldChg>
      <pc:sldChg chg="mod modShow">
        <pc:chgData name="Merethe Anette Ryen" userId="1a0d79ba-99a9-4ffc-bb02-a2067f6f93d6" providerId="ADAL" clId="{DC8321A4-D76F-446C-9E4F-393ED03D7C9B}" dt="2022-04-06T11:26:19.157" v="171" actId="729"/>
        <pc:sldMkLst>
          <pc:docMk/>
          <pc:sldMk cId="2882871590" sldId="653"/>
        </pc:sldMkLst>
      </pc:sldChg>
      <pc:sldChg chg="del">
        <pc:chgData name="Merethe Anette Ryen" userId="1a0d79ba-99a9-4ffc-bb02-a2067f6f93d6" providerId="ADAL" clId="{DC8321A4-D76F-446C-9E4F-393ED03D7C9B}" dt="2022-04-06T11:32:15.636" v="310" actId="2696"/>
        <pc:sldMkLst>
          <pc:docMk/>
          <pc:sldMk cId="4153301124" sldId="656"/>
        </pc:sldMkLst>
      </pc:sldChg>
      <pc:sldChg chg="modSp mod">
        <pc:chgData name="Merethe Anette Ryen" userId="1a0d79ba-99a9-4ffc-bb02-a2067f6f93d6" providerId="ADAL" clId="{DC8321A4-D76F-446C-9E4F-393ED03D7C9B}" dt="2022-04-06T11:37:53.431" v="570" actId="5793"/>
        <pc:sldMkLst>
          <pc:docMk/>
          <pc:sldMk cId="4030368331" sldId="657"/>
        </pc:sldMkLst>
      </pc:sldChg>
      <pc:sldChg chg="modSp mod modNotesTx">
        <pc:chgData name="Merethe Anette Ryen" userId="1a0d79ba-99a9-4ffc-bb02-a2067f6f93d6" providerId="ADAL" clId="{DC8321A4-D76F-446C-9E4F-393ED03D7C9B}" dt="2022-04-06T11:42:00.493" v="641" actId="27636"/>
        <pc:sldMkLst>
          <pc:docMk/>
          <pc:sldMk cId="2292237339" sldId="658"/>
        </pc:sldMkLst>
      </pc:sldChg>
      <pc:sldChg chg="modSp mod">
        <pc:chgData name="Merethe Anette Ryen" userId="1a0d79ba-99a9-4ffc-bb02-a2067f6f93d6" providerId="ADAL" clId="{DC8321A4-D76F-446C-9E4F-393ED03D7C9B}" dt="2022-04-06T13:17:27.733" v="1338" actId="207"/>
        <pc:sldMkLst>
          <pc:docMk/>
          <pc:sldMk cId="834140655" sldId="661"/>
        </pc:sldMkLst>
      </pc:sldChg>
      <pc:sldChg chg="del">
        <pc:chgData name="Merethe Anette Ryen" userId="1a0d79ba-99a9-4ffc-bb02-a2067f6f93d6" providerId="ADAL" clId="{DC8321A4-D76F-446C-9E4F-393ED03D7C9B}" dt="2022-04-06T11:35:57.404" v="474" actId="2696"/>
        <pc:sldMkLst>
          <pc:docMk/>
          <pc:sldMk cId="4055401451" sldId="665"/>
        </pc:sldMkLst>
      </pc:sldChg>
      <pc:sldChg chg="del">
        <pc:chgData name="Merethe Anette Ryen" userId="1a0d79ba-99a9-4ffc-bb02-a2067f6f93d6" providerId="ADAL" clId="{DC8321A4-D76F-446C-9E4F-393ED03D7C9B}" dt="2022-04-06T11:35:57.404" v="474" actId="2696"/>
        <pc:sldMkLst>
          <pc:docMk/>
          <pc:sldMk cId="1151057484" sldId="666"/>
        </pc:sldMkLst>
      </pc:sldChg>
      <pc:sldChg chg="del">
        <pc:chgData name="Merethe Anette Ryen" userId="1a0d79ba-99a9-4ffc-bb02-a2067f6f93d6" providerId="ADAL" clId="{DC8321A4-D76F-446C-9E4F-393ED03D7C9B}" dt="2022-04-06T11:35:57.404" v="474" actId="2696"/>
        <pc:sldMkLst>
          <pc:docMk/>
          <pc:sldMk cId="3009101498" sldId="667"/>
        </pc:sldMkLst>
      </pc:sldChg>
      <pc:sldChg chg="modSp add del mod modAnim modShow">
        <pc:chgData name="Merethe Anette Ryen" userId="1a0d79ba-99a9-4ffc-bb02-a2067f6f93d6" providerId="ADAL" clId="{DC8321A4-D76F-446C-9E4F-393ED03D7C9B}" dt="2022-04-06T11:50:41.094" v="772" actId="2696"/>
        <pc:sldMkLst>
          <pc:docMk/>
          <pc:sldMk cId="319950484" sldId="668"/>
        </pc:sldMkLst>
      </pc:sldChg>
      <pc:sldChg chg="modSp add mod ord modAnim modNotesTx">
        <pc:chgData name="Merethe Anette Ryen" userId="1a0d79ba-99a9-4ffc-bb02-a2067f6f93d6" providerId="ADAL" clId="{DC8321A4-D76F-446C-9E4F-393ED03D7C9B}" dt="2022-04-06T11:54:46.971" v="1286"/>
        <pc:sldMkLst>
          <pc:docMk/>
          <pc:sldMk cId="3857240855" sldId="669"/>
        </pc:sldMkLst>
      </pc:sldChg>
      <pc:sldChg chg="addSp modSp new mod">
        <pc:chgData name="Merethe Anette Ryen" userId="1a0d79ba-99a9-4ffc-bb02-a2067f6f93d6" providerId="ADAL" clId="{DC8321A4-D76F-446C-9E4F-393ED03D7C9B}" dt="2022-04-06T11:35:45.011" v="473" actId="14100"/>
        <pc:sldMkLst>
          <pc:docMk/>
          <pc:sldMk cId="32137276" sldId="670"/>
        </pc:sldMkLst>
      </pc:sldChg>
      <pc:sldChg chg="add del ord">
        <pc:chgData name="Merethe Anette Ryen" userId="1a0d79ba-99a9-4ffc-bb02-a2067f6f93d6" providerId="ADAL" clId="{DC8321A4-D76F-446C-9E4F-393ED03D7C9B}" dt="2022-04-06T11:33:29.225" v="316" actId="2696"/>
        <pc:sldMkLst>
          <pc:docMk/>
          <pc:sldMk cId="1765577905" sldId="670"/>
        </pc:sldMkLst>
      </pc:sldChg>
      <pc:sldChg chg="modSp add mod ord modAnim">
        <pc:chgData name="Merethe Anette Ryen" userId="1a0d79ba-99a9-4ffc-bb02-a2067f6f93d6" providerId="ADAL" clId="{DC8321A4-D76F-446C-9E4F-393ED03D7C9B}" dt="2022-04-06T11:58:29.095" v="1331" actId="20577"/>
        <pc:sldMkLst>
          <pc:docMk/>
          <pc:sldMk cId="1699584333" sldId="671"/>
        </pc:sldMkLst>
      </pc:sldChg>
    </pc:docChg>
  </pc:docChgLst>
  <pc:docChgLst>
    <pc:chgData name="Merethe Anette Ryen" userId="1a0d79ba-99a9-4ffc-bb02-a2067f6f93d6" providerId="ADAL" clId="{F1F32F1F-13CB-4942-8269-899FEDA07606}"/>
    <pc:docChg chg="undo custSel addSld delSld modSld">
      <pc:chgData name="Merethe Anette Ryen" userId="1a0d79ba-99a9-4ffc-bb02-a2067f6f93d6" providerId="ADAL" clId="{F1F32F1F-13CB-4942-8269-899FEDA07606}" dt="2022-03-22T20:22:34.213" v="4404" actId="20577"/>
      <pc:docMkLst>
        <pc:docMk/>
      </pc:docMkLst>
      <pc:sldChg chg="del">
        <pc:chgData name="Merethe Anette Ryen" userId="1a0d79ba-99a9-4ffc-bb02-a2067f6f93d6" providerId="ADAL" clId="{F1F32F1F-13CB-4942-8269-899FEDA07606}" dt="2022-03-22T14:40:49.240" v="5" actId="2696"/>
        <pc:sldMkLst>
          <pc:docMk/>
          <pc:sldMk cId="1594577707" sldId="502"/>
        </pc:sldMkLst>
      </pc:sldChg>
      <pc:sldChg chg="modNotesTx">
        <pc:chgData name="Merethe Anette Ryen" userId="1a0d79ba-99a9-4ffc-bb02-a2067f6f93d6" providerId="ADAL" clId="{F1F32F1F-13CB-4942-8269-899FEDA07606}" dt="2022-03-22T14:51:19.297" v="157" actId="20577"/>
        <pc:sldMkLst>
          <pc:docMk/>
          <pc:sldMk cId="756669445" sldId="513"/>
        </pc:sldMkLst>
      </pc:sldChg>
      <pc:sldChg chg="del">
        <pc:chgData name="Merethe Anette Ryen" userId="1a0d79ba-99a9-4ffc-bb02-a2067f6f93d6" providerId="ADAL" clId="{F1F32F1F-13CB-4942-8269-899FEDA07606}" dt="2022-03-22T14:40:52.260" v="6" actId="2696"/>
        <pc:sldMkLst>
          <pc:docMk/>
          <pc:sldMk cId="2998803024" sldId="608"/>
        </pc:sldMkLst>
      </pc:sldChg>
      <pc:sldChg chg="add">
        <pc:chgData name="Merethe Anette Ryen" userId="1a0d79ba-99a9-4ffc-bb02-a2067f6f93d6" providerId="ADAL" clId="{F1F32F1F-13CB-4942-8269-899FEDA07606}" dt="2022-03-22T19:42:27.466" v="2881"/>
        <pc:sldMkLst>
          <pc:docMk/>
          <pc:sldMk cId="1369826454" sldId="621"/>
        </pc:sldMkLst>
      </pc:sldChg>
      <pc:sldChg chg="del">
        <pc:chgData name="Merethe Anette Ryen" userId="1a0d79ba-99a9-4ffc-bb02-a2067f6f93d6" providerId="ADAL" clId="{F1F32F1F-13CB-4942-8269-899FEDA07606}" dt="2022-03-22T14:40:19.509" v="3" actId="2696"/>
        <pc:sldMkLst>
          <pc:docMk/>
          <pc:sldMk cId="2570483282" sldId="621"/>
        </pc:sldMkLst>
      </pc:sldChg>
      <pc:sldChg chg="del">
        <pc:chgData name="Merethe Anette Ryen" userId="1a0d79ba-99a9-4ffc-bb02-a2067f6f93d6" providerId="ADAL" clId="{F1F32F1F-13CB-4942-8269-899FEDA07606}" dt="2022-03-22T14:40:34.746" v="4" actId="2696"/>
        <pc:sldMkLst>
          <pc:docMk/>
          <pc:sldMk cId="3269632793" sldId="624"/>
        </pc:sldMkLst>
      </pc:sldChg>
      <pc:sldChg chg="add">
        <pc:chgData name="Merethe Anette Ryen" userId="1a0d79ba-99a9-4ffc-bb02-a2067f6f93d6" providerId="ADAL" clId="{F1F32F1F-13CB-4942-8269-899FEDA07606}" dt="2022-03-22T19:42:27.466" v="2881"/>
        <pc:sldMkLst>
          <pc:docMk/>
          <pc:sldMk cId="491407307" sldId="627"/>
        </pc:sldMkLst>
      </pc:sldChg>
      <pc:sldChg chg="del">
        <pc:chgData name="Merethe Anette Ryen" userId="1a0d79ba-99a9-4ffc-bb02-a2067f6f93d6" providerId="ADAL" clId="{F1F32F1F-13CB-4942-8269-899FEDA07606}" dt="2022-03-22T14:40:34.746" v="4" actId="2696"/>
        <pc:sldMkLst>
          <pc:docMk/>
          <pc:sldMk cId="213937751" sldId="631"/>
        </pc:sldMkLst>
      </pc:sldChg>
      <pc:sldChg chg="del">
        <pc:chgData name="Merethe Anette Ryen" userId="1a0d79ba-99a9-4ffc-bb02-a2067f6f93d6" providerId="ADAL" clId="{F1F32F1F-13CB-4942-8269-899FEDA07606}" dt="2022-03-22T14:40:34.746" v="4" actId="2696"/>
        <pc:sldMkLst>
          <pc:docMk/>
          <pc:sldMk cId="1090249194" sldId="632"/>
        </pc:sldMkLst>
      </pc:sldChg>
      <pc:sldChg chg="modSp mod modNotesTx">
        <pc:chgData name="Merethe Anette Ryen" userId="1a0d79ba-99a9-4ffc-bb02-a2067f6f93d6" providerId="ADAL" clId="{F1F32F1F-13CB-4942-8269-899FEDA07606}" dt="2022-03-22T20:10:31.125" v="4083" actId="20577"/>
        <pc:sldMkLst>
          <pc:docMk/>
          <pc:sldMk cId="2732021727" sldId="633"/>
        </pc:sldMkLst>
      </pc:sldChg>
      <pc:sldChg chg="del">
        <pc:chgData name="Merethe Anette Ryen" userId="1a0d79ba-99a9-4ffc-bb02-a2067f6f93d6" providerId="ADAL" clId="{F1F32F1F-13CB-4942-8269-899FEDA07606}" dt="2022-03-22T14:39:59.826" v="1" actId="2696"/>
        <pc:sldMkLst>
          <pc:docMk/>
          <pc:sldMk cId="1288024468" sldId="634"/>
        </pc:sldMkLst>
      </pc:sldChg>
      <pc:sldChg chg="add">
        <pc:chgData name="Merethe Anette Ryen" userId="1a0d79ba-99a9-4ffc-bb02-a2067f6f93d6" providerId="ADAL" clId="{F1F32F1F-13CB-4942-8269-899FEDA07606}" dt="2022-03-22T14:39:52.795" v="0"/>
        <pc:sldMkLst>
          <pc:docMk/>
          <pc:sldMk cId="328872054" sldId="635"/>
        </pc:sldMkLst>
      </pc:sldChg>
      <pc:sldChg chg="add">
        <pc:chgData name="Merethe Anette Ryen" userId="1a0d79ba-99a9-4ffc-bb02-a2067f6f93d6" providerId="ADAL" clId="{F1F32F1F-13CB-4942-8269-899FEDA07606}" dt="2022-03-22T14:40:10.558" v="2"/>
        <pc:sldMkLst>
          <pc:docMk/>
          <pc:sldMk cId="4232647976" sldId="636"/>
        </pc:sldMkLst>
      </pc:sldChg>
      <pc:sldChg chg="addSp delSp modSp add mod modNotesTx">
        <pc:chgData name="Merethe Anette Ryen" userId="1a0d79ba-99a9-4ffc-bb02-a2067f6f93d6" providerId="ADAL" clId="{F1F32F1F-13CB-4942-8269-899FEDA07606}" dt="2022-03-22T20:22:34.213" v="4404" actId="20577"/>
        <pc:sldMkLst>
          <pc:docMk/>
          <pc:sldMk cId="3444337606" sldId="637"/>
        </pc:sldMkLst>
      </pc:sldChg>
    </pc:docChg>
  </pc:docChgLst>
  <pc:docChgLst>
    <pc:chgData name="Greta Hilding" userId="e340b5e1-9405-46f9-a5f4-ac04561009e2" providerId="ADAL" clId="{A3968911-4AC2-44A2-BD5A-1485F7B8098F}"/>
    <pc:docChg chg="modSld">
      <pc:chgData name="Greta Hilding" userId="e340b5e1-9405-46f9-a5f4-ac04561009e2" providerId="ADAL" clId="{A3968911-4AC2-44A2-BD5A-1485F7B8098F}" dt="2022-02-17T10:18:52.767" v="0" actId="1076"/>
      <pc:docMkLst>
        <pc:docMk/>
      </pc:docMkLst>
    </pc:docChg>
  </pc:docChgLst>
  <pc:docChgLst>
    <pc:chgData name="Merethe Anette Ryen" userId="S::merethear@uia.no::1a0d79ba-99a9-4ffc-bb02-a2067f6f93d6" providerId="AD" clId="Web-{28896A5E-89CC-4A72-82AA-FEA249EE432A}"/>
    <pc:docChg chg="addSld delSld modSld sldOrd modSection">
      <pc:chgData name="Merethe Anette Ryen" userId="S::merethear@uia.no::1a0d79ba-99a9-4ffc-bb02-a2067f6f93d6" providerId="AD" clId="Web-{28896A5E-89CC-4A72-82AA-FEA249EE432A}" dt="2023-01-12T14:19:38.668" v="127" actId="20577"/>
      <pc:docMkLst>
        <pc:docMk/>
      </pc:docMkLst>
      <pc:sldChg chg="ord">
        <pc:chgData name="Merethe Anette Ryen" userId="S::merethear@uia.no::1a0d79ba-99a9-4ffc-bb02-a2067f6f93d6" providerId="AD" clId="Web-{28896A5E-89CC-4A72-82AA-FEA249EE432A}" dt="2023-01-12T14:13:46.524" v="65"/>
        <pc:sldMkLst>
          <pc:docMk/>
          <pc:sldMk cId="538561828" sldId="2147374664"/>
        </pc:sldMkLst>
      </pc:sldChg>
      <pc:sldChg chg="add ord">
        <pc:chgData name="Merethe Anette Ryen" userId="S::merethear@uia.no::1a0d79ba-99a9-4ffc-bb02-a2067f6f93d6" providerId="AD" clId="Web-{28896A5E-89CC-4A72-82AA-FEA249EE432A}" dt="2023-01-12T14:18:25.699" v="121"/>
        <pc:sldMkLst>
          <pc:docMk/>
          <pc:sldMk cId="487736511" sldId="2147374715"/>
        </pc:sldMkLst>
      </pc:sldChg>
      <pc:sldChg chg="add del">
        <pc:chgData name="Merethe Anette Ryen" userId="S::merethear@uia.no::1a0d79ba-99a9-4ffc-bb02-a2067f6f93d6" providerId="AD" clId="Web-{28896A5E-89CC-4A72-82AA-FEA249EE432A}" dt="2023-01-12T14:18:17.293" v="120"/>
        <pc:sldMkLst>
          <pc:docMk/>
          <pc:sldMk cId="721467936" sldId="2147374716"/>
        </pc:sldMkLst>
      </pc:sldChg>
      <pc:sldChg chg="add del">
        <pc:chgData name="Merethe Anette Ryen" userId="S::merethear@uia.no::1a0d79ba-99a9-4ffc-bb02-a2067f6f93d6" providerId="AD" clId="Web-{28896A5E-89CC-4A72-82AA-FEA249EE432A}" dt="2023-01-12T14:18:13.808" v="119"/>
        <pc:sldMkLst>
          <pc:docMk/>
          <pc:sldMk cId="425262011" sldId="2147374717"/>
        </pc:sldMkLst>
      </pc:sldChg>
      <pc:sldChg chg="modSp add ord">
        <pc:chgData name="Merethe Anette Ryen" userId="S::merethear@uia.no::1a0d79ba-99a9-4ffc-bb02-a2067f6f93d6" providerId="AD" clId="Web-{28896A5E-89CC-4A72-82AA-FEA249EE432A}" dt="2023-01-12T14:19:38.668" v="127" actId="20577"/>
        <pc:sldMkLst>
          <pc:docMk/>
          <pc:sldMk cId="1795301694" sldId="2147374718"/>
        </pc:sldMkLst>
      </pc:sldChg>
      <pc:sldChg chg="add del">
        <pc:chgData name="Merethe Anette Ryen" userId="S::merethear@uia.no::1a0d79ba-99a9-4ffc-bb02-a2067f6f93d6" providerId="AD" clId="Web-{28896A5E-89CC-4A72-82AA-FEA249EE432A}" dt="2023-01-12T14:19:16.700" v="123"/>
        <pc:sldMkLst>
          <pc:docMk/>
          <pc:sldMk cId="2631836731" sldId="2147374719"/>
        </pc:sldMkLst>
      </pc:sldChg>
      <pc:sldChg chg="add ord">
        <pc:chgData name="Merethe Anette Ryen" userId="S::merethear@uia.no::1a0d79ba-99a9-4ffc-bb02-a2067f6f93d6" providerId="AD" clId="Web-{28896A5E-89CC-4A72-82AA-FEA249EE432A}" dt="2023-01-12T14:19:04.246" v="122"/>
        <pc:sldMkLst>
          <pc:docMk/>
          <pc:sldMk cId="1665364687" sldId="2147374720"/>
        </pc:sldMkLst>
      </pc:sldChg>
      <pc:sldChg chg="add ord">
        <pc:chgData name="Merethe Anette Ryen" userId="S::merethear@uia.no::1a0d79ba-99a9-4ffc-bb02-a2067f6f93d6" providerId="AD" clId="Web-{28896A5E-89CC-4A72-82AA-FEA249EE432A}" dt="2023-01-12T14:15:29.057" v="72"/>
        <pc:sldMkLst>
          <pc:docMk/>
          <pc:sldMk cId="3542253656" sldId="2147374721"/>
        </pc:sldMkLst>
      </pc:sldChg>
      <pc:sldChg chg="add">
        <pc:chgData name="Merethe Anette Ryen" userId="S::merethear@uia.no::1a0d79ba-99a9-4ffc-bb02-a2067f6f93d6" providerId="AD" clId="Web-{28896A5E-89CC-4A72-82AA-FEA249EE432A}" dt="2023-01-12T14:12:06.773" v="7"/>
        <pc:sldMkLst>
          <pc:docMk/>
          <pc:sldMk cId="457914474" sldId="2147374722"/>
        </pc:sldMkLst>
      </pc:sldChg>
      <pc:sldChg chg="add">
        <pc:chgData name="Merethe Anette Ryen" userId="S::merethear@uia.no::1a0d79ba-99a9-4ffc-bb02-a2067f6f93d6" providerId="AD" clId="Web-{28896A5E-89CC-4A72-82AA-FEA249EE432A}" dt="2023-01-12T14:12:06.852" v="8"/>
        <pc:sldMkLst>
          <pc:docMk/>
          <pc:sldMk cId="189703109" sldId="2147374723"/>
        </pc:sldMkLst>
      </pc:sldChg>
      <pc:sldChg chg="add">
        <pc:chgData name="Merethe Anette Ryen" userId="S::merethear@uia.no::1a0d79ba-99a9-4ffc-bb02-a2067f6f93d6" providerId="AD" clId="Web-{28896A5E-89CC-4A72-82AA-FEA249EE432A}" dt="2023-01-12T14:12:06.992" v="9"/>
        <pc:sldMkLst>
          <pc:docMk/>
          <pc:sldMk cId="1793175203" sldId="2147374724"/>
        </pc:sldMkLst>
      </pc:sldChg>
      <pc:sldChg chg="add">
        <pc:chgData name="Merethe Anette Ryen" userId="S::merethear@uia.no::1a0d79ba-99a9-4ffc-bb02-a2067f6f93d6" providerId="AD" clId="Web-{28896A5E-89CC-4A72-82AA-FEA249EE432A}" dt="2023-01-12T14:12:07.102" v="10"/>
        <pc:sldMkLst>
          <pc:docMk/>
          <pc:sldMk cId="364860679" sldId="2147374725"/>
        </pc:sldMkLst>
      </pc:sldChg>
      <pc:sldChg chg="add">
        <pc:chgData name="Merethe Anette Ryen" userId="S::merethear@uia.no::1a0d79ba-99a9-4ffc-bb02-a2067f6f93d6" providerId="AD" clId="Web-{28896A5E-89CC-4A72-82AA-FEA249EE432A}" dt="2023-01-12T14:12:07.180" v="11"/>
        <pc:sldMkLst>
          <pc:docMk/>
          <pc:sldMk cId="2179544027" sldId="2147374726"/>
        </pc:sldMkLst>
      </pc:sldChg>
      <pc:sldChg chg="add">
        <pc:chgData name="Merethe Anette Ryen" userId="S::merethear@uia.no::1a0d79ba-99a9-4ffc-bb02-a2067f6f93d6" providerId="AD" clId="Web-{28896A5E-89CC-4A72-82AA-FEA249EE432A}" dt="2023-01-12T14:12:07.273" v="12"/>
        <pc:sldMkLst>
          <pc:docMk/>
          <pc:sldMk cId="684442302" sldId="2147374727"/>
        </pc:sldMkLst>
      </pc:sldChg>
      <pc:sldChg chg="add">
        <pc:chgData name="Merethe Anette Ryen" userId="S::merethear@uia.no::1a0d79ba-99a9-4ffc-bb02-a2067f6f93d6" providerId="AD" clId="Web-{28896A5E-89CC-4A72-82AA-FEA249EE432A}" dt="2023-01-12T14:12:07.367" v="13"/>
        <pc:sldMkLst>
          <pc:docMk/>
          <pc:sldMk cId="1402904479" sldId="2147374728"/>
        </pc:sldMkLst>
      </pc:sldChg>
      <pc:sldChg chg="add">
        <pc:chgData name="Merethe Anette Ryen" userId="S::merethear@uia.no::1a0d79ba-99a9-4ffc-bb02-a2067f6f93d6" providerId="AD" clId="Web-{28896A5E-89CC-4A72-82AA-FEA249EE432A}" dt="2023-01-12T14:12:07.430" v="14"/>
        <pc:sldMkLst>
          <pc:docMk/>
          <pc:sldMk cId="4007560528" sldId="2147374729"/>
        </pc:sldMkLst>
      </pc:sldChg>
      <pc:sldChg chg="add">
        <pc:chgData name="Merethe Anette Ryen" userId="S::merethear@uia.no::1a0d79ba-99a9-4ffc-bb02-a2067f6f93d6" providerId="AD" clId="Web-{28896A5E-89CC-4A72-82AA-FEA249EE432A}" dt="2023-01-12T14:12:07.477" v="15"/>
        <pc:sldMkLst>
          <pc:docMk/>
          <pc:sldMk cId="1069377597" sldId="2147374730"/>
        </pc:sldMkLst>
      </pc:sldChg>
      <pc:sldChg chg="add">
        <pc:chgData name="Merethe Anette Ryen" userId="S::merethear@uia.no::1a0d79ba-99a9-4ffc-bb02-a2067f6f93d6" providerId="AD" clId="Web-{28896A5E-89CC-4A72-82AA-FEA249EE432A}" dt="2023-01-12T14:12:07.570" v="16"/>
        <pc:sldMkLst>
          <pc:docMk/>
          <pc:sldMk cId="413679062" sldId="2147374731"/>
        </pc:sldMkLst>
      </pc:sldChg>
      <pc:sldChg chg="add">
        <pc:chgData name="Merethe Anette Ryen" userId="S::merethear@uia.no::1a0d79ba-99a9-4ffc-bb02-a2067f6f93d6" providerId="AD" clId="Web-{28896A5E-89CC-4A72-82AA-FEA249EE432A}" dt="2023-01-12T14:12:07.664" v="17"/>
        <pc:sldMkLst>
          <pc:docMk/>
          <pc:sldMk cId="2734846557" sldId="2147374732"/>
        </pc:sldMkLst>
      </pc:sldChg>
      <pc:sldChg chg="add">
        <pc:chgData name="Merethe Anette Ryen" userId="S::merethear@uia.no::1a0d79ba-99a9-4ffc-bb02-a2067f6f93d6" providerId="AD" clId="Web-{28896A5E-89CC-4A72-82AA-FEA249EE432A}" dt="2023-01-12T14:12:07.758" v="18"/>
        <pc:sldMkLst>
          <pc:docMk/>
          <pc:sldMk cId="3927721487" sldId="2147374733"/>
        </pc:sldMkLst>
      </pc:sldChg>
      <pc:sldChg chg="add">
        <pc:chgData name="Merethe Anette Ryen" userId="S::merethear@uia.no::1a0d79ba-99a9-4ffc-bb02-a2067f6f93d6" providerId="AD" clId="Web-{28896A5E-89CC-4A72-82AA-FEA249EE432A}" dt="2023-01-12T14:12:07.836" v="19"/>
        <pc:sldMkLst>
          <pc:docMk/>
          <pc:sldMk cId="309650165" sldId="2147374734"/>
        </pc:sldMkLst>
      </pc:sldChg>
      <pc:sldChg chg="add">
        <pc:chgData name="Merethe Anette Ryen" userId="S::merethear@uia.no::1a0d79ba-99a9-4ffc-bb02-a2067f6f93d6" providerId="AD" clId="Web-{28896A5E-89CC-4A72-82AA-FEA249EE432A}" dt="2023-01-12T14:12:07.930" v="20"/>
        <pc:sldMkLst>
          <pc:docMk/>
          <pc:sldMk cId="3592825875" sldId="2147374735"/>
        </pc:sldMkLst>
      </pc:sldChg>
      <pc:sldChg chg="add">
        <pc:chgData name="Merethe Anette Ryen" userId="S::merethear@uia.no::1a0d79ba-99a9-4ffc-bb02-a2067f6f93d6" providerId="AD" clId="Web-{28896A5E-89CC-4A72-82AA-FEA249EE432A}" dt="2023-01-12T14:12:08.008" v="21"/>
        <pc:sldMkLst>
          <pc:docMk/>
          <pc:sldMk cId="2124541093" sldId="2147374736"/>
        </pc:sldMkLst>
      </pc:sldChg>
      <pc:sldChg chg="add">
        <pc:chgData name="Merethe Anette Ryen" userId="S::merethear@uia.no::1a0d79ba-99a9-4ffc-bb02-a2067f6f93d6" providerId="AD" clId="Web-{28896A5E-89CC-4A72-82AA-FEA249EE432A}" dt="2023-01-12T14:12:08.133" v="22"/>
        <pc:sldMkLst>
          <pc:docMk/>
          <pc:sldMk cId="276533752" sldId="2147374737"/>
        </pc:sldMkLst>
      </pc:sldChg>
      <pc:sldChg chg="add">
        <pc:chgData name="Merethe Anette Ryen" userId="S::merethear@uia.no::1a0d79ba-99a9-4ffc-bb02-a2067f6f93d6" providerId="AD" clId="Web-{28896A5E-89CC-4A72-82AA-FEA249EE432A}" dt="2023-01-12T14:12:08.242" v="23"/>
        <pc:sldMkLst>
          <pc:docMk/>
          <pc:sldMk cId="187465629" sldId="2147374738"/>
        </pc:sldMkLst>
      </pc:sldChg>
      <pc:sldChg chg="add">
        <pc:chgData name="Merethe Anette Ryen" userId="S::merethear@uia.no::1a0d79ba-99a9-4ffc-bb02-a2067f6f93d6" providerId="AD" clId="Web-{28896A5E-89CC-4A72-82AA-FEA249EE432A}" dt="2023-01-12T14:12:08.352" v="24"/>
        <pc:sldMkLst>
          <pc:docMk/>
          <pc:sldMk cId="2758678250" sldId="2147374739"/>
        </pc:sldMkLst>
      </pc:sldChg>
      <pc:sldChg chg="add">
        <pc:chgData name="Merethe Anette Ryen" userId="S::merethear@uia.no::1a0d79ba-99a9-4ffc-bb02-a2067f6f93d6" providerId="AD" clId="Web-{28896A5E-89CC-4A72-82AA-FEA249EE432A}" dt="2023-01-12T14:12:08.399" v="25"/>
        <pc:sldMkLst>
          <pc:docMk/>
          <pc:sldMk cId="4210399457" sldId="2147374740"/>
        </pc:sldMkLst>
      </pc:sldChg>
      <pc:sldChg chg="add ord">
        <pc:chgData name="Merethe Anette Ryen" userId="S::merethear@uia.no::1a0d79ba-99a9-4ffc-bb02-a2067f6f93d6" providerId="AD" clId="Web-{28896A5E-89CC-4A72-82AA-FEA249EE432A}" dt="2023-01-12T14:15:11.228" v="69"/>
        <pc:sldMkLst>
          <pc:docMk/>
          <pc:sldMk cId="241024101" sldId="2147374741"/>
        </pc:sldMkLst>
      </pc:sldChg>
      <pc:sldChg chg="add ord">
        <pc:chgData name="Merethe Anette Ryen" userId="S::merethear@uia.no::1a0d79ba-99a9-4ffc-bb02-a2067f6f93d6" providerId="AD" clId="Web-{28896A5E-89CC-4A72-82AA-FEA249EE432A}" dt="2023-01-12T14:15:11.228" v="70"/>
        <pc:sldMkLst>
          <pc:docMk/>
          <pc:sldMk cId="721700228" sldId="2147374742"/>
        </pc:sldMkLst>
      </pc:sldChg>
      <pc:sldChg chg="add ord">
        <pc:chgData name="Merethe Anette Ryen" userId="S::merethear@uia.no::1a0d79ba-99a9-4ffc-bb02-a2067f6f93d6" providerId="AD" clId="Web-{28896A5E-89CC-4A72-82AA-FEA249EE432A}" dt="2023-01-12T14:15:11.228" v="71"/>
        <pc:sldMkLst>
          <pc:docMk/>
          <pc:sldMk cId="3224370116" sldId="2147374743"/>
        </pc:sldMkLst>
      </pc:sldChg>
      <pc:sldChg chg="modSp add">
        <pc:chgData name="Merethe Anette Ryen" userId="S::merethear@uia.no::1a0d79ba-99a9-4ffc-bb02-a2067f6f93d6" providerId="AD" clId="Web-{28896A5E-89CC-4A72-82AA-FEA249EE432A}" dt="2023-01-12T14:16:26.620" v="91" actId="20577"/>
        <pc:sldMkLst>
          <pc:docMk/>
          <pc:sldMk cId="4191925542" sldId="2147374744"/>
        </pc:sldMkLst>
      </pc:sldChg>
      <pc:sldChg chg="add del">
        <pc:chgData name="Merethe Anette Ryen" userId="S::merethear@uia.no::1a0d79ba-99a9-4ffc-bb02-a2067f6f93d6" providerId="AD" clId="Web-{28896A5E-89CC-4A72-82AA-FEA249EE432A}" dt="2023-01-12T14:13:06.352" v="63"/>
        <pc:sldMkLst>
          <pc:docMk/>
          <pc:sldMk cId="1784701616" sldId="2147374745"/>
        </pc:sldMkLst>
      </pc:sldChg>
      <pc:sldChg chg="add ord">
        <pc:chgData name="Merethe Anette Ryen" userId="S::merethear@uia.no::1a0d79ba-99a9-4ffc-bb02-a2067f6f93d6" providerId="AD" clId="Web-{28896A5E-89CC-4A72-82AA-FEA249EE432A}" dt="2023-01-12T14:12:53.164" v="62"/>
        <pc:sldMkLst>
          <pc:docMk/>
          <pc:sldMk cId="1497821291" sldId="2147374746"/>
        </pc:sldMkLst>
      </pc:sldChg>
      <pc:sldChg chg="modSp add">
        <pc:chgData name="Merethe Anette Ryen" userId="S::merethear@uia.no::1a0d79ba-99a9-4ffc-bb02-a2067f6f93d6" providerId="AD" clId="Web-{28896A5E-89CC-4A72-82AA-FEA249EE432A}" dt="2023-01-12T14:17:46.839" v="118" actId="20577"/>
        <pc:sldMkLst>
          <pc:docMk/>
          <pc:sldMk cId="155699299" sldId="2147374747"/>
        </pc:sldMkLst>
      </pc:sldChg>
      <pc:sldChg chg="add del">
        <pc:chgData name="Merethe Anette Ryen" userId="S::merethear@uia.no::1a0d79ba-99a9-4ffc-bb02-a2067f6f93d6" providerId="AD" clId="Web-{28896A5E-89CC-4A72-82AA-FEA249EE432A}" dt="2023-01-12T14:14:02.681" v="66"/>
        <pc:sldMkLst>
          <pc:docMk/>
          <pc:sldMk cId="2666413689" sldId="2147374748"/>
        </pc:sldMkLst>
      </pc:sldChg>
      <pc:sldChg chg="add del">
        <pc:chgData name="Merethe Anette Ryen" userId="S::merethear@uia.no::1a0d79ba-99a9-4ffc-bb02-a2067f6f93d6" providerId="AD" clId="Web-{28896A5E-89CC-4A72-82AA-FEA249EE432A}" dt="2023-01-12T14:14:02.681" v="67"/>
        <pc:sldMkLst>
          <pc:docMk/>
          <pc:sldMk cId="4081974511" sldId="2147374749"/>
        </pc:sldMkLst>
      </pc:sldChg>
      <pc:sldChg chg="add del">
        <pc:chgData name="Merethe Anette Ryen" userId="S::merethear@uia.no::1a0d79ba-99a9-4ffc-bb02-a2067f6f93d6" providerId="AD" clId="Web-{28896A5E-89CC-4A72-82AA-FEA249EE432A}" dt="2023-01-12T14:14:02.681" v="68"/>
        <pc:sldMkLst>
          <pc:docMk/>
          <pc:sldMk cId="1903007071" sldId="2147374750"/>
        </pc:sldMkLst>
      </pc:sldChg>
      <pc:sldChg chg="add replId">
        <pc:chgData name="Merethe Anette Ryen" userId="S::merethear@uia.no::1a0d79ba-99a9-4ffc-bb02-a2067f6f93d6" providerId="AD" clId="Web-{28896A5E-89CC-4A72-82AA-FEA249EE432A}" dt="2023-01-12T14:13:26.884" v="64"/>
        <pc:sldMkLst>
          <pc:docMk/>
          <pc:sldMk cId="2596450455" sldId="2147374751"/>
        </pc:sldMkLst>
      </pc:sldChg>
    </pc:docChg>
  </pc:docChgLst>
  <pc:docChgLst>
    <pc:chgData name="Merethe Anette Ryen" userId="S::merethear@uia.no::1a0d79ba-99a9-4ffc-bb02-a2067f6f93d6" providerId="AD" clId="Web-{D8C61DAF-B15D-4FA1-B2C8-75AC77FFE529}"/>
    <pc:docChg chg="addSld modSld modSection">
      <pc:chgData name="Merethe Anette Ryen" userId="S::merethear@uia.no::1a0d79ba-99a9-4ffc-bb02-a2067f6f93d6" providerId="AD" clId="Web-{D8C61DAF-B15D-4FA1-B2C8-75AC77FFE529}" dt="2023-07-17T20:43:33.813" v="4"/>
      <pc:docMkLst>
        <pc:docMk/>
      </pc:docMkLst>
      <pc:sldChg chg="addSp delSp modSp new mod modClrScheme chgLayout">
        <pc:chgData name="Merethe Anette Ryen" userId="S::merethear@uia.no::1a0d79ba-99a9-4ffc-bb02-a2067f6f93d6" providerId="AD" clId="Web-{D8C61DAF-B15D-4FA1-B2C8-75AC77FFE529}" dt="2023-07-17T20:43:33.813" v="4"/>
        <pc:sldMkLst>
          <pc:docMk/>
          <pc:sldMk cId="1494005145" sldId="2147374786"/>
        </pc:sldMkLst>
      </pc:sldChg>
    </pc:docChg>
  </pc:docChgLst>
  <pc:docChgLst>
    <pc:chgData name="Merethe Anette Ryen" userId="S::merethear@uia.no::1a0d79ba-99a9-4ffc-bb02-a2067f6f93d6" providerId="AD" clId="Web-{AAF2FD64-60D7-46B4-B305-887F1ABD32E2}"/>
    <pc:docChg chg="addSld delSld modSld sldOrd">
      <pc:chgData name="Merethe Anette Ryen" userId="S::merethear@uia.no::1a0d79ba-99a9-4ffc-bb02-a2067f6f93d6" providerId="AD" clId="Web-{AAF2FD64-60D7-46B4-B305-887F1ABD32E2}" dt="2022-03-24T13:55:01.803" v="873" actId="20577"/>
      <pc:docMkLst>
        <pc:docMk/>
      </pc:docMkLst>
      <pc:sldChg chg="ord modNotes">
        <pc:chgData name="Merethe Anette Ryen" userId="S::merethear@uia.no::1a0d79ba-99a9-4ffc-bb02-a2067f6f93d6" providerId="AD" clId="Web-{AAF2FD64-60D7-46B4-B305-887F1ABD32E2}" dt="2022-03-24T13:43:11.846" v="583"/>
        <pc:sldMkLst>
          <pc:docMk/>
          <pc:sldMk cId="1032388041" sldId="274"/>
        </pc:sldMkLst>
      </pc:sldChg>
      <pc:sldChg chg="modNotes">
        <pc:chgData name="Merethe Anette Ryen" userId="S::merethear@uia.no::1a0d79ba-99a9-4ffc-bb02-a2067f6f93d6" providerId="AD" clId="Web-{AAF2FD64-60D7-46B4-B305-887F1ABD32E2}" dt="2022-03-24T13:52:11.939" v="835"/>
        <pc:sldMkLst>
          <pc:docMk/>
          <pc:sldMk cId="756669445" sldId="513"/>
        </pc:sldMkLst>
      </pc:sldChg>
      <pc:sldChg chg="modNotes">
        <pc:chgData name="Merethe Anette Ryen" userId="S::merethear@uia.no::1a0d79ba-99a9-4ffc-bb02-a2067f6f93d6" providerId="AD" clId="Web-{AAF2FD64-60D7-46B4-B305-887F1ABD32E2}" dt="2022-03-24T13:26:05.101" v="391"/>
        <pc:sldMkLst>
          <pc:docMk/>
          <pc:sldMk cId="1629239708" sldId="615"/>
        </pc:sldMkLst>
      </pc:sldChg>
      <pc:sldChg chg="modNotes">
        <pc:chgData name="Merethe Anette Ryen" userId="S::merethear@uia.no::1a0d79ba-99a9-4ffc-bb02-a2067f6f93d6" providerId="AD" clId="Web-{AAF2FD64-60D7-46B4-B305-887F1ABD32E2}" dt="2022-03-24T13:51:22.437" v="788"/>
        <pc:sldMkLst>
          <pc:docMk/>
          <pc:sldMk cId="1038982187" sldId="616"/>
        </pc:sldMkLst>
      </pc:sldChg>
      <pc:sldChg chg="ord modNotes">
        <pc:chgData name="Merethe Anette Ryen" userId="S::merethear@uia.no::1a0d79ba-99a9-4ffc-bb02-a2067f6f93d6" providerId="AD" clId="Web-{AAF2FD64-60D7-46B4-B305-887F1ABD32E2}" dt="2022-03-24T13:39:19.231" v="562"/>
        <pc:sldMkLst>
          <pc:docMk/>
          <pc:sldMk cId="2732021727" sldId="633"/>
        </pc:sldMkLst>
      </pc:sldChg>
      <pc:sldChg chg="ord">
        <pc:chgData name="Merethe Anette Ryen" userId="S::merethear@uia.no::1a0d79ba-99a9-4ffc-bb02-a2067f6f93d6" providerId="AD" clId="Web-{AAF2FD64-60D7-46B4-B305-887F1ABD32E2}" dt="2022-03-24T13:31:20.265" v="402"/>
        <pc:sldMkLst>
          <pc:docMk/>
          <pc:sldMk cId="328872054" sldId="635"/>
        </pc:sldMkLst>
      </pc:sldChg>
      <pc:sldChg chg="delSp modSp ord">
        <pc:chgData name="Merethe Anette Ryen" userId="S::merethear@uia.no::1a0d79ba-99a9-4ffc-bb02-a2067f6f93d6" providerId="AD" clId="Web-{AAF2FD64-60D7-46B4-B305-887F1ABD32E2}" dt="2022-03-24T13:33:09.831" v="418" actId="20577"/>
        <pc:sldMkLst>
          <pc:docMk/>
          <pc:sldMk cId="4232647976" sldId="636"/>
        </pc:sldMkLst>
      </pc:sldChg>
      <pc:sldChg chg="modSp">
        <pc:chgData name="Merethe Anette Ryen" userId="S::merethear@uia.no::1a0d79ba-99a9-4ffc-bb02-a2067f6f93d6" providerId="AD" clId="Web-{AAF2FD64-60D7-46B4-B305-887F1ABD32E2}" dt="2022-03-24T13:23:05.784" v="384" actId="20577"/>
        <pc:sldMkLst>
          <pc:docMk/>
          <pc:sldMk cId="3444337606" sldId="637"/>
        </pc:sldMkLst>
      </pc:sldChg>
      <pc:sldChg chg="del">
        <pc:chgData name="Merethe Anette Ryen" userId="S::merethear@uia.no::1a0d79ba-99a9-4ffc-bb02-a2067f6f93d6" providerId="AD" clId="Web-{AAF2FD64-60D7-46B4-B305-887F1ABD32E2}" dt="2022-03-24T13:31:36.797" v="404"/>
        <pc:sldMkLst>
          <pc:docMk/>
          <pc:sldMk cId="1295070724" sldId="639"/>
        </pc:sldMkLst>
      </pc:sldChg>
      <pc:sldChg chg="del">
        <pc:chgData name="Merethe Anette Ryen" userId="S::merethear@uia.no::1a0d79ba-99a9-4ffc-bb02-a2067f6f93d6" providerId="AD" clId="Web-{AAF2FD64-60D7-46B4-B305-887F1ABD32E2}" dt="2022-03-24T13:31:03.015" v="401"/>
        <pc:sldMkLst>
          <pc:docMk/>
          <pc:sldMk cId="3722692787" sldId="641"/>
        </pc:sldMkLst>
      </pc:sldChg>
      <pc:sldChg chg="modSp">
        <pc:chgData name="Merethe Anette Ryen" userId="S::merethear@uia.no::1a0d79ba-99a9-4ffc-bb02-a2067f6f93d6" providerId="AD" clId="Web-{AAF2FD64-60D7-46B4-B305-887F1ABD32E2}" dt="2022-03-24T13:36:06.445" v="519" actId="20577"/>
        <pc:sldMkLst>
          <pc:docMk/>
          <pc:sldMk cId="15618543" sldId="642"/>
        </pc:sldMkLst>
      </pc:sldChg>
      <pc:sldChg chg="addSp delSp modSp modNotes">
        <pc:chgData name="Merethe Anette Ryen" userId="S::merethear@uia.no::1a0d79ba-99a9-4ffc-bb02-a2067f6f93d6" providerId="AD" clId="Web-{AAF2FD64-60D7-46B4-B305-887F1ABD32E2}" dt="2022-03-24T13:20:02.529" v="381" actId="1076"/>
        <pc:sldMkLst>
          <pc:docMk/>
          <pc:sldMk cId="2656009895" sldId="643"/>
        </pc:sldMkLst>
      </pc:sldChg>
      <pc:sldChg chg="modSp add replId">
        <pc:chgData name="Merethe Anette Ryen" userId="S::merethear@uia.no::1a0d79ba-99a9-4ffc-bb02-a2067f6f93d6" providerId="AD" clId="Web-{AAF2FD64-60D7-46B4-B305-887F1ABD32E2}" dt="2022-03-24T13:55:01.803" v="873" actId="20577"/>
        <pc:sldMkLst>
          <pc:docMk/>
          <pc:sldMk cId="687476664" sldId="644"/>
        </pc:sldMkLst>
      </pc:sldChg>
      <pc:sldChg chg="add replId">
        <pc:chgData name="Merethe Anette Ryen" userId="S::merethear@uia.no::1a0d79ba-99a9-4ffc-bb02-a2067f6f93d6" providerId="AD" clId="Web-{AAF2FD64-60D7-46B4-B305-887F1ABD32E2}" dt="2022-03-24T13:32:51.736" v="405"/>
        <pc:sldMkLst>
          <pc:docMk/>
          <pc:sldMk cId="395828971" sldId="645"/>
        </pc:sldMkLst>
      </pc:sldChg>
    </pc:docChg>
  </pc:docChgLst>
  <pc:docChgLst>
    <pc:chgData name="Merethe Anette Ryen" userId="S::merethear@uia.no::1a0d79ba-99a9-4ffc-bb02-a2067f6f93d6" providerId="AD" clId="Web-{BCCF34FA-CF0F-4CBE-81AB-010418FE7E47}"/>
    <pc:docChg chg="delSld modSld">
      <pc:chgData name="Merethe Anette Ryen" userId="S::merethear@uia.no::1a0d79ba-99a9-4ffc-bb02-a2067f6f93d6" providerId="AD" clId="Web-{BCCF34FA-CF0F-4CBE-81AB-010418FE7E47}" dt="2022-04-04T09:54:21.271" v="45"/>
      <pc:docMkLst>
        <pc:docMk/>
      </pc:docMkLst>
      <pc:sldChg chg="modSp">
        <pc:chgData name="Merethe Anette Ryen" userId="S::merethear@uia.no::1a0d79ba-99a9-4ffc-bb02-a2067f6f93d6" providerId="AD" clId="Web-{BCCF34FA-CF0F-4CBE-81AB-010418FE7E47}" dt="2022-04-04T09:53:06.191" v="38" actId="20577"/>
        <pc:sldMkLst>
          <pc:docMk/>
          <pc:sldMk cId="1032388041" sldId="274"/>
        </pc:sldMkLst>
      </pc:sldChg>
      <pc:sldChg chg="del">
        <pc:chgData name="Merethe Anette Ryen" userId="S::merethear@uia.no::1a0d79ba-99a9-4ffc-bb02-a2067f6f93d6" providerId="AD" clId="Web-{BCCF34FA-CF0F-4CBE-81AB-010418FE7E47}" dt="2022-04-04T09:52:13.939" v="14"/>
        <pc:sldMkLst>
          <pc:docMk/>
          <pc:sldMk cId="756669445" sldId="513"/>
        </pc:sldMkLst>
      </pc:sldChg>
      <pc:sldChg chg="del">
        <pc:chgData name="Merethe Anette Ryen" userId="S::merethear@uia.no::1a0d79ba-99a9-4ffc-bb02-a2067f6f93d6" providerId="AD" clId="Web-{BCCF34FA-CF0F-4CBE-81AB-010418FE7E47}" dt="2022-04-04T09:54:10.927" v="41"/>
        <pc:sldMkLst>
          <pc:docMk/>
          <pc:sldMk cId="2998803024" sldId="608"/>
        </pc:sldMkLst>
      </pc:sldChg>
      <pc:sldChg chg="modSp">
        <pc:chgData name="Merethe Anette Ryen" userId="S::merethear@uia.no::1a0d79ba-99a9-4ffc-bb02-a2067f6f93d6" providerId="AD" clId="Web-{BCCF34FA-CF0F-4CBE-81AB-010418FE7E47}" dt="2022-04-04T09:51:27.423" v="13" actId="20577"/>
        <pc:sldMkLst>
          <pc:docMk/>
          <pc:sldMk cId="1038982187" sldId="616"/>
        </pc:sldMkLst>
      </pc:sldChg>
      <pc:sldChg chg="modSp">
        <pc:chgData name="Merethe Anette Ryen" userId="S::merethear@uia.no::1a0d79ba-99a9-4ffc-bb02-a2067f6f93d6" providerId="AD" clId="Web-{BCCF34FA-CF0F-4CBE-81AB-010418FE7E47}" dt="2022-04-04T09:53:54.348" v="40" actId="20577"/>
        <pc:sldMkLst>
          <pc:docMk/>
          <pc:sldMk cId="4232647976" sldId="636"/>
        </pc:sldMkLst>
      </pc:sldChg>
      <pc:sldChg chg="del">
        <pc:chgData name="Merethe Anette Ryen" userId="S::merethear@uia.no::1a0d79ba-99a9-4ffc-bb02-a2067f6f93d6" providerId="AD" clId="Web-{BCCF34FA-CF0F-4CBE-81AB-010418FE7E47}" dt="2022-04-04T09:54:10.927" v="42"/>
        <pc:sldMkLst>
          <pc:docMk/>
          <pc:sldMk cId="15618543" sldId="642"/>
        </pc:sldMkLst>
      </pc:sldChg>
      <pc:sldChg chg="del">
        <pc:chgData name="Merethe Anette Ryen" userId="S::merethear@uia.no::1a0d79ba-99a9-4ffc-bb02-a2067f6f93d6" providerId="AD" clId="Web-{BCCF34FA-CF0F-4CBE-81AB-010418FE7E47}" dt="2022-04-04T09:54:10.927" v="43"/>
        <pc:sldMkLst>
          <pc:docMk/>
          <pc:sldMk cId="2656009895" sldId="643"/>
        </pc:sldMkLst>
      </pc:sldChg>
      <pc:sldChg chg="del">
        <pc:chgData name="Merethe Anette Ryen" userId="S::merethear@uia.no::1a0d79ba-99a9-4ffc-bb02-a2067f6f93d6" providerId="AD" clId="Web-{BCCF34FA-CF0F-4CBE-81AB-010418FE7E47}" dt="2022-04-04T09:54:13.802" v="44"/>
        <pc:sldMkLst>
          <pc:docMk/>
          <pc:sldMk cId="392011731" sldId="646"/>
        </pc:sldMkLst>
      </pc:sldChg>
      <pc:sldChg chg="del">
        <pc:chgData name="Merethe Anette Ryen" userId="S::merethear@uia.no::1a0d79ba-99a9-4ffc-bb02-a2067f6f93d6" providerId="AD" clId="Web-{BCCF34FA-CF0F-4CBE-81AB-010418FE7E47}" dt="2022-04-04T09:54:21.271" v="45"/>
        <pc:sldMkLst>
          <pc:docMk/>
          <pc:sldMk cId="2083976786" sldId="648"/>
        </pc:sldMkLst>
      </pc:sldChg>
      <pc:sldChg chg="del">
        <pc:chgData name="Merethe Anette Ryen" userId="S::merethear@uia.no::1a0d79ba-99a9-4ffc-bb02-a2067f6f93d6" providerId="AD" clId="Web-{BCCF34FA-CF0F-4CBE-81AB-010418FE7E47}" dt="2022-04-04T09:52:13.939" v="16"/>
        <pc:sldMkLst>
          <pc:docMk/>
          <pc:sldMk cId="3421155599" sldId="649"/>
        </pc:sldMkLst>
      </pc:sldChg>
      <pc:sldChg chg="del">
        <pc:chgData name="Merethe Anette Ryen" userId="S::merethear@uia.no::1a0d79ba-99a9-4ffc-bb02-a2067f6f93d6" providerId="AD" clId="Web-{BCCF34FA-CF0F-4CBE-81AB-010418FE7E47}" dt="2022-04-04T09:52:13.939" v="15"/>
        <pc:sldMkLst>
          <pc:docMk/>
          <pc:sldMk cId="982403725" sldId="650"/>
        </pc:sldMkLst>
      </pc:sldChg>
    </pc:docChg>
  </pc:docChgLst>
  <pc:docChgLst>
    <pc:chgData name="Merethe Anette Ryen" userId="S::merethear@uia.no::1a0d79ba-99a9-4ffc-bb02-a2067f6f93d6" providerId="AD" clId="Web-{925C88C0-5F6D-48BA-9E16-89BA3762D8D3}"/>
    <pc:docChg chg="modSld">
      <pc:chgData name="Merethe Anette Ryen" userId="S::merethear@uia.no::1a0d79ba-99a9-4ffc-bb02-a2067f6f93d6" providerId="AD" clId="Web-{925C88C0-5F6D-48BA-9E16-89BA3762D8D3}" dt="2023-03-08T12:37:29.054" v="3" actId="20577"/>
      <pc:docMkLst>
        <pc:docMk/>
      </pc:docMkLst>
      <pc:sldChg chg="modSp">
        <pc:chgData name="Merethe Anette Ryen" userId="S::merethear@uia.no::1a0d79ba-99a9-4ffc-bb02-a2067f6f93d6" providerId="AD" clId="Web-{925C88C0-5F6D-48BA-9E16-89BA3762D8D3}" dt="2023-03-08T12:37:29.054" v="3" actId="20577"/>
        <pc:sldMkLst>
          <pc:docMk/>
          <pc:sldMk cId="155699299" sldId="2147374747"/>
        </pc:sldMkLst>
      </pc:sldChg>
    </pc:docChg>
  </pc:docChgLst>
  <pc:docChgLst>
    <pc:chgData name="Merethe Anette Ryen" userId="S::merethear@uia.no::1a0d79ba-99a9-4ffc-bb02-a2067f6f93d6" providerId="AD" clId="Web-{3415A214-43CA-4F43-8869-23B622B3C9B3}"/>
    <pc:docChg chg="delSld modSld">
      <pc:chgData name="Merethe Anette Ryen" userId="S::merethear@uia.no::1a0d79ba-99a9-4ffc-bb02-a2067f6f93d6" providerId="AD" clId="Web-{3415A214-43CA-4F43-8869-23B622B3C9B3}" dt="2022-08-26T10:22:10.117" v="45"/>
      <pc:docMkLst>
        <pc:docMk/>
      </pc:docMkLst>
      <pc:sldChg chg="del">
        <pc:chgData name="Merethe Anette Ryen" userId="S::merethear@uia.no::1a0d79ba-99a9-4ffc-bb02-a2067f6f93d6" providerId="AD" clId="Web-{3415A214-43CA-4F43-8869-23B622B3C9B3}" dt="2022-08-26T10:20:52.554" v="13"/>
        <pc:sldMkLst>
          <pc:docMk/>
          <pc:sldMk cId="1032388041" sldId="274"/>
        </pc:sldMkLst>
      </pc:sldChg>
      <pc:sldChg chg="del">
        <pc:chgData name="Merethe Anette Ryen" userId="S::merethear@uia.no::1a0d79ba-99a9-4ffc-bb02-a2067f6f93d6" providerId="AD" clId="Web-{3415A214-43CA-4F43-8869-23B622B3C9B3}" dt="2022-08-26T10:18:24.662" v="4"/>
        <pc:sldMkLst>
          <pc:docMk/>
          <pc:sldMk cId="385058923" sldId="506"/>
        </pc:sldMkLst>
      </pc:sldChg>
      <pc:sldChg chg="del">
        <pc:chgData name="Merethe Anette Ryen" userId="S::merethear@uia.no::1a0d79ba-99a9-4ffc-bb02-a2067f6f93d6" providerId="AD" clId="Web-{3415A214-43CA-4F43-8869-23B622B3C9B3}" dt="2022-08-26T10:20:52.554" v="11"/>
        <pc:sldMkLst>
          <pc:docMk/>
          <pc:sldMk cId="1296606219" sldId="570"/>
        </pc:sldMkLst>
      </pc:sldChg>
      <pc:sldChg chg="del">
        <pc:chgData name="Merethe Anette Ryen" userId="S::merethear@uia.no::1a0d79ba-99a9-4ffc-bb02-a2067f6f93d6" providerId="AD" clId="Web-{3415A214-43CA-4F43-8869-23B622B3C9B3}" dt="2022-08-26T10:21:25.101" v="20"/>
        <pc:sldMkLst>
          <pc:docMk/>
          <pc:sldMk cId="395828971" sldId="645"/>
        </pc:sldMkLst>
      </pc:sldChg>
      <pc:sldChg chg="del">
        <pc:chgData name="Merethe Anette Ryen" userId="S::merethear@uia.no::1a0d79ba-99a9-4ffc-bb02-a2067f6f93d6" providerId="AD" clId="Web-{3415A214-43CA-4F43-8869-23B622B3C9B3}" dt="2022-08-26T10:18:17.209" v="1"/>
        <pc:sldMkLst>
          <pc:docMk/>
          <pc:sldMk cId="3421155599" sldId="649"/>
        </pc:sldMkLst>
      </pc:sldChg>
      <pc:sldChg chg="del">
        <pc:chgData name="Merethe Anette Ryen" userId="S::merethear@uia.no::1a0d79ba-99a9-4ffc-bb02-a2067f6f93d6" providerId="AD" clId="Web-{3415A214-43CA-4F43-8869-23B622B3C9B3}" dt="2022-08-26T10:18:17.209" v="0"/>
        <pc:sldMkLst>
          <pc:docMk/>
          <pc:sldMk cId="982403725" sldId="650"/>
        </pc:sldMkLst>
      </pc:sldChg>
      <pc:sldChg chg="del">
        <pc:chgData name="Merethe Anette Ryen" userId="S::merethear@uia.no::1a0d79ba-99a9-4ffc-bb02-a2067f6f93d6" providerId="AD" clId="Web-{3415A214-43CA-4F43-8869-23B622B3C9B3}" dt="2022-08-26T10:18:24.662" v="5"/>
        <pc:sldMkLst>
          <pc:docMk/>
          <pc:sldMk cId="3666750332" sldId="651"/>
        </pc:sldMkLst>
      </pc:sldChg>
      <pc:sldChg chg="del">
        <pc:chgData name="Merethe Anette Ryen" userId="S::merethear@uia.no::1a0d79ba-99a9-4ffc-bb02-a2067f6f93d6" providerId="AD" clId="Web-{3415A214-43CA-4F43-8869-23B622B3C9B3}" dt="2022-08-26T10:18:17.209" v="3"/>
        <pc:sldMkLst>
          <pc:docMk/>
          <pc:sldMk cId="902008106" sldId="2147374556"/>
        </pc:sldMkLst>
      </pc:sldChg>
      <pc:sldChg chg="del">
        <pc:chgData name="Merethe Anette Ryen" userId="S::merethear@uia.no::1a0d79ba-99a9-4ffc-bb02-a2067f6f93d6" providerId="AD" clId="Web-{3415A214-43CA-4F43-8869-23B622B3C9B3}" dt="2022-08-26T10:20:35.897" v="7"/>
        <pc:sldMkLst>
          <pc:docMk/>
          <pc:sldMk cId="4096004787" sldId="2147374558"/>
        </pc:sldMkLst>
      </pc:sldChg>
      <pc:sldChg chg="del">
        <pc:chgData name="Merethe Anette Ryen" userId="S::merethear@uia.no::1a0d79ba-99a9-4ffc-bb02-a2067f6f93d6" providerId="AD" clId="Web-{3415A214-43CA-4F43-8869-23B622B3C9B3}" dt="2022-08-26T10:20:35.897" v="6"/>
        <pc:sldMkLst>
          <pc:docMk/>
          <pc:sldMk cId="469665742" sldId="2147374559"/>
        </pc:sldMkLst>
      </pc:sldChg>
      <pc:sldChg chg="del">
        <pc:chgData name="Merethe Anette Ryen" userId="S::merethear@uia.no::1a0d79ba-99a9-4ffc-bb02-a2067f6f93d6" providerId="AD" clId="Web-{3415A214-43CA-4F43-8869-23B622B3C9B3}" dt="2022-08-26T10:21:25.101" v="19"/>
        <pc:sldMkLst>
          <pc:docMk/>
          <pc:sldMk cId="3422907646" sldId="2147374561"/>
        </pc:sldMkLst>
      </pc:sldChg>
      <pc:sldChg chg="del">
        <pc:chgData name="Merethe Anette Ryen" userId="S::merethear@uia.no::1a0d79ba-99a9-4ffc-bb02-a2067f6f93d6" providerId="AD" clId="Web-{3415A214-43CA-4F43-8869-23B622B3C9B3}" dt="2022-08-26T10:18:17.209" v="2"/>
        <pc:sldMkLst>
          <pc:docMk/>
          <pc:sldMk cId="3160256720" sldId="2147374563"/>
        </pc:sldMkLst>
      </pc:sldChg>
      <pc:sldChg chg="del">
        <pc:chgData name="Merethe Anette Ryen" userId="S::merethear@uia.no::1a0d79ba-99a9-4ffc-bb02-a2067f6f93d6" providerId="AD" clId="Web-{3415A214-43CA-4F43-8869-23B622B3C9B3}" dt="2022-08-26T10:21:05.507" v="16"/>
        <pc:sldMkLst>
          <pc:docMk/>
          <pc:sldMk cId="498394197" sldId="2147374566"/>
        </pc:sldMkLst>
      </pc:sldChg>
      <pc:sldChg chg="del">
        <pc:chgData name="Merethe Anette Ryen" userId="S::merethear@uia.no::1a0d79ba-99a9-4ffc-bb02-a2067f6f93d6" providerId="AD" clId="Web-{3415A214-43CA-4F43-8869-23B622B3C9B3}" dt="2022-08-26T10:21:05.507" v="18"/>
        <pc:sldMkLst>
          <pc:docMk/>
          <pc:sldMk cId="3000317915" sldId="2147374567"/>
        </pc:sldMkLst>
      </pc:sldChg>
      <pc:sldChg chg="del">
        <pc:chgData name="Merethe Anette Ryen" userId="S::merethear@uia.no::1a0d79ba-99a9-4ffc-bb02-a2067f6f93d6" providerId="AD" clId="Web-{3415A214-43CA-4F43-8869-23B622B3C9B3}" dt="2022-08-26T10:21:05.491" v="15"/>
        <pc:sldMkLst>
          <pc:docMk/>
          <pc:sldMk cId="1407368484" sldId="2147374568"/>
        </pc:sldMkLst>
      </pc:sldChg>
      <pc:sldChg chg="del">
        <pc:chgData name="Merethe Anette Ryen" userId="S::merethear@uia.no::1a0d79ba-99a9-4ffc-bb02-a2067f6f93d6" providerId="AD" clId="Web-{3415A214-43CA-4F43-8869-23B622B3C9B3}" dt="2022-08-26T10:20:52.554" v="12"/>
        <pc:sldMkLst>
          <pc:docMk/>
          <pc:sldMk cId="645862851" sldId="2147374570"/>
        </pc:sldMkLst>
      </pc:sldChg>
      <pc:sldChg chg="del">
        <pc:chgData name="Merethe Anette Ryen" userId="S::merethear@uia.no::1a0d79ba-99a9-4ffc-bb02-a2067f6f93d6" providerId="AD" clId="Web-{3415A214-43CA-4F43-8869-23B622B3C9B3}" dt="2022-08-26T10:20:52.554" v="10"/>
        <pc:sldMkLst>
          <pc:docMk/>
          <pc:sldMk cId="1407275225" sldId="2147374571"/>
        </pc:sldMkLst>
      </pc:sldChg>
      <pc:sldChg chg="del">
        <pc:chgData name="Merethe Anette Ryen" userId="S::merethear@uia.no::1a0d79ba-99a9-4ffc-bb02-a2067f6f93d6" providerId="AD" clId="Web-{3415A214-43CA-4F43-8869-23B622B3C9B3}" dt="2022-08-26T10:20:52.554" v="9"/>
        <pc:sldMkLst>
          <pc:docMk/>
          <pc:sldMk cId="2481899166" sldId="2147374572"/>
        </pc:sldMkLst>
      </pc:sldChg>
      <pc:sldChg chg="del">
        <pc:chgData name="Merethe Anette Ryen" userId="S::merethear@uia.no::1a0d79ba-99a9-4ffc-bb02-a2067f6f93d6" providerId="AD" clId="Web-{3415A214-43CA-4F43-8869-23B622B3C9B3}" dt="2022-08-26T10:21:05.507" v="17"/>
        <pc:sldMkLst>
          <pc:docMk/>
          <pc:sldMk cId="3248577633" sldId="2147374573"/>
        </pc:sldMkLst>
      </pc:sldChg>
      <pc:sldChg chg="del">
        <pc:chgData name="Merethe Anette Ryen" userId="S::merethear@uia.no::1a0d79ba-99a9-4ffc-bb02-a2067f6f93d6" providerId="AD" clId="Web-{3415A214-43CA-4F43-8869-23B622B3C9B3}" dt="2022-08-26T10:21:05.491" v="14"/>
        <pc:sldMkLst>
          <pc:docMk/>
          <pc:sldMk cId="3683982116" sldId="2147374574"/>
        </pc:sldMkLst>
      </pc:sldChg>
      <pc:sldChg chg="modSp">
        <pc:chgData name="Merethe Anette Ryen" userId="S::merethear@uia.no::1a0d79ba-99a9-4ffc-bb02-a2067f6f93d6" providerId="AD" clId="Web-{3415A214-43CA-4F43-8869-23B622B3C9B3}" dt="2022-08-26T10:22:07.554" v="44" actId="20577"/>
        <pc:sldMkLst>
          <pc:docMk/>
          <pc:sldMk cId="2457360883" sldId="2147374575"/>
        </pc:sldMkLst>
      </pc:sldChg>
      <pc:sldChg chg="del">
        <pc:chgData name="Merethe Anette Ryen" userId="S::merethear@uia.no::1a0d79ba-99a9-4ffc-bb02-a2067f6f93d6" providerId="AD" clId="Web-{3415A214-43CA-4F43-8869-23B622B3C9B3}" dt="2022-08-26T10:20:52.554" v="8"/>
        <pc:sldMkLst>
          <pc:docMk/>
          <pc:sldMk cId="3905172052" sldId="2147374576"/>
        </pc:sldMkLst>
      </pc:sldChg>
      <pc:sldChg chg="del">
        <pc:chgData name="Merethe Anette Ryen" userId="S::merethear@uia.no::1a0d79ba-99a9-4ffc-bb02-a2067f6f93d6" providerId="AD" clId="Web-{3415A214-43CA-4F43-8869-23B622B3C9B3}" dt="2022-08-26T10:22:10.117" v="45"/>
        <pc:sldMkLst>
          <pc:docMk/>
          <pc:sldMk cId="368194438" sldId="2147374578"/>
        </pc:sldMkLst>
      </pc:sldChg>
    </pc:docChg>
  </pc:docChgLst>
  <pc:docChgLst>
    <pc:chgData name="Merethe Anette Ryen" userId="S::merethear@uia.no::1a0d79ba-99a9-4ffc-bb02-a2067f6f93d6" providerId="AD" clId="Web-{847AB9FA-293B-4B02-967A-9F0955866AFF}"/>
    <pc:docChg chg="addSld delSld modSld">
      <pc:chgData name="Merethe Anette Ryen" userId="S::merethear@uia.no::1a0d79ba-99a9-4ffc-bb02-a2067f6f93d6" providerId="AD" clId="Web-{847AB9FA-293B-4B02-967A-9F0955866AFF}" dt="2022-03-24T19:59:05.710" v="9"/>
      <pc:docMkLst>
        <pc:docMk/>
      </pc:docMkLst>
      <pc:sldChg chg="modNotes">
        <pc:chgData name="Merethe Anette Ryen" userId="S::merethear@uia.no::1a0d79ba-99a9-4ffc-bb02-a2067f6f93d6" providerId="AD" clId="Web-{847AB9FA-293B-4B02-967A-9F0955866AFF}" dt="2022-03-24T19:58:23.709" v="7"/>
        <pc:sldMkLst>
          <pc:docMk/>
          <pc:sldMk cId="1038982187" sldId="616"/>
        </pc:sldMkLst>
      </pc:sldChg>
      <pc:sldChg chg="new del">
        <pc:chgData name="Merethe Anette Ryen" userId="S::merethear@uia.no::1a0d79ba-99a9-4ffc-bb02-a2067f6f93d6" providerId="AD" clId="Web-{847AB9FA-293B-4B02-967A-9F0955866AFF}" dt="2022-03-24T19:59:05.710" v="9"/>
        <pc:sldMkLst>
          <pc:docMk/>
          <pc:sldMk cId="707417233" sldId="647"/>
        </pc:sldMkLst>
      </pc:sldChg>
    </pc:docChg>
  </pc:docChgLst>
  <pc:docChgLst>
    <pc:chgData name="Merethe Anette Ryen" userId="S::merethear@uia.no::1a0d79ba-99a9-4ffc-bb02-a2067f6f93d6" providerId="AD" clId="Web-{E004444E-6BA2-481B-9A1A-7F75C3C2BBEB}"/>
    <pc:docChg chg="addSld modSld sldOrd">
      <pc:chgData name="Merethe Anette Ryen" userId="S::merethear@uia.no::1a0d79ba-99a9-4ffc-bb02-a2067f6f93d6" providerId="AD" clId="Web-{E004444E-6BA2-481B-9A1A-7F75C3C2BBEB}" dt="2022-03-25T09:03:41.725" v="842" actId="20577"/>
      <pc:docMkLst>
        <pc:docMk/>
      </pc:docMkLst>
      <pc:sldChg chg="modNotes">
        <pc:chgData name="Merethe Anette Ryen" userId="S::merethear@uia.no::1a0d79ba-99a9-4ffc-bb02-a2067f6f93d6" providerId="AD" clId="Web-{E004444E-6BA2-481B-9A1A-7F75C3C2BBEB}" dt="2022-03-25T08:41:09.547" v="610"/>
        <pc:sldMkLst>
          <pc:docMk/>
          <pc:sldMk cId="756669445" sldId="513"/>
        </pc:sldMkLst>
      </pc:sldChg>
      <pc:sldChg chg="modNotes">
        <pc:chgData name="Merethe Anette Ryen" userId="S::merethear@uia.no::1a0d79ba-99a9-4ffc-bb02-a2067f6f93d6" providerId="AD" clId="Web-{E004444E-6BA2-481B-9A1A-7F75C3C2BBEB}" dt="2022-03-25T08:34:03.536" v="539"/>
        <pc:sldMkLst>
          <pc:docMk/>
          <pc:sldMk cId="1038982187" sldId="616"/>
        </pc:sldMkLst>
      </pc:sldChg>
      <pc:sldChg chg="modSp">
        <pc:chgData name="Merethe Anette Ryen" userId="S::merethear@uia.no::1a0d79ba-99a9-4ffc-bb02-a2067f6f93d6" providerId="AD" clId="Web-{E004444E-6BA2-481B-9A1A-7F75C3C2BBEB}" dt="2022-03-25T09:03:41.725" v="842" actId="20577"/>
        <pc:sldMkLst>
          <pc:docMk/>
          <pc:sldMk cId="15618543" sldId="642"/>
        </pc:sldMkLst>
      </pc:sldChg>
      <pc:sldChg chg="modNotes">
        <pc:chgData name="Merethe Anette Ryen" userId="S::merethear@uia.no::1a0d79ba-99a9-4ffc-bb02-a2067f6f93d6" providerId="AD" clId="Web-{E004444E-6BA2-481B-9A1A-7F75C3C2BBEB}" dt="2022-03-25T08:58:25.107" v="766"/>
        <pc:sldMkLst>
          <pc:docMk/>
          <pc:sldMk cId="2656009895" sldId="643"/>
        </pc:sldMkLst>
      </pc:sldChg>
      <pc:sldChg chg="modSp">
        <pc:chgData name="Merethe Anette Ryen" userId="S::merethear@uia.no::1a0d79ba-99a9-4ffc-bb02-a2067f6f93d6" providerId="AD" clId="Web-{E004444E-6BA2-481B-9A1A-7F75C3C2BBEB}" dt="2022-03-25T08:59:00.045" v="769" actId="20577"/>
        <pc:sldMkLst>
          <pc:docMk/>
          <pc:sldMk cId="687476664" sldId="644"/>
        </pc:sldMkLst>
      </pc:sldChg>
      <pc:sldChg chg="modSp">
        <pc:chgData name="Merethe Anette Ryen" userId="S::merethear@uia.no::1a0d79ba-99a9-4ffc-bb02-a2067f6f93d6" providerId="AD" clId="Web-{E004444E-6BA2-481B-9A1A-7F75C3C2BBEB}" dt="2022-03-25T08:35:05.256" v="567" actId="20577"/>
        <pc:sldMkLst>
          <pc:docMk/>
          <pc:sldMk cId="2062943582" sldId="647"/>
        </pc:sldMkLst>
      </pc:sldChg>
      <pc:sldChg chg="addSp delSp modSp add ord replId">
        <pc:chgData name="Merethe Anette Ryen" userId="S::merethear@uia.no::1a0d79ba-99a9-4ffc-bb02-a2067f6f93d6" providerId="AD" clId="Web-{E004444E-6BA2-481B-9A1A-7F75C3C2BBEB}" dt="2022-03-25T09:00:28.454" v="804" actId="20577"/>
        <pc:sldMkLst>
          <pc:docMk/>
          <pc:sldMk cId="2083976786" sldId="648"/>
        </pc:sldMkLst>
      </pc:sldChg>
      <pc:sldChg chg="addSp delSp modSp add ord replId modNotes">
        <pc:chgData name="Merethe Anette Ryen" userId="S::merethear@uia.no::1a0d79ba-99a9-4ffc-bb02-a2067f6f93d6" providerId="AD" clId="Web-{E004444E-6BA2-481B-9A1A-7F75C3C2BBEB}" dt="2022-03-25T08:34:18.942" v="550"/>
        <pc:sldMkLst>
          <pc:docMk/>
          <pc:sldMk cId="3421155599" sldId="649"/>
        </pc:sldMkLst>
      </pc:sldChg>
      <pc:sldChg chg="modSp add replId modNotes">
        <pc:chgData name="Merethe Anette Ryen" userId="S::merethear@uia.no::1a0d79ba-99a9-4ffc-bb02-a2067f6f93d6" providerId="AD" clId="Web-{E004444E-6BA2-481B-9A1A-7F75C3C2BBEB}" dt="2022-03-25T08:38:27.496" v="602"/>
        <pc:sldMkLst>
          <pc:docMk/>
          <pc:sldMk cId="982403725" sldId="650"/>
        </pc:sldMkLst>
      </pc:sldChg>
    </pc:docChg>
  </pc:docChgLst>
  <pc:docChgLst>
    <pc:chgData name="Merethe Anette Ryen" userId="1a0d79ba-99a9-4ffc-bb02-a2067f6f93d6" providerId="ADAL" clId="{2F5054E7-98CC-45C1-AB89-F0A8D48555F9}"/>
    <pc:docChg chg="undo redo custSel addSld delSld modSld sldOrd">
      <pc:chgData name="Merethe Anette Ryen" userId="1a0d79ba-99a9-4ffc-bb02-a2067f6f93d6" providerId="ADAL" clId="{2F5054E7-98CC-45C1-AB89-F0A8D48555F9}" dt="2022-01-21T12:31:26.932" v="72831" actId="20577"/>
      <pc:docMkLst>
        <pc:docMk/>
      </pc:docMkLst>
      <pc:sldChg chg="addSp delSp modSp add del mod modNotesTx">
        <pc:chgData name="Merethe Anette Ryen" userId="1a0d79ba-99a9-4ffc-bb02-a2067f6f93d6" providerId="ADAL" clId="{2F5054E7-98CC-45C1-AB89-F0A8D48555F9}" dt="2022-01-21T12:29:22.001" v="72746" actId="20577"/>
        <pc:sldMkLst>
          <pc:docMk/>
          <pc:sldMk cId="1032388041" sldId="274"/>
        </pc:sldMkLst>
      </pc:sldChg>
      <pc:sldChg chg="add ord modNotesTx">
        <pc:chgData name="Merethe Anette Ryen" userId="1a0d79ba-99a9-4ffc-bb02-a2067f6f93d6" providerId="ADAL" clId="{2F5054E7-98CC-45C1-AB89-F0A8D48555F9}" dt="2022-01-21T12:25:55.539" v="72555" actId="113"/>
        <pc:sldMkLst>
          <pc:docMk/>
          <pc:sldMk cId="756669445" sldId="513"/>
        </pc:sldMkLst>
      </pc:sldChg>
      <pc:sldChg chg="addSp delSp modSp add mod ord modShow">
        <pc:chgData name="Merethe Anette Ryen" userId="1a0d79ba-99a9-4ffc-bb02-a2067f6f93d6" providerId="ADAL" clId="{2F5054E7-98CC-45C1-AB89-F0A8D48555F9}" dt="2022-01-21T12:22:05.814" v="72232" actId="20577"/>
        <pc:sldMkLst>
          <pc:docMk/>
          <pc:sldMk cId="1629239708" sldId="615"/>
        </pc:sldMkLst>
      </pc:sldChg>
      <pc:sldChg chg="modSp add mod">
        <pc:chgData name="Merethe Anette Ryen" userId="1a0d79ba-99a9-4ffc-bb02-a2067f6f93d6" providerId="ADAL" clId="{2F5054E7-98CC-45C1-AB89-F0A8D48555F9}" dt="2022-01-21T12:04:43.615" v="71765" actId="20577"/>
        <pc:sldMkLst>
          <pc:docMk/>
          <pc:sldMk cId="1038982187" sldId="616"/>
        </pc:sldMkLst>
      </pc:sldChg>
      <pc:sldMasterChg chg="delSldLayout">
        <pc:chgData name="Merethe Anette Ryen" userId="1a0d79ba-99a9-4ffc-bb02-a2067f6f93d6" providerId="ADAL" clId="{2F5054E7-98CC-45C1-AB89-F0A8D48555F9}" dt="2022-01-20T23:16:37.970" v="59480" actId="2696"/>
        <pc:sldMasterMkLst>
          <pc:docMk/>
          <pc:sldMasterMk cId="1025947034" sldId="2147483648"/>
        </pc:sldMasterMkLst>
      </pc:sldMasterChg>
    </pc:docChg>
  </pc:docChgLst>
  <pc:docChgLst>
    <pc:chgData name="Greta Hilding" userId="e340b5e1-9405-46f9-a5f4-ac04561009e2" providerId="ADAL" clId="{1128B1F9-E1B5-4ECE-B65F-727E1355073D}"/>
    <pc:docChg chg="undo redo custSel modSld">
      <pc:chgData name="Greta Hilding" userId="e340b5e1-9405-46f9-a5f4-ac04561009e2" providerId="ADAL" clId="{1128B1F9-E1B5-4ECE-B65F-727E1355073D}" dt="2023-01-12T09:02:10.921" v="160"/>
      <pc:docMkLst>
        <pc:docMk/>
      </pc:docMkLst>
      <pc:sldChg chg="addCm">
        <pc:chgData name="Greta Hilding" userId="e340b5e1-9405-46f9-a5f4-ac04561009e2" providerId="ADAL" clId="{1128B1F9-E1B5-4ECE-B65F-727E1355073D}" dt="2023-01-12T09:02:10.921" v="160"/>
        <pc:sldMkLst>
          <pc:docMk/>
          <pc:sldMk cId="3831654902" sldId="2147374654"/>
        </pc:sldMkLst>
      </pc:sldChg>
      <pc:sldChg chg="addCm modCm">
        <pc:chgData name="Greta Hilding" userId="e340b5e1-9405-46f9-a5f4-ac04561009e2" providerId="ADAL" clId="{1128B1F9-E1B5-4ECE-B65F-727E1355073D}" dt="2023-01-12T07:46:39.827" v="142"/>
        <pc:sldMkLst>
          <pc:docMk/>
          <pc:sldMk cId="123381338" sldId="2147374661"/>
        </pc:sldMkLst>
      </pc:sldChg>
      <pc:sldChg chg="addCm delCm modCm">
        <pc:chgData name="Greta Hilding" userId="e340b5e1-9405-46f9-a5f4-ac04561009e2" providerId="ADAL" clId="{1128B1F9-E1B5-4ECE-B65F-727E1355073D}" dt="2023-01-12T07:52:57.527" v="149"/>
        <pc:sldMkLst>
          <pc:docMk/>
          <pc:sldMk cId="2977622334" sldId="2147374669"/>
        </pc:sldMkLst>
      </pc:sldChg>
      <pc:sldChg chg="addCm">
        <pc:chgData name="Greta Hilding" userId="e340b5e1-9405-46f9-a5f4-ac04561009e2" providerId="ADAL" clId="{1128B1F9-E1B5-4ECE-B65F-727E1355073D}" dt="2023-01-12T07:48:30.240" v="143"/>
        <pc:sldMkLst>
          <pc:docMk/>
          <pc:sldMk cId="3002960549" sldId="2147374671"/>
        </pc:sldMkLst>
      </pc:sldChg>
      <pc:sldChg chg="modSp mod delCm modCm">
        <pc:chgData name="Greta Hilding" userId="e340b5e1-9405-46f9-a5f4-ac04561009e2" providerId="ADAL" clId="{1128B1F9-E1B5-4ECE-B65F-727E1355073D}" dt="2023-01-12T07:31:18.254" v="102" actId="20577"/>
        <pc:sldMkLst>
          <pc:docMk/>
          <pc:sldMk cId="3797389154" sldId="2147374705"/>
        </pc:sldMkLst>
      </pc:sldChg>
      <pc:sldChg chg="modSp mod addCm">
        <pc:chgData name="Greta Hilding" userId="e340b5e1-9405-46f9-a5f4-ac04561009e2" providerId="ADAL" clId="{1128B1F9-E1B5-4ECE-B65F-727E1355073D}" dt="2023-01-12T07:40:53.915" v="139"/>
        <pc:sldMkLst>
          <pc:docMk/>
          <pc:sldMk cId="1986306149" sldId="2147374708"/>
        </pc:sldMkLst>
      </pc:sldChg>
      <pc:sldChg chg="modSp mod addCm">
        <pc:chgData name="Greta Hilding" userId="e340b5e1-9405-46f9-a5f4-ac04561009e2" providerId="ADAL" clId="{1128B1F9-E1B5-4ECE-B65F-727E1355073D}" dt="2023-01-12T09:01:01.075" v="159"/>
        <pc:sldMkLst>
          <pc:docMk/>
          <pc:sldMk cId="4210626817" sldId="2147374710"/>
        </pc:sldMkLst>
      </pc:sldChg>
    </pc:docChg>
  </pc:docChgLst>
  <pc:docChgLst>
    <pc:chgData name="Merethe Anette Ryen" userId="S::merethear@uia.no::1a0d79ba-99a9-4ffc-bb02-a2067f6f93d6" providerId="AD" clId="Web-{F0ADD3A8-5C0B-4D44-B7E8-D43068E12125}"/>
    <pc:docChg chg="addSld modSld sldOrd modMainMaster modSection">
      <pc:chgData name="Merethe Anette Ryen" userId="S::merethear@uia.no::1a0d79ba-99a9-4ffc-bb02-a2067f6f93d6" providerId="AD" clId="Web-{F0ADD3A8-5C0B-4D44-B7E8-D43068E12125}" dt="2023-04-18T08:53:59.633" v="10" actId="20577"/>
      <pc:docMkLst>
        <pc:docMk/>
      </pc:docMkLst>
      <pc:sldChg chg="modSp">
        <pc:chgData name="Merethe Anette Ryen" userId="S::merethear@uia.no::1a0d79ba-99a9-4ffc-bb02-a2067f6f93d6" providerId="AD" clId="Web-{F0ADD3A8-5C0B-4D44-B7E8-D43068E12125}" dt="2023-04-18T08:53:52.321" v="9" actId="20577"/>
        <pc:sldMkLst>
          <pc:docMk/>
          <pc:sldMk cId="334357058" sldId="274"/>
        </pc:sldMkLst>
      </pc:sldChg>
      <pc:sldChg chg="add ord">
        <pc:chgData name="Merethe Anette Ryen" userId="S::merethear@uia.no::1a0d79ba-99a9-4ffc-bb02-a2067f6f93d6" providerId="AD" clId="Web-{F0ADD3A8-5C0B-4D44-B7E8-D43068E12125}" dt="2023-04-18T08:53:28.820" v="2"/>
        <pc:sldMkLst>
          <pc:docMk/>
          <pc:sldMk cId="2896500536" sldId="2147374783"/>
        </pc:sldMkLst>
      </pc:sldChg>
      <pc:sldChg chg="modSp add ord">
        <pc:chgData name="Merethe Anette Ryen" userId="S::merethear@uia.no::1a0d79ba-99a9-4ffc-bb02-a2067f6f93d6" providerId="AD" clId="Web-{F0ADD3A8-5C0B-4D44-B7E8-D43068E12125}" dt="2023-04-18T08:53:59.633" v="10" actId="20577"/>
        <pc:sldMkLst>
          <pc:docMk/>
          <pc:sldMk cId="3139347322" sldId="2147374784"/>
        </pc:sldMkLst>
      </pc:sldChg>
      <pc:sldMasterChg chg="addSldLayout">
        <pc:chgData name="Merethe Anette Ryen" userId="S::merethear@uia.no::1a0d79ba-99a9-4ffc-bb02-a2067f6f93d6" providerId="AD" clId="Web-{F0ADD3A8-5C0B-4D44-B7E8-D43068E12125}" dt="2023-04-18T08:53:22.336" v="0"/>
        <pc:sldMasterMkLst>
          <pc:docMk/>
          <pc:sldMasterMk cId="1025947034" sldId="2147483648"/>
        </pc:sldMasterMkLst>
        <pc:sldLayoutChg chg="add">
          <pc:chgData name="Merethe Anette Ryen" userId="S::merethear@uia.no::1a0d79ba-99a9-4ffc-bb02-a2067f6f93d6" providerId="AD" clId="Web-{F0ADD3A8-5C0B-4D44-B7E8-D43068E12125}" dt="2023-04-18T08:53:22.336" v="0"/>
          <pc:sldLayoutMkLst>
            <pc:docMk/>
            <pc:sldMasterMk cId="1025947034" sldId="2147483648"/>
            <pc:sldLayoutMk cId="1876773288" sldId="2147483694"/>
          </pc:sldLayoutMkLst>
        </pc:sldLayoutChg>
      </pc:sldMasterChg>
      <pc:sldMasterChg chg="modSldLayout">
        <pc:chgData name="Merethe Anette Ryen" userId="S::merethear@uia.no::1a0d79ba-99a9-4ffc-bb02-a2067f6f93d6" providerId="AD" clId="Web-{F0ADD3A8-5C0B-4D44-B7E8-D43068E12125}" dt="2023-04-18T08:53:22.336" v="0"/>
        <pc:sldMasterMkLst>
          <pc:docMk/>
          <pc:sldMasterMk cId="1025947034" sldId="2147483723"/>
        </pc:sldMasterMkLst>
        <pc:sldLayoutChg chg="replId">
          <pc:chgData name="Merethe Anette Ryen" userId="S::merethear@uia.no::1a0d79ba-99a9-4ffc-bb02-a2067f6f93d6" providerId="AD" clId="Web-{F0ADD3A8-5C0B-4D44-B7E8-D43068E12125}" dt="2023-04-18T08:53:22.336" v="0"/>
          <pc:sldLayoutMkLst>
            <pc:docMk/>
            <pc:sldMasterMk cId="1025947034" sldId="2147483723"/>
            <pc:sldLayoutMk cId="1184177955" sldId="2147483736"/>
          </pc:sldLayoutMkLst>
        </pc:sldLayoutChg>
      </pc:sldMasterChg>
    </pc:docChg>
  </pc:docChgLst>
  <pc:docChgLst>
    <pc:chgData name="Merethe Anette Ryen" userId="1a0d79ba-99a9-4ffc-bb02-a2067f6f93d6" providerId="ADAL" clId="{453DEEF7-D5E8-4517-8B4A-DED85DD2FD11}"/>
    <pc:docChg chg="undo custSel addSld delSld modSld sldOrd">
      <pc:chgData name="Merethe Anette Ryen" userId="1a0d79ba-99a9-4ffc-bb02-a2067f6f93d6" providerId="ADAL" clId="{453DEEF7-D5E8-4517-8B4A-DED85DD2FD11}" dt="2022-07-15T10:06:24.912" v="6177" actId="2696"/>
      <pc:docMkLst>
        <pc:docMk/>
      </pc:docMkLst>
      <pc:sldChg chg="addSp delSp modSp add del mod ord">
        <pc:chgData name="Merethe Anette Ryen" userId="1a0d79ba-99a9-4ffc-bb02-a2067f6f93d6" providerId="ADAL" clId="{453DEEF7-D5E8-4517-8B4A-DED85DD2FD11}" dt="2022-07-15T09:21:42.623" v="5780" actId="1076"/>
        <pc:sldMkLst>
          <pc:docMk/>
          <pc:sldMk cId="1032388041" sldId="274"/>
        </pc:sldMkLst>
      </pc:sldChg>
      <pc:sldChg chg="modSp mod modNotesTx">
        <pc:chgData name="Merethe Anette Ryen" userId="1a0d79ba-99a9-4ffc-bb02-a2067f6f93d6" providerId="ADAL" clId="{453DEEF7-D5E8-4517-8B4A-DED85DD2FD11}" dt="2022-07-15T09:06:47.407" v="5531" actId="20577"/>
        <pc:sldMkLst>
          <pc:docMk/>
          <pc:sldMk cId="385058923" sldId="506"/>
        </pc:sldMkLst>
      </pc:sldChg>
      <pc:sldChg chg="modSp del">
        <pc:chgData name="Merethe Anette Ryen" userId="1a0d79ba-99a9-4ffc-bb02-a2067f6f93d6" providerId="ADAL" clId="{453DEEF7-D5E8-4517-8B4A-DED85DD2FD11}" dt="2022-07-15T10:05:15.259" v="6174" actId="2696"/>
        <pc:sldMkLst>
          <pc:docMk/>
          <pc:sldMk cId="800266044" sldId="568"/>
        </pc:sldMkLst>
      </pc:sldChg>
      <pc:sldChg chg="add mod modShow modNotesTx">
        <pc:chgData name="Merethe Anette Ryen" userId="1a0d79ba-99a9-4ffc-bb02-a2067f6f93d6" providerId="ADAL" clId="{453DEEF7-D5E8-4517-8B4A-DED85DD2FD11}" dt="2022-07-15T09:10:41.726" v="5727" actId="20577"/>
        <pc:sldMkLst>
          <pc:docMk/>
          <pc:sldMk cId="1296606219" sldId="570"/>
        </pc:sldMkLst>
      </pc:sldChg>
      <pc:sldChg chg="del">
        <pc:chgData name="Merethe Anette Ryen" userId="1a0d79ba-99a9-4ffc-bb02-a2067f6f93d6" providerId="ADAL" clId="{453DEEF7-D5E8-4517-8B4A-DED85DD2FD11}" dt="2022-07-14T14:17:23.985" v="176" actId="2696"/>
        <pc:sldMkLst>
          <pc:docMk/>
          <pc:sldMk cId="2998803024" sldId="608"/>
        </pc:sldMkLst>
      </pc:sldChg>
      <pc:sldChg chg="del">
        <pc:chgData name="Merethe Anette Ryen" userId="1a0d79ba-99a9-4ffc-bb02-a2067f6f93d6" providerId="ADAL" clId="{453DEEF7-D5E8-4517-8B4A-DED85DD2FD11}" dt="2022-07-14T14:17:26.092" v="177" actId="2696"/>
        <pc:sldMkLst>
          <pc:docMk/>
          <pc:sldMk cId="1629239708" sldId="615"/>
        </pc:sldMkLst>
      </pc:sldChg>
      <pc:sldChg chg="modSp mod modNotesTx">
        <pc:chgData name="Merethe Anette Ryen" userId="1a0d79ba-99a9-4ffc-bb02-a2067f6f93d6" providerId="ADAL" clId="{453DEEF7-D5E8-4517-8B4A-DED85DD2FD11}" dt="2022-07-15T08:25:58.234" v="3470" actId="20577"/>
        <pc:sldMkLst>
          <pc:docMk/>
          <pc:sldMk cId="1038982187" sldId="616"/>
        </pc:sldMkLst>
      </pc:sldChg>
      <pc:sldChg chg="del modNotesTx">
        <pc:chgData name="Merethe Anette Ryen" userId="1a0d79ba-99a9-4ffc-bb02-a2067f6f93d6" providerId="ADAL" clId="{453DEEF7-D5E8-4517-8B4A-DED85DD2FD11}" dt="2022-07-14T14:47:05.516" v="1290" actId="2696"/>
        <pc:sldMkLst>
          <pc:docMk/>
          <pc:sldMk cId="2573286258" sldId="631"/>
        </pc:sldMkLst>
      </pc:sldChg>
      <pc:sldChg chg="del">
        <pc:chgData name="Merethe Anette Ryen" userId="1a0d79ba-99a9-4ffc-bb02-a2067f6f93d6" providerId="ADAL" clId="{453DEEF7-D5E8-4517-8B4A-DED85DD2FD11}" dt="2022-07-15T09:55:40.270" v="5793" actId="2696"/>
        <pc:sldMkLst>
          <pc:docMk/>
          <pc:sldMk cId="328872054" sldId="635"/>
        </pc:sldMkLst>
      </pc:sldChg>
      <pc:sldChg chg="del">
        <pc:chgData name="Merethe Anette Ryen" userId="1a0d79ba-99a9-4ffc-bb02-a2067f6f93d6" providerId="ADAL" clId="{453DEEF7-D5E8-4517-8B4A-DED85DD2FD11}" dt="2022-07-14T14:16:06.360" v="173" actId="2696"/>
        <pc:sldMkLst>
          <pc:docMk/>
          <pc:sldMk cId="3444337606" sldId="637"/>
        </pc:sldMkLst>
      </pc:sldChg>
      <pc:sldChg chg="del">
        <pc:chgData name="Merethe Anette Ryen" userId="1a0d79ba-99a9-4ffc-bb02-a2067f6f93d6" providerId="ADAL" clId="{453DEEF7-D5E8-4517-8B4A-DED85DD2FD11}" dt="2022-07-14T14:16:06.360" v="173" actId="2696"/>
        <pc:sldMkLst>
          <pc:docMk/>
          <pc:sldMk cId="2656009895" sldId="643"/>
        </pc:sldMkLst>
      </pc:sldChg>
      <pc:sldChg chg="addSp delSp modSp mod ord modNotesTx">
        <pc:chgData name="Merethe Anette Ryen" userId="1a0d79ba-99a9-4ffc-bb02-a2067f6f93d6" providerId="ADAL" clId="{453DEEF7-D5E8-4517-8B4A-DED85DD2FD11}" dt="2022-07-15T09:55:32.266" v="5792"/>
        <pc:sldMkLst>
          <pc:docMk/>
          <pc:sldMk cId="395828971" sldId="645"/>
        </pc:sldMkLst>
      </pc:sldChg>
      <pc:sldChg chg="mod modShow">
        <pc:chgData name="Merethe Anette Ryen" userId="1a0d79ba-99a9-4ffc-bb02-a2067f6f93d6" providerId="ADAL" clId="{453DEEF7-D5E8-4517-8B4A-DED85DD2FD11}" dt="2022-07-14T14:10:46.088" v="143" actId="729"/>
        <pc:sldMkLst>
          <pc:docMk/>
          <pc:sldMk cId="982403725" sldId="650"/>
        </pc:sldMkLst>
      </pc:sldChg>
      <pc:sldChg chg="mod modShow">
        <pc:chgData name="Merethe Anette Ryen" userId="1a0d79ba-99a9-4ffc-bb02-a2067f6f93d6" providerId="ADAL" clId="{453DEEF7-D5E8-4517-8B4A-DED85DD2FD11}" dt="2022-07-14T14:10:48.070" v="144" actId="729"/>
        <pc:sldMkLst>
          <pc:docMk/>
          <pc:sldMk cId="3666750332" sldId="651"/>
        </pc:sldMkLst>
      </pc:sldChg>
      <pc:sldChg chg="del">
        <pc:chgData name="Merethe Anette Ryen" userId="1a0d79ba-99a9-4ffc-bb02-a2067f6f93d6" providerId="ADAL" clId="{453DEEF7-D5E8-4517-8B4A-DED85DD2FD11}" dt="2022-07-14T14:16:06.360" v="173" actId="2696"/>
        <pc:sldMkLst>
          <pc:docMk/>
          <pc:sldMk cId="910242368" sldId="652"/>
        </pc:sldMkLst>
      </pc:sldChg>
      <pc:sldChg chg="del">
        <pc:chgData name="Merethe Anette Ryen" userId="1a0d79ba-99a9-4ffc-bb02-a2067f6f93d6" providerId="ADAL" clId="{453DEEF7-D5E8-4517-8B4A-DED85DD2FD11}" dt="2022-07-14T14:16:06.360" v="173" actId="2696"/>
        <pc:sldMkLst>
          <pc:docMk/>
          <pc:sldMk cId="2882871590" sldId="653"/>
        </pc:sldMkLst>
      </pc:sldChg>
      <pc:sldChg chg="del">
        <pc:chgData name="Merethe Anette Ryen" userId="1a0d79ba-99a9-4ffc-bb02-a2067f6f93d6" providerId="ADAL" clId="{453DEEF7-D5E8-4517-8B4A-DED85DD2FD11}" dt="2022-07-14T14:17:05.757" v="175" actId="2696"/>
        <pc:sldMkLst>
          <pc:docMk/>
          <pc:sldMk cId="899491690" sldId="659"/>
        </pc:sldMkLst>
      </pc:sldChg>
      <pc:sldChg chg="del">
        <pc:chgData name="Merethe Anette Ryen" userId="1a0d79ba-99a9-4ffc-bb02-a2067f6f93d6" providerId="ADAL" clId="{453DEEF7-D5E8-4517-8B4A-DED85DD2FD11}" dt="2022-07-14T14:17:05.757" v="175" actId="2696"/>
        <pc:sldMkLst>
          <pc:docMk/>
          <pc:sldMk cId="1053346591" sldId="660"/>
        </pc:sldMkLst>
      </pc:sldChg>
      <pc:sldChg chg="del">
        <pc:chgData name="Merethe Anette Ryen" userId="1a0d79ba-99a9-4ffc-bb02-a2067f6f93d6" providerId="ADAL" clId="{453DEEF7-D5E8-4517-8B4A-DED85DD2FD11}" dt="2022-07-14T14:16:06.360" v="173" actId="2696"/>
        <pc:sldMkLst>
          <pc:docMk/>
          <pc:sldMk cId="3857240855" sldId="669"/>
        </pc:sldMkLst>
      </pc:sldChg>
      <pc:sldChg chg="del">
        <pc:chgData name="Merethe Anette Ryen" userId="1a0d79ba-99a9-4ffc-bb02-a2067f6f93d6" providerId="ADAL" clId="{453DEEF7-D5E8-4517-8B4A-DED85DD2FD11}" dt="2022-07-14T14:16:06.360" v="173" actId="2696"/>
        <pc:sldMkLst>
          <pc:docMk/>
          <pc:sldMk cId="1699584333" sldId="671"/>
        </pc:sldMkLst>
      </pc:sldChg>
      <pc:sldChg chg="del">
        <pc:chgData name="Merethe Anette Ryen" userId="1a0d79ba-99a9-4ffc-bb02-a2067f6f93d6" providerId="ADAL" clId="{453DEEF7-D5E8-4517-8B4A-DED85DD2FD11}" dt="2022-07-15T10:05:21.590" v="6175" actId="2696"/>
        <pc:sldMkLst>
          <pc:docMk/>
          <pc:sldMk cId="2113347591" sldId="2147374549"/>
        </pc:sldMkLst>
      </pc:sldChg>
      <pc:sldChg chg="del">
        <pc:chgData name="Merethe Anette Ryen" userId="1a0d79ba-99a9-4ffc-bb02-a2067f6f93d6" providerId="ADAL" clId="{453DEEF7-D5E8-4517-8B4A-DED85DD2FD11}" dt="2022-07-15T10:05:21.590" v="6175" actId="2696"/>
        <pc:sldMkLst>
          <pc:docMk/>
          <pc:sldMk cId="3320289642" sldId="2147374553"/>
        </pc:sldMkLst>
      </pc:sldChg>
      <pc:sldChg chg="del">
        <pc:chgData name="Merethe Anette Ryen" userId="1a0d79ba-99a9-4ffc-bb02-a2067f6f93d6" providerId="ADAL" clId="{453DEEF7-D5E8-4517-8B4A-DED85DD2FD11}" dt="2022-07-15T10:05:21.590" v="6175" actId="2696"/>
        <pc:sldMkLst>
          <pc:docMk/>
          <pc:sldMk cId="942687722" sldId="2147374554"/>
        </pc:sldMkLst>
      </pc:sldChg>
      <pc:sldChg chg="del">
        <pc:chgData name="Merethe Anette Ryen" userId="1a0d79ba-99a9-4ffc-bb02-a2067f6f93d6" providerId="ADAL" clId="{453DEEF7-D5E8-4517-8B4A-DED85DD2FD11}" dt="2022-07-15T10:05:21.590" v="6175" actId="2696"/>
        <pc:sldMkLst>
          <pc:docMk/>
          <pc:sldMk cId="2009373114" sldId="2147374555"/>
        </pc:sldMkLst>
      </pc:sldChg>
      <pc:sldChg chg="addSp delSp modSp mod modShow modNotesTx">
        <pc:chgData name="Merethe Anette Ryen" userId="1a0d79ba-99a9-4ffc-bb02-a2067f6f93d6" providerId="ADAL" clId="{453DEEF7-D5E8-4517-8B4A-DED85DD2FD11}" dt="2022-07-15T08:16:10.406" v="2576" actId="1076"/>
        <pc:sldMkLst>
          <pc:docMk/>
          <pc:sldMk cId="902008106" sldId="2147374556"/>
        </pc:sldMkLst>
      </pc:sldChg>
      <pc:sldChg chg="del ord">
        <pc:chgData name="Merethe Anette Ryen" userId="1a0d79ba-99a9-4ffc-bb02-a2067f6f93d6" providerId="ADAL" clId="{453DEEF7-D5E8-4517-8B4A-DED85DD2FD11}" dt="2022-07-15T10:05:30.609" v="6176" actId="2696"/>
        <pc:sldMkLst>
          <pc:docMk/>
          <pc:sldMk cId="1762867053" sldId="2147374557"/>
        </pc:sldMkLst>
      </pc:sldChg>
      <pc:sldChg chg="del">
        <pc:chgData name="Merethe Anette Ryen" userId="1a0d79ba-99a9-4ffc-bb02-a2067f6f93d6" providerId="ADAL" clId="{453DEEF7-D5E8-4517-8B4A-DED85DD2FD11}" dt="2022-07-14T14:15:12.113" v="153" actId="2696"/>
        <pc:sldMkLst>
          <pc:docMk/>
          <pc:sldMk cId="2765413864" sldId="2147374560"/>
        </pc:sldMkLst>
      </pc:sldChg>
      <pc:sldChg chg="addSp delSp modSp mod ord modNotesTx">
        <pc:chgData name="Merethe Anette Ryen" userId="1a0d79ba-99a9-4ffc-bb02-a2067f6f93d6" providerId="ADAL" clId="{453DEEF7-D5E8-4517-8B4A-DED85DD2FD11}" dt="2022-07-14T14:59:26.926" v="2267" actId="20577"/>
        <pc:sldMkLst>
          <pc:docMk/>
          <pc:sldMk cId="3422907646" sldId="2147374561"/>
        </pc:sldMkLst>
      </pc:sldChg>
      <pc:sldChg chg="del">
        <pc:chgData name="Merethe Anette Ryen" userId="1a0d79ba-99a9-4ffc-bb02-a2067f6f93d6" providerId="ADAL" clId="{453DEEF7-D5E8-4517-8B4A-DED85DD2FD11}" dt="2022-07-14T14:06:18.664" v="142" actId="2696"/>
        <pc:sldMkLst>
          <pc:docMk/>
          <pc:sldMk cId="562486004" sldId="2147374562"/>
        </pc:sldMkLst>
      </pc:sldChg>
      <pc:sldChg chg="addSp modSp mod modShow">
        <pc:chgData name="Merethe Anette Ryen" userId="1a0d79ba-99a9-4ffc-bb02-a2067f6f93d6" providerId="ADAL" clId="{453DEEF7-D5E8-4517-8B4A-DED85DD2FD11}" dt="2022-07-15T08:41:57.585" v="3527" actId="729"/>
        <pc:sldMkLst>
          <pc:docMk/>
          <pc:sldMk cId="3160256720" sldId="2147374563"/>
        </pc:sldMkLst>
      </pc:sldChg>
      <pc:sldChg chg="addSp delSp modSp add del mod modNotesTx">
        <pc:chgData name="Merethe Anette Ryen" userId="1a0d79ba-99a9-4ffc-bb02-a2067f6f93d6" providerId="ADAL" clId="{453DEEF7-D5E8-4517-8B4A-DED85DD2FD11}" dt="2022-07-15T10:06:24.912" v="6177" actId="2696"/>
        <pc:sldMkLst>
          <pc:docMk/>
          <pc:sldMk cId="13836789" sldId="2147374564"/>
        </pc:sldMkLst>
      </pc:sldChg>
      <pc:sldChg chg="addSp delSp modSp add del mod ord">
        <pc:chgData name="Merethe Anette Ryen" userId="1a0d79ba-99a9-4ffc-bb02-a2067f6f93d6" providerId="ADAL" clId="{453DEEF7-D5E8-4517-8B4A-DED85DD2FD11}" dt="2022-07-15T08:21:22.120" v="2668" actId="2696"/>
        <pc:sldMkLst>
          <pc:docMk/>
          <pc:sldMk cId="3366496923" sldId="2147374565"/>
        </pc:sldMkLst>
      </pc:sldChg>
      <pc:sldChg chg="addSp delSp modSp add mod ord modNotesTx">
        <pc:chgData name="Merethe Anette Ryen" userId="1a0d79ba-99a9-4ffc-bb02-a2067f6f93d6" providerId="ADAL" clId="{453DEEF7-D5E8-4517-8B4A-DED85DD2FD11}" dt="2022-07-15T08:24:32.338" v="3277" actId="20577"/>
        <pc:sldMkLst>
          <pc:docMk/>
          <pc:sldMk cId="498394197" sldId="2147374566"/>
        </pc:sldMkLst>
      </pc:sldChg>
      <pc:sldChg chg="addSp delSp modSp add mod modNotesTx">
        <pc:chgData name="Merethe Anette Ryen" userId="1a0d79ba-99a9-4ffc-bb02-a2067f6f93d6" providerId="ADAL" clId="{453DEEF7-D5E8-4517-8B4A-DED85DD2FD11}" dt="2022-07-15T08:58:00.830" v="5045" actId="20577"/>
        <pc:sldMkLst>
          <pc:docMk/>
          <pc:sldMk cId="3000317915" sldId="2147374567"/>
        </pc:sldMkLst>
      </pc:sldChg>
      <pc:sldChg chg="add mod modShow">
        <pc:chgData name="Merethe Anette Ryen" userId="1a0d79ba-99a9-4ffc-bb02-a2067f6f93d6" providerId="ADAL" clId="{453DEEF7-D5E8-4517-8B4A-DED85DD2FD11}" dt="2022-07-15T09:54:18.778" v="5787" actId="729"/>
        <pc:sldMkLst>
          <pc:docMk/>
          <pc:sldMk cId="1407368484" sldId="2147374568"/>
        </pc:sldMkLst>
      </pc:sldChg>
      <pc:sldChg chg="add del">
        <pc:chgData name="Merethe Anette Ryen" userId="1a0d79ba-99a9-4ffc-bb02-a2067f6f93d6" providerId="ADAL" clId="{453DEEF7-D5E8-4517-8B4A-DED85DD2FD11}" dt="2022-07-15T09:54:10.490" v="5785" actId="2696"/>
        <pc:sldMkLst>
          <pc:docMk/>
          <pc:sldMk cId="1657049946" sldId="2147374568"/>
        </pc:sldMkLst>
      </pc:sldChg>
      <pc:sldChg chg="delSp modSp add del mod ord">
        <pc:chgData name="Merethe Anette Ryen" userId="1a0d79ba-99a9-4ffc-bb02-a2067f6f93d6" providerId="ADAL" clId="{453DEEF7-D5E8-4517-8B4A-DED85DD2FD11}" dt="2022-07-15T09:20:17.741" v="5767" actId="2696"/>
        <pc:sldMkLst>
          <pc:docMk/>
          <pc:sldMk cId="1952012333" sldId="2147374568"/>
        </pc:sldMkLst>
      </pc:sldChg>
      <pc:sldChg chg="modSp add mod">
        <pc:chgData name="Merethe Anette Ryen" userId="1a0d79ba-99a9-4ffc-bb02-a2067f6f93d6" providerId="ADAL" clId="{453DEEF7-D5E8-4517-8B4A-DED85DD2FD11}" dt="2022-07-15T09:22:16.763" v="5781" actId="1076"/>
        <pc:sldMkLst>
          <pc:docMk/>
          <pc:sldMk cId="645862851" sldId="2147374570"/>
        </pc:sldMkLst>
      </pc:sldChg>
      <pc:sldChg chg="add mod modShow">
        <pc:chgData name="Merethe Anette Ryen" userId="1a0d79ba-99a9-4ffc-bb02-a2067f6f93d6" providerId="ADAL" clId="{453DEEF7-D5E8-4517-8B4A-DED85DD2FD11}" dt="2022-07-15T09:52:42.714" v="5783" actId="729"/>
        <pc:sldMkLst>
          <pc:docMk/>
          <pc:sldMk cId="1407275225" sldId="2147374571"/>
        </pc:sldMkLst>
      </pc:sldChg>
      <pc:sldChg chg="add mod modShow">
        <pc:chgData name="Merethe Anette Ryen" userId="1a0d79ba-99a9-4ffc-bb02-a2067f6f93d6" providerId="ADAL" clId="{453DEEF7-D5E8-4517-8B4A-DED85DD2FD11}" dt="2022-07-15T09:52:42.714" v="5783" actId="729"/>
        <pc:sldMkLst>
          <pc:docMk/>
          <pc:sldMk cId="2481899166" sldId="2147374572"/>
        </pc:sldMkLst>
      </pc:sldChg>
      <pc:sldChg chg="add mod modShow">
        <pc:chgData name="Merethe Anette Ryen" userId="1a0d79ba-99a9-4ffc-bb02-a2067f6f93d6" providerId="ADAL" clId="{453DEEF7-D5E8-4517-8B4A-DED85DD2FD11}" dt="2022-07-15T09:54:39.108" v="5790" actId="729"/>
        <pc:sldMkLst>
          <pc:docMk/>
          <pc:sldMk cId="3248577633" sldId="2147374573"/>
        </pc:sldMkLst>
      </pc:sldChg>
      <pc:sldChg chg="add del">
        <pc:chgData name="Merethe Anette Ryen" userId="1a0d79ba-99a9-4ffc-bb02-a2067f6f93d6" providerId="ADAL" clId="{453DEEF7-D5E8-4517-8B4A-DED85DD2FD11}" dt="2022-07-15T09:54:32.660" v="5788" actId="2696"/>
        <pc:sldMkLst>
          <pc:docMk/>
          <pc:sldMk cId="3385045985" sldId="2147374573"/>
        </pc:sldMkLst>
      </pc:sldChg>
      <pc:sldMasterChg chg="delSldLayout">
        <pc:chgData name="Merethe Anette Ryen" userId="1a0d79ba-99a9-4ffc-bb02-a2067f6f93d6" providerId="ADAL" clId="{453DEEF7-D5E8-4517-8B4A-DED85DD2FD11}" dt="2022-07-15T10:05:21.590" v="6175" actId="2696"/>
        <pc:sldMasterMkLst>
          <pc:docMk/>
          <pc:sldMasterMk cId="1025947034" sldId="2147483648"/>
        </pc:sldMasterMkLst>
        <pc:sldLayoutChg chg="del">
          <pc:chgData name="Merethe Anette Ryen" userId="1a0d79ba-99a9-4ffc-bb02-a2067f6f93d6" providerId="ADAL" clId="{453DEEF7-D5E8-4517-8B4A-DED85DD2FD11}" dt="2022-07-15T09:12:05.957" v="5763" actId="2696"/>
          <pc:sldLayoutMkLst>
            <pc:docMk/>
            <pc:sldMasterMk cId="1025947034" sldId="2147483648"/>
            <pc:sldLayoutMk cId="1750784093" sldId="2147483687"/>
          </pc:sldLayoutMkLst>
        </pc:sldLayoutChg>
        <pc:sldLayoutChg chg="del">
          <pc:chgData name="Merethe Anette Ryen" userId="1a0d79ba-99a9-4ffc-bb02-a2067f6f93d6" providerId="ADAL" clId="{453DEEF7-D5E8-4517-8B4A-DED85DD2FD11}" dt="2022-07-15T10:05:21.590" v="6175" actId="2696"/>
          <pc:sldLayoutMkLst>
            <pc:docMk/>
            <pc:sldMasterMk cId="1025947034" sldId="2147483648"/>
            <pc:sldLayoutMk cId="1324741596" sldId="2147483689"/>
          </pc:sldLayoutMkLst>
        </pc:sldLayoutChg>
      </pc:sldMasterChg>
    </pc:docChg>
  </pc:docChgLst>
  <pc:docChgLst>
    <pc:chgData name="Geir Torstveit" userId="S::geirt@uia.no::69d3c803-bb94-498c-bee3-31da752d6f83" providerId="AD" clId="Web-{A37889F2-365D-7497-6233-F20A1825717B}"/>
    <pc:docChg chg="modSld">
      <pc:chgData name="Geir Torstveit" userId="S::geirt@uia.no::69d3c803-bb94-498c-bee3-31da752d6f83" providerId="AD" clId="Web-{A37889F2-365D-7497-6233-F20A1825717B}" dt="2022-08-31T07:44:25.844" v="37"/>
      <pc:docMkLst>
        <pc:docMk/>
      </pc:docMkLst>
      <pc:sldChg chg="modSp">
        <pc:chgData name="Geir Torstveit" userId="S::geirt@uia.no::69d3c803-bb94-498c-bee3-31da752d6f83" providerId="AD" clId="Web-{A37889F2-365D-7497-6233-F20A1825717B}" dt="2022-08-31T07:44:25.844" v="37"/>
        <pc:sldMkLst>
          <pc:docMk/>
          <pc:sldMk cId="1446892212" sldId="2147374577"/>
        </pc:sldMkLst>
      </pc:sldChg>
      <pc:sldChg chg="modSp">
        <pc:chgData name="Geir Torstveit" userId="S::geirt@uia.no::69d3c803-bb94-498c-bee3-31da752d6f83" providerId="AD" clId="Web-{A37889F2-365D-7497-6233-F20A1825717B}" dt="2022-08-31T07:38:23.844" v="36" actId="20577"/>
        <pc:sldMkLst>
          <pc:docMk/>
          <pc:sldMk cId="954396748" sldId="2147374579"/>
        </pc:sldMkLst>
      </pc:sldChg>
    </pc:docChg>
  </pc:docChgLst>
  <pc:docChgLst>
    <pc:chgData name="Merethe Anette Ryen" userId="1a0d79ba-99a9-4ffc-bb02-a2067f6f93d6" providerId="ADAL" clId="{A11BEE43-5D4E-449D-9D4C-E55EC9C3DD9D}"/>
    <pc:docChg chg="custSel addSld delSld modSld sldOrd modSection">
      <pc:chgData name="Merethe Anette Ryen" userId="1a0d79ba-99a9-4ffc-bb02-a2067f6f93d6" providerId="ADAL" clId="{A11BEE43-5D4E-449D-9D4C-E55EC9C3DD9D}" dt="2023-01-12T14:23:54.964" v="48"/>
      <pc:docMkLst>
        <pc:docMk/>
      </pc:docMkLst>
      <pc:sldChg chg="add">
        <pc:chgData name="Merethe Anette Ryen" userId="1a0d79ba-99a9-4ffc-bb02-a2067f6f93d6" providerId="ADAL" clId="{A11BEE43-5D4E-449D-9D4C-E55EC9C3DD9D}" dt="2023-01-12T14:23:54.964" v="48"/>
        <pc:sldMkLst>
          <pc:docMk/>
          <pc:sldMk cId="1624200768" sldId="2147374603"/>
        </pc:sldMkLst>
      </pc:sldChg>
      <pc:sldChg chg="addSp delSp modSp add mod ord modNotesTx">
        <pc:chgData name="Merethe Anette Ryen" userId="1a0d79ba-99a9-4ffc-bb02-a2067f6f93d6" providerId="ADAL" clId="{A11BEE43-5D4E-449D-9D4C-E55EC9C3DD9D}" dt="2023-01-12T14:22:22.121" v="16"/>
        <pc:sldMkLst>
          <pc:docMk/>
          <pc:sldMk cId="962172493" sldId="2147374752"/>
        </pc:sldMkLst>
      </pc:sldChg>
      <pc:sldChg chg="modSp add mod">
        <pc:chgData name="Merethe Anette Ryen" userId="1a0d79ba-99a9-4ffc-bb02-a2067f6f93d6" providerId="ADAL" clId="{A11BEE43-5D4E-449D-9D4C-E55EC9C3DD9D}" dt="2023-01-12T14:22:50.147" v="47" actId="20577"/>
        <pc:sldMkLst>
          <pc:docMk/>
          <pc:sldMk cId="2136285320" sldId="2147374753"/>
        </pc:sldMkLst>
      </pc:sldChg>
      <pc:sldChg chg="add del">
        <pc:chgData name="Merethe Anette Ryen" userId="1a0d79ba-99a9-4ffc-bb02-a2067f6f93d6" providerId="ADAL" clId="{A11BEE43-5D4E-449D-9D4C-E55EC9C3DD9D}" dt="2023-01-12T14:21:22.326" v="2" actId="2696"/>
        <pc:sldMkLst>
          <pc:docMk/>
          <pc:sldMk cId="3194870802" sldId="2147374753"/>
        </pc:sldMkLst>
      </pc:sldChg>
    </pc:docChg>
  </pc:docChgLst>
  <pc:docChgLst>
    <pc:chgData name="Merethe Anette Ryen" userId="S::merethear@uia.no::1a0d79ba-99a9-4ffc-bb02-a2067f6f93d6" providerId="AD" clId="Web-{E4AD897B-069D-4692-8865-F32814B81ACD}"/>
    <pc:docChg chg="modSld sldOrd">
      <pc:chgData name="Merethe Anette Ryen" userId="S::merethear@uia.no::1a0d79ba-99a9-4ffc-bb02-a2067f6f93d6" providerId="AD" clId="Web-{E4AD897B-069D-4692-8865-F32814B81ACD}" dt="2022-05-02T09:06:07.964" v="54" actId="20577"/>
      <pc:docMkLst>
        <pc:docMk/>
      </pc:docMkLst>
      <pc:sldChg chg="modSp">
        <pc:chgData name="Merethe Anette Ryen" userId="S::merethear@uia.no::1a0d79ba-99a9-4ffc-bb02-a2067f6f93d6" providerId="AD" clId="Web-{E4AD897B-069D-4692-8865-F32814B81ACD}" dt="2022-05-02T09:06:07.964" v="54" actId="20577"/>
        <pc:sldMkLst>
          <pc:docMk/>
          <pc:sldMk cId="385058923" sldId="506"/>
        </pc:sldMkLst>
      </pc:sldChg>
      <pc:sldChg chg="modSp">
        <pc:chgData name="Merethe Anette Ryen" userId="S::merethear@uia.no::1a0d79ba-99a9-4ffc-bb02-a2067f6f93d6" providerId="AD" clId="Web-{E4AD897B-069D-4692-8865-F32814B81ACD}" dt="2022-05-02T09:04:03.336" v="40" actId="20577"/>
        <pc:sldMkLst>
          <pc:docMk/>
          <pc:sldMk cId="395828971" sldId="645"/>
        </pc:sldMkLst>
      </pc:sldChg>
      <pc:sldChg chg="mod ord modShow">
        <pc:chgData name="Merethe Anette Ryen" userId="S::merethear@uia.no::1a0d79ba-99a9-4ffc-bb02-a2067f6f93d6" providerId="AD" clId="Web-{E4AD897B-069D-4692-8865-F32814B81ACD}" dt="2022-05-02T09:05:15.322" v="42"/>
        <pc:sldMkLst>
          <pc:docMk/>
          <pc:sldMk cId="3421155599" sldId="649"/>
        </pc:sldMkLst>
      </pc:sldChg>
      <pc:sldChg chg="mod ord modShow">
        <pc:chgData name="Merethe Anette Ryen" userId="S::merethear@uia.no::1a0d79ba-99a9-4ffc-bb02-a2067f6f93d6" providerId="AD" clId="Web-{E4AD897B-069D-4692-8865-F32814B81ACD}" dt="2022-05-02T09:00:58.801" v="2"/>
        <pc:sldMkLst>
          <pc:docMk/>
          <pc:sldMk cId="982403725" sldId="650"/>
        </pc:sldMkLst>
      </pc:sldChg>
      <pc:sldChg chg="ord">
        <pc:chgData name="Merethe Anette Ryen" userId="S::merethear@uia.no::1a0d79ba-99a9-4ffc-bb02-a2067f6f93d6" providerId="AD" clId="Web-{E4AD897B-069D-4692-8865-F32814B81ACD}" dt="2022-05-02T09:01:01.082" v="3"/>
        <pc:sldMkLst>
          <pc:docMk/>
          <pc:sldMk cId="3666750332" sldId="651"/>
        </pc:sldMkLst>
      </pc:sldChg>
      <pc:sldChg chg="delSp">
        <pc:chgData name="Merethe Anette Ryen" userId="S::merethear@uia.no::1a0d79ba-99a9-4ffc-bb02-a2067f6f93d6" providerId="AD" clId="Web-{E4AD897B-069D-4692-8865-F32814B81ACD}" dt="2022-05-02T08:59:36.877" v="0"/>
        <pc:sldMkLst>
          <pc:docMk/>
          <pc:sldMk cId="2009373114" sldId="2147374555"/>
        </pc:sldMkLst>
      </pc:sldChg>
      <pc:sldChg chg="mod ord modShow">
        <pc:chgData name="Merethe Anette Ryen" userId="S::merethear@uia.no::1a0d79ba-99a9-4ffc-bb02-a2067f6f93d6" providerId="AD" clId="Web-{E4AD897B-069D-4692-8865-F32814B81ACD}" dt="2022-05-02T09:02:05.193" v="5"/>
        <pc:sldMkLst>
          <pc:docMk/>
          <pc:sldMk cId="902008106" sldId="2147374556"/>
        </pc:sldMkLst>
      </pc:sldChg>
    </pc:docChg>
  </pc:docChgLst>
  <pc:docChgLst>
    <pc:chgData name="Merethe Anette Ryen" userId="S::merethear@uia.no::1a0d79ba-99a9-4ffc-bb02-a2067f6f93d6" providerId="AD" clId="Web-{C75D6817-AF53-46E8-B370-7DDD6C41CF15}"/>
    <pc:docChg chg="addSld modSld modSection">
      <pc:chgData name="Merethe Anette Ryen" userId="S::merethear@uia.no::1a0d79ba-99a9-4ffc-bb02-a2067f6f93d6" providerId="AD" clId="Web-{C75D6817-AF53-46E8-B370-7DDD6C41CF15}" dt="2023-09-19T12:15:53.876" v="21"/>
      <pc:docMkLst>
        <pc:docMk/>
      </pc:docMkLst>
      <pc:sldChg chg="addSp delSp modSp add replId">
        <pc:chgData name="Merethe Anette Ryen" userId="S::merethear@uia.no::1a0d79ba-99a9-4ffc-bb02-a2067f6f93d6" providerId="AD" clId="Web-{C75D6817-AF53-46E8-B370-7DDD6C41CF15}" dt="2023-09-19T12:15:53.876" v="21"/>
        <pc:sldMkLst>
          <pc:docMk/>
          <pc:sldMk cId="2805838328" sldId="2147374821"/>
        </pc:sldMkLst>
      </pc:sldChg>
    </pc:docChg>
  </pc:docChgLst>
  <pc:docChgLst>
    <pc:chgData name="Merethe Anette Ryen" userId="1a0d79ba-99a9-4ffc-bb02-a2067f6f93d6" providerId="ADAL" clId="{874EA3A4-87C5-417F-A4B6-CBC77F7BA9E8}"/>
    <pc:docChg chg="modSld">
      <pc:chgData name="Merethe Anette Ryen" userId="1a0d79ba-99a9-4ffc-bb02-a2067f6f93d6" providerId="ADAL" clId="{874EA3A4-87C5-417F-A4B6-CBC77F7BA9E8}" dt="2025-05-30T19:39:47.216" v="123" actId="207"/>
      <pc:docMkLst>
        <pc:docMk/>
      </pc:docMkLst>
      <pc:sldChg chg="modSp mod">
        <pc:chgData name="Merethe Anette Ryen" userId="1a0d79ba-99a9-4ffc-bb02-a2067f6f93d6" providerId="ADAL" clId="{874EA3A4-87C5-417F-A4B6-CBC77F7BA9E8}" dt="2025-05-30T19:39:47.216" v="123" actId="207"/>
        <pc:sldMkLst>
          <pc:docMk/>
          <pc:sldMk cId="2781485390" sldId="2147375199"/>
        </pc:sldMkLst>
        <pc:spChg chg="mod">
          <ac:chgData name="Merethe Anette Ryen" userId="1a0d79ba-99a9-4ffc-bb02-a2067f6f93d6" providerId="ADAL" clId="{874EA3A4-87C5-417F-A4B6-CBC77F7BA9E8}" dt="2025-05-30T19:39:47.216" v="123" actId="207"/>
          <ac:spMkLst>
            <pc:docMk/>
            <pc:sldMk cId="2781485390" sldId="2147375199"/>
            <ac:spMk id="3" creationId="{0ADB198A-87D7-0723-4441-DB2D0ECD8425}"/>
          </ac:spMkLst>
        </pc:spChg>
      </pc:sldChg>
    </pc:docChg>
  </pc:docChgLst>
  <pc:docChgLst>
    <pc:chgData name="Merethe Anette Ryen" userId="S::merethear@uia.no::1a0d79ba-99a9-4ffc-bb02-a2067f6f93d6" providerId="AD" clId="Web-{3B2379CB-666A-4ABA-9377-88A86F30DAD4}"/>
    <pc:docChg chg="addSld modSection">
      <pc:chgData name="Merethe Anette Ryen" userId="S::merethear@uia.no::1a0d79ba-99a9-4ffc-bb02-a2067f6f93d6" providerId="AD" clId="Web-{3B2379CB-666A-4ABA-9377-88A86F30DAD4}" dt="2023-10-03T08:43:24.056" v="1"/>
      <pc:docMkLst>
        <pc:docMk/>
      </pc:docMkLst>
      <pc:sldChg chg="add">
        <pc:chgData name="Merethe Anette Ryen" userId="S::merethear@uia.no::1a0d79ba-99a9-4ffc-bb02-a2067f6f93d6" providerId="AD" clId="Web-{3B2379CB-666A-4ABA-9377-88A86F30DAD4}" dt="2023-10-03T08:43:10.852" v="0"/>
        <pc:sldMkLst>
          <pc:docMk/>
          <pc:sldMk cId="3340090609" sldId="2147374823"/>
        </pc:sldMkLst>
      </pc:sldChg>
      <pc:sldChg chg="add replId">
        <pc:chgData name="Merethe Anette Ryen" userId="S::merethear@uia.no::1a0d79ba-99a9-4ffc-bb02-a2067f6f93d6" providerId="AD" clId="Web-{3B2379CB-666A-4ABA-9377-88A86F30DAD4}" dt="2023-10-03T08:43:24.056" v="1"/>
        <pc:sldMkLst>
          <pc:docMk/>
          <pc:sldMk cId="1190518682" sldId="2147374824"/>
        </pc:sldMkLst>
      </pc:sldChg>
      <pc:sldMasterChg chg="addSldLayout">
        <pc:chgData name="Merethe Anette Ryen" userId="S::merethear@uia.no::1a0d79ba-99a9-4ffc-bb02-a2067f6f93d6" providerId="AD" clId="Web-{3B2379CB-666A-4ABA-9377-88A86F30DAD4}" dt="2023-10-03T08:43:10.852" v="0"/>
        <pc:sldMasterMkLst>
          <pc:docMk/>
          <pc:sldMasterMk cId="1025947034" sldId="2147483648"/>
        </pc:sldMasterMkLst>
        <pc:sldLayoutChg chg="add">
          <pc:chgData name="Merethe Anette Ryen" userId="S::merethear@uia.no::1a0d79ba-99a9-4ffc-bb02-a2067f6f93d6" providerId="AD" clId="Web-{3B2379CB-666A-4ABA-9377-88A86F30DAD4}" dt="2023-10-03T08:43:10.852" v="0"/>
          <pc:sldLayoutMkLst>
            <pc:docMk/>
            <pc:sldMasterMk cId="1025947034" sldId="2147483648"/>
            <pc:sldLayoutMk cId="1324741596" sldId="2147483689"/>
          </pc:sldLayoutMkLst>
        </pc:sldLayoutChg>
      </pc:sldMasterChg>
    </pc:docChg>
  </pc:docChgLst>
  <pc:docChgLst>
    <pc:chgData name="Merethe Anette Ryen" userId="S::merethear@uia.no::1a0d79ba-99a9-4ffc-bb02-a2067f6f93d6" providerId="AD" clId="Web-{C6D6ABC5-E186-4D84-9353-EA2992D6F982}"/>
    <pc:docChg chg="addSld modSld modSection">
      <pc:chgData name="Merethe Anette Ryen" userId="S::merethear@uia.no::1a0d79ba-99a9-4ffc-bb02-a2067f6f93d6" providerId="AD" clId="Web-{C6D6ABC5-E186-4D84-9353-EA2992D6F982}" dt="2024-11-21T12:22:09.211" v="19"/>
      <pc:docMkLst>
        <pc:docMk/>
      </pc:docMkLst>
      <pc:sldChg chg="modSp">
        <pc:chgData name="Merethe Anette Ryen" userId="S::merethear@uia.no::1a0d79ba-99a9-4ffc-bb02-a2067f6f93d6" providerId="AD" clId="Web-{C6D6ABC5-E186-4D84-9353-EA2992D6F982}" dt="2024-11-21T12:22:09.211" v="19"/>
        <pc:sldMkLst>
          <pc:docMk/>
          <pc:sldMk cId="1502138902" sldId="2147374762"/>
        </pc:sldMkLst>
      </pc:sldChg>
      <pc:sldChg chg="addSp delSp modSp new mod modClrScheme chgLayout">
        <pc:chgData name="Merethe Anette Ryen" userId="S::merethear@uia.no::1a0d79ba-99a9-4ffc-bb02-a2067f6f93d6" providerId="AD" clId="Web-{C6D6ABC5-E186-4D84-9353-EA2992D6F982}" dt="2024-11-21T12:21:25.710" v="17" actId="14100"/>
        <pc:sldMkLst>
          <pc:docMk/>
          <pc:sldMk cId="2061532063" sldId="2147374995"/>
        </pc:sldMkLst>
      </pc:sldChg>
    </pc:docChg>
  </pc:docChgLst>
  <pc:docChgLst>
    <pc:chgData name="Merethe Anette Ryen" userId="1a0d79ba-99a9-4ffc-bb02-a2067f6f93d6" providerId="ADAL" clId="{92ED95A4-9318-482B-A76B-933998D78370}"/>
    <pc:docChg chg="undo custSel addSld delSld modSld">
      <pc:chgData name="Merethe Anette Ryen" userId="1a0d79ba-99a9-4ffc-bb02-a2067f6f93d6" providerId="ADAL" clId="{92ED95A4-9318-482B-A76B-933998D78370}" dt="2022-08-31T10:55:50.359" v="2" actId="680"/>
      <pc:docMkLst>
        <pc:docMk/>
      </pc:docMkLst>
      <pc:sldChg chg="add">
        <pc:chgData name="Merethe Anette Ryen" userId="1a0d79ba-99a9-4ffc-bb02-a2067f6f93d6" providerId="ADAL" clId="{92ED95A4-9318-482B-A76B-933998D78370}" dt="2022-08-31T10:54:36.379" v="0"/>
        <pc:sldMkLst>
          <pc:docMk/>
          <pc:sldMk cId="2847525510" sldId="2147374573"/>
        </pc:sldMkLst>
      </pc:sldChg>
      <pc:sldChg chg="add">
        <pc:chgData name="Merethe Anette Ryen" userId="1a0d79ba-99a9-4ffc-bb02-a2067f6f93d6" providerId="ADAL" clId="{92ED95A4-9318-482B-A76B-933998D78370}" dt="2022-08-31T10:54:36.379" v="0"/>
        <pc:sldMkLst>
          <pc:docMk/>
          <pc:sldMk cId="585228559" sldId="2147374583"/>
        </pc:sldMkLst>
      </pc:sldChg>
      <pc:sldChg chg="add">
        <pc:chgData name="Merethe Anette Ryen" userId="1a0d79ba-99a9-4ffc-bb02-a2067f6f93d6" providerId="ADAL" clId="{92ED95A4-9318-482B-A76B-933998D78370}" dt="2022-08-31T10:54:36.379" v="0"/>
        <pc:sldMkLst>
          <pc:docMk/>
          <pc:sldMk cId="3894868236" sldId="2147374600"/>
        </pc:sldMkLst>
      </pc:sldChg>
      <pc:sldChg chg="add">
        <pc:chgData name="Merethe Anette Ryen" userId="1a0d79ba-99a9-4ffc-bb02-a2067f6f93d6" providerId="ADAL" clId="{92ED95A4-9318-482B-A76B-933998D78370}" dt="2022-08-31T10:54:36.379" v="0"/>
        <pc:sldMkLst>
          <pc:docMk/>
          <pc:sldMk cId="923979976" sldId="2147374601"/>
        </pc:sldMkLst>
      </pc:sldChg>
      <pc:sldChg chg="new del">
        <pc:chgData name="Merethe Anette Ryen" userId="1a0d79ba-99a9-4ffc-bb02-a2067f6f93d6" providerId="ADAL" clId="{92ED95A4-9318-482B-A76B-933998D78370}" dt="2022-08-31T10:55:50.359" v="2" actId="680"/>
        <pc:sldMkLst>
          <pc:docMk/>
          <pc:sldMk cId="3850867078" sldId="2147374602"/>
        </pc:sldMkLst>
      </pc:sldChg>
    </pc:docChg>
  </pc:docChgLst>
  <pc:docChgLst>
    <pc:chgData name="Merethe Anette Ryen" userId="S::merethear@uia.no::1a0d79ba-99a9-4ffc-bb02-a2067f6f93d6" providerId="AD" clId="Web-{0EBE57F4-6BCF-47CA-8DAA-6C3549472ED2}"/>
    <pc:docChg chg="addSld delSld modSld sldOrd modSection">
      <pc:chgData name="Merethe Anette Ryen" userId="S::merethear@uia.no::1a0d79ba-99a9-4ffc-bb02-a2067f6f93d6" providerId="AD" clId="Web-{0EBE57F4-6BCF-47CA-8DAA-6C3549472ED2}" dt="2025-05-30T19:35:39.923" v="25" actId="20577"/>
      <pc:docMkLst>
        <pc:docMk/>
      </pc:docMkLst>
      <pc:sldChg chg="modNotes">
        <pc:chgData name="Merethe Anette Ryen" userId="S::merethear@uia.no::1a0d79ba-99a9-4ffc-bb02-a2067f6f93d6" providerId="AD" clId="Web-{0EBE57F4-6BCF-47CA-8DAA-6C3549472ED2}" dt="2025-05-30T19:33:31.778" v="5"/>
        <pc:sldMkLst>
          <pc:docMk/>
          <pc:sldMk cId="1502138902" sldId="2147374762"/>
        </pc:sldMkLst>
      </pc:sldChg>
      <pc:sldChg chg="modNotes">
        <pc:chgData name="Merethe Anette Ryen" userId="S::merethear@uia.no::1a0d79ba-99a9-4ffc-bb02-a2067f6f93d6" providerId="AD" clId="Web-{0EBE57F4-6BCF-47CA-8DAA-6C3549472ED2}" dt="2025-05-30T19:33:50.748" v="6"/>
        <pc:sldMkLst>
          <pc:docMk/>
          <pc:sldMk cId="2839225290" sldId="2147375188"/>
        </pc:sldMkLst>
      </pc:sldChg>
      <pc:sldChg chg="ord">
        <pc:chgData name="Merethe Anette Ryen" userId="S::merethear@uia.no::1a0d79ba-99a9-4ffc-bb02-a2067f6f93d6" providerId="AD" clId="Web-{0EBE57F4-6BCF-47CA-8DAA-6C3549472ED2}" dt="2025-05-30T19:33:03.059" v="0"/>
        <pc:sldMkLst>
          <pc:docMk/>
          <pc:sldMk cId="3246603094" sldId="2147375194"/>
        </pc:sldMkLst>
      </pc:sldChg>
      <pc:sldChg chg="add">
        <pc:chgData name="Merethe Anette Ryen" userId="S::merethear@uia.no::1a0d79ba-99a9-4ffc-bb02-a2067f6f93d6" providerId="AD" clId="Web-{0EBE57F4-6BCF-47CA-8DAA-6C3549472ED2}" dt="2025-05-30T19:33:14.137" v="2"/>
        <pc:sldMkLst>
          <pc:docMk/>
          <pc:sldMk cId="2567212871" sldId="2147375196"/>
        </pc:sldMkLst>
      </pc:sldChg>
      <pc:sldChg chg="add del">
        <pc:chgData name="Merethe Anette Ryen" userId="S::merethear@uia.no::1a0d79ba-99a9-4ffc-bb02-a2067f6f93d6" providerId="AD" clId="Web-{0EBE57F4-6BCF-47CA-8DAA-6C3549472ED2}" dt="2025-05-30T19:33:19.293" v="3"/>
        <pc:sldMkLst>
          <pc:docMk/>
          <pc:sldMk cId="25060597" sldId="2147375198"/>
        </pc:sldMkLst>
      </pc:sldChg>
      <pc:sldChg chg="add replId">
        <pc:chgData name="Merethe Anette Ryen" userId="S::merethear@uia.no::1a0d79ba-99a9-4ffc-bb02-a2067f6f93d6" providerId="AD" clId="Web-{0EBE57F4-6BCF-47CA-8DAA-6C3549472ED2}" dt="2025-05-30T19:34:12.404" v="7"/>
        <pc:sldMkLst>
          <pc:docMk/>
          <pc:sldMk cId="3669845333" sldId="2147375198"/>
        </pc:sldMkLst>
      </pc:sldChg>
      <pc:sldChg chg="modSp new">
        <pc:chgData name="Merethe Anette Ryen" userId="S::merethear@uia.no::1a0d79ba-99a9-4ffc-bb02-a2067f6f93d6" providerId="AD" clId="Web-{0EBE57F4-6BCF-47CA-8DAA-6C3549472ED2}" dt="2025-05-30T19:35:39.923" v="25" actId="20577"/>
        <pc:sldMkLst>
          <pc:docMk/>
          <pc:sldMk cId="2781485390" sldId="2147375199"/>
        </pc:sldMkLst>
        <pc:spChg chg="mod">
          <ac:chgData name="Merethe Anette Ryen" userId="S::merethear@uia.no::1a0d79ba-99a9-4ffc-bb02-a2067f6f93d6" providerId="AD" clId="Web-{0EBE57F4-6BCF-47CA-8DAA-6C3549472ED2}" dt="2025-05-30T19:35:15.609" v="23" actId="20577"/>
          <ac:spMkLst>
            <pc:docMk/>
            <pc:sldMk cId="2781485390" sldId="2147375199"/>
            <ac:spMk id="2" creationId="{0A5DB4B7-B94A-8D57-7186-57FD9BA07FB8}"/>
          </ac:spMkLst>
        </pc:spChg>
        <pc:spChg chg="mod">
          <ac:chgData name="Merethe Anette Ryen" userId="S::merethear@uia.no::1a0d79ba-99a9-4ffc-bb02-a2067f6f93d6" providerId="AD" clId="Web-{0EBE57F4-6BCF-47CA-8DAA-6C3549472ED2}" dt="2025-05-30T19:35:39.923" v="25" actId="20577"/>
          <ac:spMkLst>
            <pc:docMk/>
            <pc:sldMk cId="2781485390" sldId="2147375199"/>
            <ac:spMk id="3" creationId="{0ADB198A-87D7-0723-4441-DB2D0ECD8425}"/>
          </ac:spMkLst>
        </pc:spChg>
      </pc:sldChg>
    </pc:docChg>
  </pc:docChgLst>
  <pc:docChgLst>
    <pc:chgData name="Merethe Anette Ryen" userId="S::merethear@uia.no::1a0d79ba-99a9-4ffc-bb02-a2067f6f93d6" providerId="AD" clId="Web-{9FCCB4A4-12EC-4785-8FE7-11BA2C1DB00B}"/>
    <pc:docChg chg="addSld sldOrd modSection">
      <pc:chgData name="Merethe Anette Ryen" userId="S::merethear@uia.no::1a0d79ba-99a9-4ffc-bb02-a2067f6f93d6" providerId="AD" clId="Web-{9FCCB4A4-12EC-4785-8FE7-11BA2C1DB00B}" dt="2023-02-24T10:44:52.957" v="2"/>
      <pc:docMkLst>
        <pc:docMk/>
      </pc:docMkLst>
      <pc:sldChg chg="ord">
        <pc:chgData name="Merethe Anette Ryen" userId="S::merethear@uia.no::1a0d79ba-99a9-4ffc-bb02-a2067f6f93d6" providerId="AD" clId="Web-{9FCCB4A4-12EC-4785-8FE7-11BA2C1DB00B}" dt="2023-02-24T10:44:52.957" v="2"/>
        <pc:sldMkLst>
          <pc:docMk/>
          <pc:sldMk cId="487736511" sldId="2147374715"/>
        </pc:sldMkLst>
      </pc:sldChg>
      <pc:sldChg chg="new">
        <pc:chgData name="Merethe Anette Ryen" userId="S::merethear@uia.no::1a0d79ba-99a9-4ffc-bb02-a2067f6f93d6" providerId="AD" clId="Web-{9FCCB4A4-12EC-4785-8FE7-11BA2C1DB00B}" dt="2023-02-24T10:44:35.847" v="0"/>
        <pc:sldMkLst>
          <pc:docMk/>
          <pc:sldMk cId="1341815956" sldId="2147374757"/>
        </pc:sldMkLst>
      </pc:sldChg>
      <pc:sldChg chg="new">
        <pc:chgData name="Merethe Anette Ryen" userId="S::merethear@uia.no::1a0d79ba-99a9-4ffc-bb02-a2067f6f93d6" providerId="AD" clId="Web-{9FCCB4A4-12EC-4785-8FE7-11BA2C1DB00B}" dt="2023-02-24T10:44:40.894" v="1"/>
        <pc:sldMkLst>
          <pc:docMk/>
          <pc:sldMk cId="3960728995" sldId="2147374758"/>
        </pc:sldMkLst>
      </pc:sldChg>
    </pc:docChg>
  </pc:docChgLst>
  <pc:docChgLst>
    <pc:chgData name="Merethe Anette Ryen" userId="S::merethear@uia.no::1a0d79ba-99a9-4ffc-bb02-a2067f6f93d6" providerId="AD" clId="Web-{05D0F914-5CEE-4A22-8A9B-38B895C91591}"/>
    <pc:docChg chg="addSld delSld sldOrd modSection">
      <pc:chgData name="Merethe Anette Ryen" userId="S::merethear@uia.no::1a0d79ba-99a9-4ffc-bb02-a2067f6f93d6" providerId="AD" clId="Web-{05D0F914-5CEE-4A22-8A9B-38B895C91591}" dt="2023-07-19T13:06:36.228" v="8"/>
      <pc:docMkLst>
        <pc:docMk/>
      </pc:docMkLst>
      <pc:sldChg chg="del ord">
        <pc:chgData name="Merethe Anette Ryen" userId="S::merethear@uia.no::1a0d79ba-99a9-4ffc-bb02-a2067f6f93d6" providerId="AD" clId="Web-{05D0F914-5CEE-4A22-8A9B-38B895C91591}" dt="2023-07-19T13:06:15.524" v="5"/>
        <pc:sldMkLst>
          <pc:docMk/>
          <pc:sldMk cId="334357058" sldId="274"/>
        </pc:sldMkLst>
      </pc:sldChg>
      <pc:sldChg chg="del ord">
        <pc:chgData name="Merethe Anette Ryen" userId="S::merethear@uia.no::1a0d79ba-99a9-4ffc-bb02-a2067f6f93d6" providerId="AD" clId="Web-{05D0F914-5CEE-4A22-8A9B-38B895C91591}" dt="2023-07-19T13:06:29.869" v="7"/>
        <pc:sldMkLst>
          <pc:docMk/>
          <pc:sldMk cId="3139347322" sldId="2147374784"/>
        </pc:sldMkLst>
      </pc:sldChg>
      <pc:sldChg chg="ord">
        <pc:chgData name="Merethe Anette Ryen" userId="S::merethear@uia.no::1a0d79ba-99a9-4ffc-bb02-a2067f6f93d6" providerId="AD" clId="Web-{05D0F914-5CEE-4A22-8A9B-38B895C91591}" dt="2023-07-19T13:06:05.680" v="3"/>
        <pc:sldMkLst>
          <pc:docMk/>
          <pc:sldMk cId="4288747814" sldId="2147374806"/>
        </pc:sldMkLst>
      </pc:sldChg>
      <pc:sldChg chg="add">
        <pc:chgData name="Merethe Anette Ryen" userId="S::merethear@uia.no::1a0d79ba-99a9-4ffc-bb02-a2067f6f93d6" providerId="AD" clId="Web-{05D0F914-5CEE-4A22-8A9B-38B895C91591}" dt="2023-07-19T13:05:30.867" v="0"/>
        <pc:sldMkLst>
          <pc:docMk/>
          <pc:sldMk cId="3870487394" sldId="2147374810"/>
        </pc:sldMkLst>
      </pc:sldChg>
      <pc:sldChg chg="add">
        <pc:chgData name="Merethe Anette Ryen" userId="S::merethear@uia.no::1a0d79ba-99a9-4ffc-bb02-a2067f6f93d6" providerId="AD" clId="Web-{05D0F914-5CEE-4A22-8A9B-38B895C91591}" dt="2023-07-19T13:06:20.212" v="6"/>
        <pc:sldMkLst>
          <pc:docMk/>
          <pc:sldMk cId="2548073904" sldId="2147374811"/>
        </pc:sldMkLst>
      </pc:sldChg>
      <pc:sldChg chg="add">
        <pc:chgData name="Merethe Anette Ryen" userId="S::merethear@uia.no::1a0d79ba-99a9-4ffc-bb02-a2067f6f93d6" providerId="AD" clId="Web-{05D0F914-5CEE-4A22-8A9B-38B895C91591}" dt="2023-07-19T13:06:36.228" v="8"/>
        <pc:sldMkLst>
          <pc:docMk/>
          <pc:sldMk cId="1419936958" sldId="2147374812"/>
        </pc:sldMkLst>
      </pc:sldChg>
    </pc:docChg>
  </pc:docChgLst>
  <pc:docChgLst>
    <pc:chgData name="Merethe Anette Ryen" userId="S::merethear@uia.no::1a0d79ba-99a9-4ffc-bb02-a2067f6f93d6" providerId="AD" clId="Web-{BAE08C34-D30F-4616-B86D-CCFB827ED825}"/>
    <pc:docChg chg="addSld delSld modSld sldOrd modSection">
      <pc:chgData name="Merethe Anette Ryen" userId="S::merethear@uia.no::1a0d79ba-99a9-4ffc-bb02-a2067f6f93d6" providerId="AD" clId="Web-{BAE08C34-D30F-4616-B86D-CCFB827ED825}" dt="2023-03-24T13:48:11.498" v="285" actId="20577"/>
      <pc:docMkLst>
        <pc:docMk/>
      </pc:docMkLst>
      <pc:sldChg chg="modSp">
        <pc:chgData name="Merethe Anette Ryen" userId="S::merethear@uia.no::1a0d79ba-99a9-4ffc-bb02-a2067f6f93d6" providerId="AD" clId="Web-{BAE08C34-D30F-4616-B86D-CCFB827ED825}" dt="2023-03-24T13:34:14.231" v="186" actId="1076"/>
        <pc:sldMkLst>
          <pc:docMk/>
          <pc:sldMk cId="331861770" sldId="2147374667"/>
        </pc:sldMkLst>
      </pc:sldChg>
      <pc:sldChg chg="addSp delSp modSp addAnim">
        <pc:chgData name="Merethe Anette Ryen" userId="S::merethear@uia.no::1a0d79ba-99a9-4ffc-bb02-a2067f6f93d6" providerId="AD" clId="Web-{BAE08C34-D30F-4616-B86D-CCFB827ED825}" dt="2023-03-24T13:47:26.763" v="262" actId="1076"/>
        <pc:sldMkLst>
          <pc:docMk/>
          <pc:sldMk cId="1665364687" sldId="2147374720"/>
        </pc:sldMkLst>
      </pc:sldChg>
      <pc:sldChg chg="modSp">
        <pc:chgData name="Merethe Anette Ryen" userId="S::merethear@uia.no::1a0d79ba-99a9-4ffc-bb02-a2067f6f93d6" providerId="AD" clId="Web-{BAE08C34-D30F-4616-B86D-CCFB827ED825}" dt="2023-03-24T13:48:11.498" v="285" actId="20577"/>
        <pc:sldMkLst>
          <pc:docMk/>
          <pc:sldMk cId="1733708932" sldId="2147374753"/>
        </pc:sldMkLst>
      </pc:sldChg>
      <pc:sldChg chg="del">
        <pc:chgData name="Merethe Anette Ryen" userId="S::merethear@uia.no::1a0d79ba-99a9-4ffc-bb02-a2067f6f93d6" providerId="AD" clId="Web-{BAE08C34-D30F-4616-B86D-CCFB827ED825}" dt="2023-03-24T13:31:02.649" v="130"/>
        <pc:sldMkLst>
          <pc:docMk/>
          <pc:sldMk cId="210908318" sldId="2147374774"/>
        </pc:sldMkLst>
      </pc:sldChg>
      <pc:sldChg chg="modSp add ord">
        <pc:chgData name="Merethe Anette Ryen" userId="S::merethear@uia.no::1a0d79ba-99a9-4ffc-bb02-a2067f6f93d6" providerId="AD" clId="Web-{BAE08C34-D30F-4616-B86D-CCFB827ED825}" dt="2023-03-24T13:35:34.295" v="207"/>
        <pc:sldMkLst>
          <pc:docMk/>
          <pc:sldMk cId="504011954" sldId="2147374775"/>
        </pc:sldMkLst>
      </pc:sldChg>
      <pc:sldChg chg="modSp add ord">
        <pc:chgData name="Merethe Anette Ryen" userId="S::merethear@uia.no::1a0d79ba-99a9-4ffc-bb02-a2067f6f93d6" providerId="AD" clId="Web-{BAE08C34-D30F-4616-B86D-CCFB827ED825}" dt="2023-03-24T13:30:59.649" v="129" actId="20577"/>
        <pc:sldMkLst>
          <pc:docMk/>
          <pc:sldMk cId="2842637619" sldId="2147374776"/>
        </pc:sldMkLst>
      </pc:sldChg>
      <pc:sldChg chg="addSp delSp modSp add ord">
        <pc:chgData name="Merethe Anette Ryen" userId="S::merethear@uia.no::1a0d79ba-99a9-4ffc-bb02-a2067f6f93d6" providerId="AD" clId="Web-{BAE08C34-D30F-4616-B86D-CCFB827ED825}" dt="2023-03-24T13:33:27.652" v="170"/>
        <pc:sldMkLst>
          <pc:docMk/>
          <pc:sldMk cId="4103333047" sldId="2147374777"/>
        </pc:sldMkLst>
      </pc:sldChg>
      <pc:sldChg chg="add ord modNotes">
        <pc:chgData name="Merethe Anette Ryen" userId="S::merethear@uia.no::1a0d79ba-99a9-4ffc-bb02-a2067f6f93d6" providerId="AD" clId="Web-{BAE08C34-D30F-4616-B86D-CCFB827ED825}" dt="2023-03-24T13:25:57.847" v="23"/>
        <pc:sldMkLst>
          <pc:docMk/>
          <pc:sldMk cId="2963479867" sldId="2147374778"/>
        </pc:sldMkLst>
      </pc:sldChg>
      <pc:sldChg chg="modSp add ord replId">
        <pc:chgData name="Merethe Anette Ryen" userId="S::merethear@uia.no::1a0d79ba-99a9-4ffc-bb02-a2067f6f93d6" providerId="AD" clId="Web-{BAE08C34-D30F-4616-B86D-CCFB827ED825}" dt="2023-03-24T13:36:44.078" v="214" actId="20577"/>
        <pc:sldMkLst>
          <pc:docMk/>
          <pc:sldMk cId="2057591130" sldId="2147374779"/>
        </pc:sldMkLst>
      </pc:sldChg>
      <pc:sldMasterChg chg="addSldLayout">
        <pc:chgData name="Merethe Anette Ryen" userId="S::merethear@uia.no::1a0d79ba-99a9-4ffc-bb02-a2067f6f93d6" providerId="AD" clId="Web-{BAE08C34-D30F-4616-B86D-CCFB827ED825}" dt="2023-03-24T13:24:58.345" v="0"/>
        <pc:sldMasterMkLst>
          <pc:docMk/>
          <pc:sldMasterMk cId="1025947034" sldId="2147483648"/>
        </pc:sldMasterMkLst>
        <pc:sldLayoutChg chg="add">
          <pc:chgData name="Merethe Anette Ryen" userId="S::merethear@uia.no::1a0d79ba-99a9-4ffc-bb02-a2067f6f93d6" providerId="AD" clId="Web-{BAE08C34-D30F-4616-B86D-CCFB827ED825}" dt="2023-03-24T13:24:58.345" v="0"/>
          <pc:sldLayoutMkLst>
            <pc:docMk/>
            <pc:sldMasterMk cId="1025947034" sldId="2147483648"/>
            <pc:sldLayoutMk cId="3174608458" sldId="2147483687"/>
          </pc:sldLayoutMkLst>
        </pc:sldLayoutChg>
        <pc:sldLayoutChg chg="add">
          <pc:chgData name="Merethe Anette Ryen" userId="S::merethear@uia.no::1a0d79ba-99a9-4ffc-bb02-a2067f6f93d6" providerId="AD" clId="Web-{BAE08C34-D30F-4616-B86D-CCFB827ED825}" dt="2023-03-24T13:24:58.345" v="0"/>
          <pc:sldLayoutMkLst>
            <pc:docMk/>
            <pc:sldMasterMk cId="1025947034" sldId="2147483648"/>
            <pc:sldLayoutMk cId="2108912253" sldId="2147483719"/>
          </pc:sldLayoutMkLst>
        </pc:sldLayoutChg>
        <pc:sldLayoutChg chg="add">
          <pc:chgData name="Merethe Anette Ryen" userId="S::merethear@uia.no::1a0d79ba-99a9-4ffc-bb02-a2067f6f93d6" providerId="AD" clId="Web-{BAE08C34-D30F-4616-B86D-CCFB827ED825}" dt="2023-03-24T13:24:58.345" v="0"/>
          <pc:sldLayoutMkLst>
            <pc:docMk/>
            <pc:sldMasterMk cId="1025947034" sldId="2147483648"/>
            <pc:sldLayoutMk cId="879759343" sldId="2147483720"/>
          </pc:sldLayoutMkLst>
        </pc:sldLayoutChg>
        <pc:sldLayoutChg chg="add">
          <pc:chgData name="Merethe Anette Ryen" userId="S::merethear@uia.no::1a0d79ba-99a9-4ffc-bb02-a2067f6f93d6" providerId="AD" clId="Web-{BAE08C34-D30F-4616-B86D-CCFB827ED825}" dt="2023-03-24T13:24:58.345" v="0"/>
          <pc:sldLayoutMkLst>
            <pc:docMk/>
            <pc:sldMasterMk cId="1025947034" sldId="2147483648"/>
            <pc:sldLayoutMk cId="1340053631" sldId="2147483815"/>
          </pc:sldLayoutMkLst>
        </pc:sldLayoutChg>
      </pc:sldMasterChg>
    </pc:docChg>
  </pc:docChgLst>
  <pc:docChgLst>
    <pc:chgData name="Merethe Anette Ryen" userId="S::merethear@uia.no::1a0d79ba-99a9-4ffc-bb02-a2067f6f93d6" providerId="AD" clId="Web-{7D0B338E-A94D-496E-9496-3C8025073C4A}"/>
    <pc:docChg chg="addSld delSld modSld sldOrd modSection">
      <pc:chgData name="Merethe Anette Ryen" userId="S::merethear@uia.no::1a0d79ba-99a9-4ffc-bb02-a2067f6f93d6" providerId="AD" clId="Web-{7D0B338E-A94D-496E-9496-3C8025073C4A}" dt="2024-12-10T08:26:18.327" v="180"/>
      <pc:docMkLst>
        <pc:docMk/>
      </pc:docMkLst>
      <pc:sldChg chg="modSp">
        <pc:chgData name="Merethe Anette Ryen" userId="S::merethear@uia.no::1a0d79ba-99a9-4ffc-bb02-a2067f6f93d6" providerId="AD" clId="Web-{7D0B338E-A94D-496E-9496-3C8025073C4A}" dt="2024-12-10T08:22:17.665" v="77" actId="20577"/>
        <pc:sldMkLst>
          <pc:docMk/>
          <pc:sldMk cId="759042129" sldId="2147374657"/>
        </pc:sldMkLst>
      </pc:sldChg>
      <pc:sldChg chg="modNotes">
        <pc:chgData name="Merethe Anette Ryen" userId="S::merethear@uia.no::1a0d79ba-99a9-4ffc-bb02-a2067f6f93d6" providerId="AD" clId="Web-{7D0B338E-A94D-496E-9496-3C8025073C4A}" dt="2024-12-10T08:11:52.793" v="1"/>
        <pc:sldMkLst>
          <pc:docMk/>
          <pc:sldMk cId="1502138902" sldId="2147374762"/>
        </pc:sldMkLst>
      </pc:sldChg>
      <pc:sldChg chg="modSp ord">
        <pc:chgData name="Merethe Anette Ryen" userId="S::merethear@uia.no::1a0d79ba-99a9-4ffc-bb02-a2067f6f93d6" providerId="AD" clId="Web-{7D0B338E-A94D-496E-9496-3C8025073C4A}" dt="2024-12-10T08:13:28.592" v="53" actId="20577"/>
        <pc:sldMkLst>
          <pc:docMk/>
          <pc:sldMk cId="2842637619" sldId="2147374776"/>
        </pc:sldMkLst>
      </pc:sldChg>
      <pc:sldChg chg="del">
        <pc:chgData name="Merethe Anette Ryen" userId="S::merethear@uia.no::1a0d79ba-99a9-4ffc-bb02-a2067f6f93d6" providerId="AD" clId="Web-{7D0B338E-A94D-496E-9496-3C8025073C4A}" dt="2024-12-10T08:13:02.622" v="41"/>
        <pc:sldMkLst>
          <pc:docMk/>
          <pc:sldMk cId="2794289582" sldId="2147374794"/>
        </pc:sldMkLst>
      </pc:sldChg>
      <pc:sldChg chg="add">
        <pc:chgData name="Merethe Anette Ryen" userId="S::merethear@uia.no::1a0d79ba-99a9-4ffc-bb02-a2067f6f93d6" providerId="AD" clId="Web-{7D0B338E-A94D-496E-9496-3C8025073C4A}" dt="2024-12-10T08:21:13.398" v="56"/>
        <pc:sldMkLst>
          <pc:docMk/>
          <pc:sldMk cId="3623317499" sldId="2147374872"/>
        </pc:sldMkLst>
      </pc:sldChg>
      <pc:sldChg chg="add">
        <pc:chgData name="Merethe Anette Ryen" userId="S::merethear@uia.no::1a0d79ba-99a9-4ffc-bb02-a2067f6f93d6" providerId="AD" clId="Web-{7D0B338E-A94D-496E-9496-3C8025073C4A}" dt="2024-12-10T08:21:13.414" v="57"/>
        <pc:sldMkLst>
          <pc:docMk/>
          <pc:sldMk cId="2040446011" sldId="2147374892"/>
        </pc:sldMkLst>
      </pc:sldChg>
      <pc:sldChg chg="ord">
        <pc:chgData name="Merethe Anette Ryen" userId="S::merethear@uia.no::1a0d79ba-99a9-4ffc-bb02-a2067f6f93d6" providerId="AD" clId="Web-{7D0B338E-A94D-496E-9496-3C8025073C4A}" dt="2024-12-10T08:12:57.700" v="40"/>
        <pc:sldMkLst>
          <pc:docMk/>
          <pc:sldMk cId="2061532063" sldId="2147374995"/>
        </pc:sldMkLst>
      </pc:sldChg>
      <pc:sldChg chg="addSp delSp modSp add replId modNotes">
        <pc:chgData name="Merethe Anette Ryen" userId="S::merethear@uia.no::1a0d79ba-99a9-4ffc-bb02-a2067f6f93d6" providerId="AD" clId="Web-{7D0B338E-A94D-496E-9496-3C8025073C4A}" dt="2024-12-10T08:12:49.294" v="39"/>
        <pc:sldMkLst>
          <pc:docMk/>
          <pc:sldMk cId="1602767407" sldId="2147374996"/>
        </pc:sldMkLst>
      </pc:sldChg>
      <pc:sldChg chg="modSp add">
        <pc:chgData name="Merethe Anette Ryen" userId="S::merethear@uia.no::1a0d79ba-99a9-4ffc-bb02-a2067f6f93d6" providerId="AD" clId="Web-{7D0B338E-A94D-496E-9496-3C8025073C4A}" dt="2024-12-10T08:24:23.309" v="179" actId="20577"/>
        <pc:sldMkLst>
          <pc:docMk/>
          <pc:sldMk cId="1432276258" sldId="2147374997"/>
        </pc:sldMkLst>
      </pc:sldChg>
      <pc:sldChg chg="add">
        <pc:chgData name="Merethe Anette Ryen" userId="S::merethear@uia.no::1a0d79ba-99a9-4ffc-bb02-a2067f6f93d6" providerId="AD" clId="Web-{7D0B338E-A94D-496E-9496-3C8025073C4A}" dt="2024-12-10T08:21:13.352" v="55"/>
        <pc:sldMkLst>
          <pc:docMk/>
          <pc:sldMk cId="1508937140" sldId="2147374998"/>
        </pc:sldMkLst>
      </pc:sldChg>
      <pc:sldChg chg="add">
        <pc:chgData name="Merethe Anette Ryen" userId="S::merethear@uia.no::1a0d79ba-99a9-4ffc-bb02-a2067f6f93d6" providerId="AD" clId="Web-{7D0B338E-A94D-496E-9496-3C8025073C4A}" dt="2024-12-10T08:21:13.477" v="59"/>
        <pc:sldMkLst>
          <pc:docMk/>
          <pc:sldMk cId="3885972685" sldId="2147375073"/>
        </pc:sldMkLst>
      </pc:sldChg>
      <pc:sldChg chg="add">
        <pc:chgData name="Merethe Anette Ryen" userId="S::merethear@uia.no::1a0d79ba-99a9-4ffc-bb02-a2067f6f93d6" providerId="AD" clId="Web-{7D0B338E-A94D-496E-9496-3C8025073C4A}" dt="2024-12-10T08:21:13.508" v="60"/>
        <pc:sldMkLst>
          <pc:docMk/>
          <pc:sldMk cId="4265070244" sldId="2147375074"/>
        </pc:sldMkLst>
      </pc:sldChg>
      <pc:sldChg chg="add">
        <pc:chgData name="Merethe Anette Ryen" userId="S::merethear@uia.no::1a0d79ba-99a9-4ffc-bb02-a2067f6f93d6" providerId="AD" clId="Web-{7D0B338E-A94D-496E-9496-3C8025073C4A}" dt="2024-12-10T08:21:13.461" v="58"/>
        <pc:sldMkLst>
          <pc:docMk/>
          <pc:sldMk cId="2634944750" sldId="2147375080"/>
        </pc:sldMkLst>
      </pc:sldChg>
      <pc:sldChg chg="add">
        <pc:chgData name="Merethe Anette Ryen" userId="S::merethear@uia.no::1a0d79ba-99a9-4ffc-bb02-a2067f6f93d6" providerId="AD" clId="Web-{7D0B338E-A94D-496E-9496-3C8025073C4A}" dt="2024-12-10T08:26:18.327" v="180"/>
        <pc:sldMkLst>
          <pc:docMk/>
          <pc:sldMk cId="777063200" sldId="2147375081"/>
        </pc:sldMkLst>
      </pc:sldChg>
    </pc:docChg>
  </pc:docChgLst>
  <pc:docChgLst>
    <pc:chgData name="Merethe Anette Ryen" userId="S::merethear@uia.no::1a0d79ba-99a9-4ffc-bb02-a2067f6f93d6" providerId="AD" clId="Web-{0527B29F-7994-4CA5-9BE6-C2741265D14C}"/>
    <pc:docChg chg="modSld">
      <pc:chgData name="Merethe Anette Ryen" userId="S::merethear@uia.no::1a0d79ba-99a9-4ffc-bb02-a2067f6f93d6" providerId="AD" clId="Web-{0527B29F-7994-4CA5-9BE6-C2741265D14C}" dt="2023-02-13T12:52:13.266" v="8" actId="20577"/>
      <pc:docMkLst>
        <pc:docMk/>
      </pc:docMkLst>
      <pc:sldChg chg="modSp">
        <pc:chgData name="Merethe Anette Ryen" userId="S::merethear@uia.no::1a0d79ba-99a9-4ffc-bb02-a2067f6f93d6" providerId="AD" clId="Web-{0527B29F-7994-4CA5-9BE6-C2741265D14C}" dt="2023-02-13T12:52:13.266" v="8" actId="20577"/>
        <pc:sldMkLst>
          <pc:docMk/>
          <pc:sldMk cId="1482755450" sldId="2147374665"/>
        </pc:sldMkLst>
      </pc:sldChg>
    </pc:docChg>
  </pc:docChgLst>
  <pc:docChgLst>
    <pc:chgData name="Merethe Anette Ryen" userId="1a0d79ba-99a9-4ffc-bb02-a2067f6f93d6" providerId="ADAL" clId="{0068989E-52A9-4BB1-8500-B65BBCC7FE33}"/>
    <pc:docChg chg="custSel delSld modSld sldOrd modSection">
      <pc:chgData name="Merethe Anette Ryen" userId="1a0d79ba-99a9-4ffc-bb02-a2067f6f93d6" providerId="ADAL" clId="{0068989E-52A9-4BB1-8500-B65BBCC7FE33}" dt="2022-10-07T14:21:56.166" v="198" actId="1076"/>
      <pc:docMkLst>
        <pc:docMk/>
      </pc:docMkLst>
      <pc:sldChg chg="del">
        <pc:chgData name="Merethe Anette Ryen" userId="1a0d79ba-99a9-4ffc-bb02-a2067f6f93d6" providerId="ADAL" clId="{0068989E-52A9-4BB1-8500-B65BBCC7FE33}" dt="2022-10-07T14:07:56.595" v="3" actId="2696"/>
        <pc:sldMkLst>
          <pc:docMk/>
          <pc:sldMk cId="334357058" sldId="274"/>
        </pc:sldMkLst>
      </pc:sldChg>
      <pc:sldChg chg="del">
        <pc:chgData name="Merethe Anette Ryen" userId="1a0d79ba-99a9-4ffc-bb02-a2067f6f93d6" providerId="ADAL" clId="{0068989E-52A9-4BB1-8500-B65BBCC7FE33}" dt="2022-10-07T14:07:49.145" v="2" actId="2696"/>
        <pc:sldMkLst>
          <pc:docMk/>
          <pc:sldMk cId="2882871590" sldId="653"/>
        </pc:sldMkLst>
      </pc:sldChg>
      <pc:sldChg chg="del">
        <pc:chgData name="Merethe Anette Ryen" userId="1a0d79ba-99a9-4ffc-bb02-a2067f6f93d6" providerId="ADAL" clId="{0068989E-52A9-4BB1-8500-B65BBCC7FE33}" dt="2022-10-07T14:07:56.595" v="3" actId="2696"/>
        <pc:sldMkLst>
          <pc:docMk/>
          <pc:sldMk cId="1657049946" sldId="2147374568"/>
        </pc:sldMkLst>
      </pc:sldChg>
      <pc:sldChg chg="del">
        <pc:chgData name="Merethe Anette Ryen" userId="1a0d79ba-99a9-4ffc-bb02-a2067f6f93d6" providerId="ADAL" clId="{0068989E-52A9-4BB1-8500-B65BBCC7FE33}" dt="2022-10-07T14:07:56.595" v="3" actId="2696"/>
        <pc:sldMkLst>
          <pc:docMk/>
          <pc:sldMk cId="3385045985" sldId="2147374572"/>
        </pc:sldMkLst>
      </pc:sldChg>
      <pc:sldChg chg="del">
        <pc:chgData name="Merethe Anette Ryen" userId="1a0d79ba-99a9-4ffc-bb02-a2067f6f93d6" providerId="ADAL" clId="{0068989E-52A9-4BB1-8500-B65BBCC7FE33}" dt="2022-10-07T14:08:00.980" v="4" actId="2696"/>
        <pc:sldMkLst>
          <pc:docMk/>
          <pc:sldMk cId="1446892212" sldId="2147374577"/>
        </pc:sldMkLst>
      </pc:sldChg>
      <pc:sldChg chg="del">
        <pc:chgData name="Merethe Anette Ryen" userId="1a0d79ba-99a9-4ffc-bb02-a2067f6f93d6" providerId="ADAL" clId="{0068989E-52A9-4BB1-8500-B65BBCC7FE33}" dt="2022-10-07T14:08:00.980" v="4" actId="2696"/>
        <pc:sldMkLst>
          <pc:docMk/>
          <pc:sldMk cId="447043750" sldId="2147374578"/>
        </pc:sldMkLst>
      </pc:sldChg>
      <pc:sldChg chg="del">
        <pc:chgData name="Merethe Anette Ryen" userId="1a0d79ba-99a9-4ffc-bb02-a2067f6f93d6" providerId="ADAL" clId="{0068989E-52A9-4BB1-8500-B65BBCC7FE33}" dt="2022-10-07T14:08:00.980" v="4" actId="2696"/>
        <pc:sldMkLst>
          <pc:docMk/>
          <pc:sldMk cId="228223136" sldId="2147374579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1973694842" sldId="2147374580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196271070" sldId="2147374581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4032318135" sldId="2147374582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3071865239" sldId="2147374583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1765395609" sldId="2147374584"/>
        </pc:sldMkLst>
      </pc:sldChg>
      <pc:sldChg chg="del">
        <pc:chgData name="Merethe Anette Ryen" userId="1a0d79ba-99a9-4ffc-bb02-a2067f6f93d6" providerId="ADAL" clId="{0068989E-52A9-4BB1-8500-B65BBCC7FE33}" dt="2022-10-07T14:14:12.841" v="69" actId="2696"/>
        <pc:sldMkLst>
          <pc:docMk/>
          <pc:sldMk cId="231995702" sldId="2147374586"/>
        </pc:sldMkLst>
      </pc:sldChg>
      <pc:sldChg chg="del">
        <pc:chgData name="Merethe Anette Ryen" userId="1a0d79ba-99a9-4ffc-bb02-a2067f6f93d6" providerId="ADAL" clId="{0068989E-52A9-4BB1-8500-B65BBCC7FE33}" dt="2022-10-07T14:14:34.796" v="70" actId="2696"/>
        <pc:sldMkLst>
          <pc:docMk/>
          <pc:sldMk cId="2478995258" sldId="2147374587"/>
        </pc:sldMkLst>
      </pc:sldChg>
      <pc:sldChg chg="del">
        <pc:chgData name="Merethe Anette Ryen" userId="1a0d79ba-99a9-4ffc-bb02-a2067f6f93d6" providerId="ADAL" clId="{0068989E-52A9-4BB1-8500-B65BBCC7FE33}" dt="2022-10-07T14:14:34.796" v="70" actId="2696"/>
        <pc:sldMkLst>
          <pc:docMk/>
          <pc:sldMk cId="2176864202" sldId="2147374588"/>
        </pc:sldMkLst>
      </pc:sldChg>
      <pc:sldChg chg="del">
        <pc:chgData name="Merethe Anette Ryen" userId="1a0d79ba-99a9-4ffc-bb02-a2067f6f93d6" providerId="ADAL" clId="{0068989E-52A9-4BB1-8500-B65BBCC7FE33}" dt="2022-10-07T14:14:34.796" v="70" actId="2696"/>
        <pc:sldMkLst>
          <pc:docMk/>
          <pc:sldMk cId="2279801396" sldId="2147374589"/>
        </pc:sldMkLst>
      </pc:sldChg>
      <pc:sldChg chg="del">
        <pc:chgData name="Merethe Anette Ryen" userId="1a0d79ba-99a9-4ffc-bb02-a2067f6f93d6" providerId="ADAL" clId="{0068989E-52A9-4BB1-8500-B65BBCC7FE33}" dt="2022-10-07T14:14:34.796" v="70" actId="2696"/>
        <pc:sldMkLst>
          <pc:docMk/>
          <pc:sldMk cId="1523793638" sldId="2147374590"/>
        </pc:sldMkLst>
      </pc:sldChg>
      <pc:sldChg chg="del">
        <pc:chgData name="Merethe Anette Ryen" userId="1a0d79ba-99a9-4ffc-bb02-a2067f6f93d6" providerId="ADAL" clId="{0068989E-52A9-4BB1-8500-B65BBCC7FE33}" dt="2022-10-07T14:09:58.612" v="9" actId="2696"/>
        <pc:sldMkLst>
          <pc:docMk/>
          <pc:sldMk cId="4226427866" sldId="2147374591"/>
        </pc:sldMkLst>
      </pc:sldChg>
      <pc:sldChg chg="modSp del mod">
        <pc:chgData name="Merethe Anette Ryen" userId="1a0d79ba-99a9-4ffc-bb02-a2067f6f93d6" providerId="ADAL" clId="{0068989E-52A9-4BB1-8500-B65BBCC7FE33}" dt="2022-10-07T14:11:31.446" v="15" actId="2696"/>
        <pc:sldMkLst>
          <pc:docMk/>
          <pc:sldMk cId="116313894" sldId="2147374592"/>
        </pc:sldMkLst>
      </pc:sldChg>
      <pc:sldChg chg="del">
        <pc:chgData name="Merethe Anette Ryen" userId="1a0d79ba-99a9-4ffc-bb02-a2067f6f93d6" providerId="ADAL" clId="{0068989E-52A9-4BB1-8500-B65BBCC7FE33}" dt="2022-10-07T14:07:49.145" v="2" actId="2696"/>
        <pc:sldMkLst>
          <pc:docMk/>
          <pc:sldMk cId="2497264539" sldId="2147374595"/>
        </pc:sldMkLst>
      </pc:sldChg>
      <pc:sldChg chg="del">
        <pc:chgData name="Merethe Anette Ryen" userId="1a0d79ba-99a9-4ffc-bb02-a2067f6f93d6" providerId="ADAL" clId="{0068989E-52A9-4BB1-8500-B65BBCC7FE33}" dt="2022-10-07T14:14:34.796" v="70" actId="2696"/>
        <pc:sldMkLst>
          <pc:docMk/>
          <pc:sldMk cId="3860122595" sldId="2147374597"/>
        </pc:sldMkLst>
      </pc:sldChg>
      <pc:sldChg chg="del">
        <pc:chgData name="Merethe Anette Ryen" userId="1a0d79ba-99a9-4ffc-bb02-a2067f6f93d6" providerId="ADAL" clId="{0068989E-52A9-4BB1-8500-B65BBCC7FE33}" dt="2022-10-07T14:07:49.145" v="2" actId="2696"/>
        <pc:sldMkLst>
          <pc:docMk/>
          <pc:sldMk cId="899359643" sldId="2147374601"/>
        </pc:sldMkLst>
      </pc:sldChg>
      <pc:sldChg chg="del">
        <pc:chgData name="Merethe Anette Ryen" userId="1a0d79ba-99a9-4ffc-bb02-a2067f6f93d6" providerId="ADAL" clId="{0068989E-52A9-4BB1-8500-B65BBCC7FE33}" dt="2022-10-07T14:07:49.145" v="2" actId="2696"/>
        <pc:sldMkLst>
          <pc:docMk/>
          <pc:sldMk cId="1624200768" sldId="2147374603"/>
        </pc:sldMkLst>
      </pc:sldChg>
      <pc:sldChg chg="del">
        <pc:chgData name="Merethe Anette Ryen" userId="1a0d79ba-99a9-4ffc-bb02-a2067f6f93d6" providerId="ADAL" clId="{0068989E-52A9-4BB1-8500-B65BBCC7FE33}" dt="2022-10-07T14:09:36.886" v="7" actId="2696"/>
        <pc:sldMkLst>
          <pc:docMk/>
          <pc:sldMk cId="3303469977" sldId="2147374606"/>
        </pc:sldMkLst>
      </pc:sldChg>
      <pc:sldChg chg="del">
        <pc:chgData name="Merethe Anette Ryen" userId="1a0d79ba-99a9-4ffc-bb02-a2067f6f93d6" providerId="ADAL" clId="{0068989E-52A9-4BB1-8500-B65BBCC7FE33}" dt="2022-10-07T14:07:49.145" v="2" actId="2696"/>
        <pc:sldMkLst>
          <pc:docMk/>
          <pc:sldMk cId="3424933118" sldId="2147374609"/>
        </pc:sldMkLst>
      </pc:sldChg>
      <pc:sldChg chg="addSp delSp modSp mod ord">
        <pc:chgData name="Merethe Anette Ryen" userId="1a0d79ba-99a9-4ffc-bb02-a2067f6f93d6" providerId="ADAL" clId="{0068989E-52A9-4BB1-8500-B65BBCC7FE33}" dt="2022-10-07T14:21:56.166" v="198" actId="1076"/>
        <pc:sldMkLst>
          <pc:docMk/>
          <pc:sldMk cId="3480622734" sldId="2147374610"/>
        </pc:sldMkLst>
      </pc:sldChg>
      <pc:sldChg chg="del">
        <pc:chgData name="Merethe Anette Ryen" userId="1a0d79ba-99a9-4ffc-bb02-a2067f6f93d6" providerId="ADAL" clId="{0068989E-52A9-4BB1-8500-B65BBCC7FE33}" dt="2022-10-07T14:11:24.932" v="14" actId="2696"/>
        <pc:sldMkLst>
          <pc:docMk/>
          <pc:sldMk cId="422488261" sldId="2147374612"/>
        </pc:sldMkLst>
      </pc:sldChg>
      <pc:sldChg chg="modSp mod modShow">
        <pc:chgData name="Merethe Anette Ryen" userId="1a0d79ba-99a9-4ffc-bb02-a2067f6f93d6" providerId="ADAL" clId="{0068989E-52A9-4BB1-8500-B65BBCC7FE33}" dt="2022-10-07T14:12:11.670" v="18" actId="729"/>
        <pc:sldMkLst>
          <pc:docMk/>
          <pc:sldMk cId="567928240" sldId="2147374613"/>
        </pc:sldMkLst>
      </pc:sldChg>
      <pc:sldChg chg="del">
        <pc:chgData name="Merethe Anette Ryen" userId="1a0d79ba-99a9-4ffc-bb02-a2067f6f93d6" providerId="ADAL" clId="{0068989E-52A9-4BB1-8500-B65BBCC7FE33}" dt="2022-10-07T14:11:24.932" v="14" actId="2696"/>
        <pc:sldMkLst>
          <pc:docMk/>
          <pc:sldMk cId="2747531598" sldId="2147374614"/>
        </pc:sldMkLst>
      </pc:sldChg>
      <pc:sldChg chg="del">
        <pc:chgData name="Merethe Anette Ryen" userId="1a0d79ba-99a9-4ffc-bb02-a2067f6f93d6" providerId="ADAL" clId="{0068989E-52A9-4BB1-8500-B65BBCC7FE33}" dt="2022-10-07T14:09:54.832" v="8" actId="2696"/>
        <pc:sldMkLst>
          <pc:docMk/>
          <pc:sldMk cId="3529569673" sldId="2147374615"/>
        </pc:sldMkLst>
      </pc:sldChg>
      <pc:sldChg chg="del">
        <pc:chgData name="Merethe Anette Ryen" userId="1a0d79ba-99a9-4ffc-bb02-a2067f6f93d6" providerId="ADAL" clId="{0068989E-52A9-4BB1-8500-B65BBCC7FE33}" dt="2022-10-07T14:09:54.832" v="8" actId="2696"/>
        <pc:sldMkLst>
          <pc:docMk/>
          <pc:sldMk cId="2804485322" sldId="2147374617"/>
        </pc:sldMkLst>
      </pc:sldChg>
      <pc:sldChg chg="del">
        <pc:chgData name="Merethe Anette Ryen" userId="1a0d79ba-99a9-4ffc-bb02-a2067f6f93d6" providerId="ADAL" clId="{0068989E-52A9-4BB1-8500-B65BBCC7FE33}" dt="2022-10-07T14:09:36.886" v="7" actId="2696"/>
        <pc:sldMkLst>
          <pc:docMk/>
          <pc:sldMk cId="2204501998" sldId="2147374618"/>
        </pc:sldMkLst>
      </pc:sldChg>
      <pc:sldChg chg="del">
        <pc:chgData name="Merethe Anette Ryen" userId="1a0d79ba-99a9-4ffc-bb02-a2067f6f93d6" providerId="ADAL" clId="{0068989E-52A9-4BB1-8500-B65BBCC7FE33}" dt="2022-10-07T14:09:36.886" v="7" actId="2696"/>
        <pc:sldMkLst>
          <pc:docMk/>
          <pc:sldMk cId="112301591" sldId="2147374619"/>
        </pc:sldMkLst>
      </pc:sldChg>
      <pc:sldChg chg="del">
        <pc:chgData name="Merethe Anette Ryen" userId="1a0d79ba-99a9-4ffc-bb02-a2067f6f93d6" providerId="ADAL" clId="{0068989E-52A9-4BB1-8500-B65BBCC7FE33}" dt="2022-10-07T14:09:36.886" v="7" actId="2696"/>
        <pc:sldMkLst>
          <pc:docMk/>
          <pc:sldMk cId="2754562572" sldId="2147374620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4205188481" sldId="2147374621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107789224" sldId="2147374622"/>
        </pc:sldMkLst>
      </pc:sldChg>
      <pc:sldChg chg="del">
        <pc:chgData name="Merethe Anette Ryen" userId="1a0d79ba-99a9-4ffc-bb02-a2067f6f93d6" providerId="ADAL" clId="{0068989E-52A9-4BB1-8500-B65BBCC7FE33}" dt="2022-10-07T14:15:22.348" v="74" actId="2696"/>
        <pc:sldMkLst>
          <pc:docMk/>
          <pc:sldMk cId="2506162015" sldId="2147374623"/>
        </pc:sldMkLst>
      </pc:sldChg>
      <pc:sldChg chg="del">
        <pc:chgData name="Merethe Anette Ryen" userId="1a0d79ba-99a9-4ffc-bb02-a2067f6f93d6" providerId="ADAL" clId="{0068989E-52A9-4BB1-8500-B65BBCC7FE33}" dt="2022-10-07T14:10:02.295" v="10" actId="2696"/>
        <pc:sldMkLst>
          <pc:docMk/>
          <pc:sldMk cId="279549406" sldId="2147374624"/>
        </pc:sldMkLst>
      </pc:sldChg>
      <pc:sldChg chg="del">
        <pc:chgData name="Merethe Anette Ryen" userId="1a0d79ba-99a9-4ffc-bb02-a2067f6f93d6" providerId="ADAL" clId="{0068989E-52A9-4BB1-8500-B65BBCC7FE33}" dt="2022-10-07T14:09:54.832" v="8" actId="2696"/>
        <pc:sldMkLst>
          <pc:docMk/>
          <pc:sldMk cId="3724777073" sldId="2147374625"/>
        </pc:sldMkLst>
      </pc:sldChg>
      <pc:sldChg chg="del">
        <pc:chgData name="Merethe Anette Ryen" userId="1a0d79ba-99a9-4ffc-bb02-a2067f6f93d6" providerId="ADAL" clId="{0068989E-52A9-4BB1-8500-B65BBCC7FE33}" dt="2022-10-07T14:09:54.832" v="8" actId="2696"/>
        <pc:sldMkLst>
          <pc:docMk/>
          <pc:sldMk cId="407882438" sldId="2147374626"/>
        </pc:sldMkLst>
      </pc:sldChg>
      <pc:sldChg chg="del">
        <pc:chgData name="Merethe Anette Ryen" userId="1a0d79ba-99a9-4ffc-bb02-a2067f6f93d6" providerId="ADAL" clId="{0068989E-52A9-4BB1-8500-B65BBCC7FE33}" dt="2022-10-07T14:09:58.612" v="9" actId="2696"/>
        <pc:sldMkLst>
          <pc:docMk/>
          <pc:sldMk cId="4070136309" sldId="2147374627"/>
        </pc:sldMkLst>
      </pc:sldChg>
      <pc:sldChg chg="del">
        <pc:chgData name="Merethe Anette Ryen" userId="1a0d79ba-99a9-4ffc-bb02-a2067f6f93d6" providerId="ADAL" clId="{0068989E-52A9-4BB1-8500-B65BBCC7FE33}" dt="2022-10-07T14:09:58.612" v="9" actId="2696"/>
        <pc:sldMkLst>
          <pc:docMk/>
          <pc:sldMk cId="1375236701" sldId="2147374628"/>
        </pc:sldMkLst>
      </pc:sldChg>
      <pc:sldChg chg="modSp mod ord">
        <pc:chgData name="Merethe Anette Ryen" userId="1a0d79ba-99a9-4ffc-bb02-a2067f6f93d6" providerId="ADAL" clId="{0068989E-52A9-4BB1-8500-B65BBCC7FE33}" dt="2022-10-07T14:17:25.811" v="120" actId="255"/>
        <pc:sldMkLst>
          <pc:docMk/>
          <pc:sldMk cId="3126760110" sldId="2147374637"/>
        </pc:sldMkLst>
      </pc:sldChg>
      <pc:sldChg chg="del">
        <pc:chgData name="Merethe Anette Ryen" userId="1a0d79ba-99a9-4ffc-bb02-a2067f6f93d6" providerId="ADAL" clId="{0068989E-52A9-4BB1-8500-B65BBCC7FE33}" dt="2022-10-07T14:10:54.933" v="11" actId="2696"/>
        <pc:sldMkLst>
          <pc:docMk/>
          <pc:sldMk cId="462757673" sldId="2147374638"/>
        </pc:sldMkLst>
      </pc:sldChg>
      <pc:sldChg chg="modSp mod">
        <pc:chgData name="Merethe Anette Ryen" userId="1a0d79ba-99a9-4ffc-bb02-a2067f6f93d6" providerId="ADAL" clId="{0068989E-52A9-4BB1-8500-B65BBCC7FE33}" dt="2022-10-07T14:13:13.517" v="61" actId="20577"/>
        <pc:sldMkLst>
          <pc:docMk/>
          <pc:sldMk cId="343505999" sldId="2147374639"/>
        </pc:sldMkLst>
      </pc:sldChg>
      <pc:sldChg chg="modSp mod ord">
        <pc:chgData name="Merethe Anette Ryen" userId="1a0d79ba-99a9-4ffc-bb02-a2067f6f93d6" providerId="ADAL" clId="{0068989E-52A9-4BB1-8500-B65BBCC7FE33}" dt="2022-10-07T14:16:07.196" v="113" actId="14100"/>
        <pc:sldMkLst>
          <pc:docMk/>
          <pc:sldMk cId="2709794590" sldId="2147374640"/>
        </pc:sldMkLst>
      </pc:sldChg>
      <pc:sldChg chg="del">
        <pc:chgData name="Merethe Anette Ryen" userId="1a0d79ba-99a9-4ffc-bb02-a2067f6f93d6" providerId="ADAL" clId="{0068989E-52A9-4BB1-8500-B65BBCC7FE33}" dt="2022-10-07T14:16:46.942" v="114" actId="2696"/>
        <pc:sldMkLst>
          <pc:docMk/>
          <pc:sldMk cId="152571960" sldId="2147374642"/>
        </pc:sldMkLst>
      </pc:sldChg>
      <pc:sldChg chg="modSp mod">
        <pc:chgData name="Merethe Anette Ryen" userId="1a0d79ba-99a9-4ffc-bb02-a2067f6f93d6" providerId="ADAL" clId="{0068989E-52A9-4BB1-8500-B65BBCC7FE33}" dt="2022-10-07T14:13:52.035" v="68" actId="27636"/>
        <pc:sldMkLst>
          <pc:docMk/>
          <pc:sldMk cId="2556233506" sldId="2147374644"/>
        </pc:sldMkLst>
      </pc:sldChg>
      <pc:sldChg chg="del">
        <pc:chgData name="Merethe Anette Ryen" userId="1a0d79ba-99a9-4ffc-bb02-a2067f6f93d6" providerId="ADAL" clId="{0068989E-52A9-4BB1-8500-B65BBCC7FE33}" dt="2022-10-07T14:12:20.261" v="19" actId="2696"/>
        <pc:sldMkLst>
          <pc:docMk/>
          <pc:sldMk cId="1042000872" sldId="2147374646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42334342" sldId="2147374648"/>
        </pc:sldMkLst>
      </pc:sldChg>
      <pc:sldChg chg="del">
        <pc:chgData name="Merethe Anette Ryen" userId="1a0d79ba-99a9-4ffc-bb02-a2067f6f93d6" providerId="ADAL" clId="{0068989E-52A9-4BB1-8500-B65BBCC7FE33}" dt="2022-10-07T14:15:22.348" v="74" actId="2696"/>
        <pc:sldMkLst>
          <pc:docMk/>
          <pc:sldMk cId="1827087532" sldId="2147374650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4034348640" sldId="2147374651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192417159" sldId="2147374652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3369574473" sldId="2147374653"/>
        </pc:sldMkLst>
      </pc:sldChg>
      <pc:sldChg chg="del">
        <pc:chgData name="Merethe Anette Ryen" userId="1a0d79ba-99a9-4ffc-bb02-a2067f6f93d6" providerId="ADAL" clId="{0068989E-52A9-4BB1-8500-B65BBCC7FE33}" dt="2022-10-07T14:14:59.912" v="71" actId="2696"/>
        <pc:sldMkLst>
          <pc:docMk/>
          <pc:sldMk cId="2862011959" sldId="2147374654"/>
        </pc:sldMkLst>
      </pc:sldChg>
      <pc:sldChg chg="ord">
        <pc:chgData name="Merethe Anette Ryen" userId="1a0d79ba-99a9-4ffc-bb02-a2067f6f93d6" providerId="ADAL" clId="{0068989E-52A9-4BB1-8500-B65BBCC7FE33}" dt="2022-10-07T14:12:08.432" v="17"/>
        <pc:sldMkLst>
          <pc:docMk/>
          <pc:sldMk cId="3830755312" sldId="2147374658"/>
        </pc:sldMkLst>
      </pc:sldChg>
      <pc:sldMasterChg chg="delSldLayout">
        <pc:chgData name="Merethe Anette Ryen" userId="1a0d79ba-99a9-4ffc-bb02-a2067f6f93d6" providerId="ADAL" clId="{0068989E-52A9-4BB1-8500-B65BBCC7FE33}" dt="2022-10-07T14:09:58.612" v="9" actId="2696"/>
        <pc:sldMasterMkLst>
          <pc:docMk/>
          <pc:sldMasterMk cId="1025947034" sldId="2147483648"/>
        </pc:sldMasterMkLst>
        <pc:sldLayoutChg chg="del">
          <pc:chgData name="Merethe Anette Ryen" userId="1a0d79ba-99a9-4ffc-bb02-a2067f6f93d6" providerId="ADAL" clId="{0068989E-52A9-4BB1-8500-B65BBCC7FE33}" dt="2022-10-07T14:09:58.612" v="9" actId="2696"/>
          <pc:sldLayoutMkLst>
            <pc:docMk/>
            <pc:sldMasterMk cId="1025947034" sldId="2147483648"/>
            <pc:sldLayoutMk cId="2872250025" sldId="2147483686"/>
          </pc:sldLayoutMkLst>
        </pc:sldLayoutChg>
      </pc:sldMasterChg>
    </pc:docChg>
  </pc:docChgLst>
  <pc:docChgLst>
    <pc:chgData name="Merethe Anette Ryen" userId="S::merethear@uia.no::1a0d79ba-99a9-4ffc-bb02-a2067f6f93d6" providerId="AD" clId="Web-{BE1A90C1-2111-42B1-B000-90B310444ABB}"/>
    <pc:docChg chg="modSld sldOrd">
      <pc:chgData name="Merethe Anette Ryen" userId="S::merethear@uia.no::1a0d79ba-99a9-4ffc-bb02-a2067f6f93d6" providerId="AD" clId="Web-{BE1A90C1-2111-42B1-B000-90B310444ABB}" dt="2022-09-14T10:27:09.013" v="19"/>
      <pc:docMkLst>
        <pc:docMk/>
      </pc:docMkLst>
      <pc:sldChg chg="modSp ord">
        <pc:chgData name="Merethe Anette Ryen" userId="S::merethear@uia.no::1a0d79ba-99a9-4ffc-bb02-a2067f6f93d6" providerId="AD" clId="Web-{BE1A90C1-2111-42B1-B000-90B310444ABB}" dt="2022-09-14T10:27:09.013" v="19"/>
        <pc:sldMkLst>
          <pc:docMk/>
          <pc:sldMk cId="852307171" sldId="2147374606"/>
        </pc:sldMkLst>
      </pc:sldChg>
    </pc:docChg>
  </pc:docChgLst>
  <pc:docChgLst>
    <pc:chgData name="Merethe Anette Ryen" userId="1a0d79ba-99a9-4ffc-bb02-a2067f6f93d6" providerId="ADAL" clId="{9A822012-52FB-4DC1-A258-5DAEA9EA6F81}"/>
    <pc:docChg chg="custSel addSld delSld modSld sldOrd modSection">
      <pc:chgData name="Merethe Anette Ryen" userId="1a0d79ba-99a9-4ffc-bb02-a2067f6f93d6" providerId="ADAL" clId="{9A822012-52FB-4DC1-A258-5DAEA9EA6F81}" dt="2023-03-24T14:02:58.553" v="144" actId="1366"/>
      <pc:docMkLst>
        <pc:docMk/>
      </pc:docMkLst>
      <pc:sldChg chg="delSp modSp add mod">
        <pc:chgData name="Merethe Anette Ryen" userId="1a0d79ba-99a9-4ffc-bb02-a2067f6f93d6" providerId="ADAL" clId="{9A822012-52FB-4DC1-A258-5DAEA9EA6F81}" dt="2023-03-24T14:02:38.719" v="142" actId="1366"/>
        <pc:sldMkLst>
          <pc:docMk/>
          <pc:sldMk cId="2928301064" sldId="2147374561"/>
        </pc:sldMkLst>
      </pc:sldChg>
      <pc:sldChg chg="modSp add">
        <pc:chgData name="Merethe Anette Ryen" userId="1a0d79ba-99a9-4ffc-bb02-a2067f6f93d6" providerId="ADAL" clId="{9A822012-52FB-4DC1-A258-5DAEA9EA6F81}" dt="2023-03-24T14:02:58.553" v="144" actId="1366"/>
        <pc:sldMkLst>
          <pc:docMk/>
          <pc:sldMk cId="1639633253" sldId="2147374582"/>
        </pc:sldMkLst>
      </pc:sldChg>
      <pc:sldChg chg="add">
        <pc:chgData name="Merethe Anette Ryen" userId="1a0d79ba-99a9-4ffc-bb02-a2067f6f93d6" providerId="ADAL" clId="{9A822012-52FB-4DC1-A258-5DAEA9EA6F81}" dt="2023-03-24T14:01:46.263" v="136"/>
        <pc:sldMkLst>
          <pc:docMk/>
          <pc:sldMk cId="2313574699" sldId="2147374586"/>
        </pc:sldMkLst>
      </pc:sldChg>
      <pc:sldChg chg="add">
        <pc:chgData name="Merethe Anette Ryen" userId="1a0d79ba-99a9-4ffc-bb02-a2067f6f93d6" providerId="ADAL" clId="{9A822012-52FB-4DC1-A258-5DAEA9EA6F81}" dt="2023-03-24T13:59:46.579" v="134"/>
        <pc:sldMkLst>
          <pc:docMk/>
          <pc:sldMk cId="2415816426" sldId="2147374592"/>
        </pc:sldMkLst>
      </pc:sldChg>
      <pc:sldChg chg="add">
        <pc:chgData name="Merethe Anette Ryen" userId="1a0d79ba-99a9-4ffc-bb02-a2067f6f93d6" providerId="ADAL" clId="{9A822012-52FB-4DC1-A258-5DAEA9EA6F81}" dt="2023-03-24T14:00:27.271" v="135"/>
        <pc:sldMkLst>
          <pc:docMk/>
          <pc:sldMk cId="1875268811" sldId="2147374598"/>
        </pc:sldMkLst>
      </pc:sldChg>
      <pc:sldChg chg="add mod modShow">
        <pc:chgData name="Merethe Anette Ryen" userId="1a0d79ba-99a9-4ffc-bb02-a2067f6f93d6" providerId="ADAL" clId="{9A822012-52FB-4DC1-A258-5DAEA9EA6F81}" dt="2023-03-15T21:09:49.680" v="5" actId="729"/>
        <pc:sldMkLst>
          <pc:docMk/>
          <pc:sldMk cId="38067201" sldId="2147374698"/>
        </pc:sldMkLst>
      </pc:sldChg>
      <pc:sldChg chg="ord">
        <pc:chgData name="Merethe Anette Ryen" userId="1a0d79ba-99a9-4ffc-bb02-a2067f6f93d6" providerId="ADAL" clId="{9A822012-52FB-4DC1-A258-5DAEA9EA6F81}" dt="2023-03-24T13:51:17.037" v="59"/>
        <pc:sldMkLst>
          <pc:docMk/>
          <pc:sldMk cId="1665364687" sldId="2147374720"/>
        </pc:sldMkLst>
      </pc:sldChg>
      <pc:sldChg chg="add">
        <pc:chgData name="Merethe Anette Ryen" userId="1a0d79ba-99a9-4ffc-bb02-a2067f6f93d6" providerId="ADAL" clId="{9A822012-52FB-4DC1-A258-5DAEA9EA6F81}" dt="2023-03-15T20:32:56.803" v="3"/>
        <pc:sldMkLst>
          <pc:docMk/>
          <pc:sldMk cId="1435382986" sldId="2147374735"/>
        </pc:sldMkLst>
      </pc:sldChg>
      <pc:sldChg chg="add">
        <pc:chgData name="Merethe Anette Ryen" userId="1a0d79ba-99a9-4ffc-bb02-a2067f6f93d6" providerId="ADAL" clId="{9A822012-52FB-4DC1-A258-5DAEA9EA6F81}" dt="2023-03-24T13:51:02.589" v="53"/>
        <pc:sldMkLst>
          <pc:docMk/>
          <pc:sldMk cId="3763962846" sldId="2147374741"/>
        </pc:sldMkLst>
      </pc:sldChg>
      <pc:sldChg chg="ord">
        <pc:chgData name="Merethe Anette Ryen" userId="1a0d79ba-99a9-4ffc-bb02-a2067f6f93d6" providerId="ADAL" clId="{9A822012-52FB-4DC1-A258-5DAEA9EA6F81}" dt="2023-03-24T13:51:10.087" v="55"/>
        <pc:sldMkLst>
          <pc:docMk/>
          <pc:sldMk cId="962172493" sldId="2147374752"/>
        </pc:sldMkLst>
      </pc:sldChg>
      <pc:sldChg chg="add">
        <pc:chgData name="Merethe Anette Ryen" userId="1a0d79ba-99a9-4ffc-bb02-a2067f6f93d6" providerId="ADAL" clId="{9A822012-52FB-4DC1-A258-5DAEA9EA6F81}" dt="2023-03-15T20:32:47.454" v="2"/>
        <pc:sldMkLst>
          <pc:docMk/>
          <pc:sldMk cId="1733708932" sldId="2147374753"/>
        </pc:sldMkLst>
      </pc:sldChg>
      <pc:sldChg chg="modSp add mod">
        <pc:chgData name="Merethe Anette Ryen" userId="1a0d79ba-99a9-4ffc-bb02-a2067f6f93d6" providerId="ADAL" clId="{9A822012-52FB-4DC1-A258-5DAEA9EA6F81}" dt="2023-03-24T13:50:00.622" v="9" actId="20577"/>
        <pc:sldMkLst>
          <pc:docMk/>
          <pc:sldMk cId="2108388287" sldId="2147374760"/>
        </pc:sldMkLst>
      </pc:sldChg>
      <pc:sldChg chg="add">
        <pc:chgData name="Merethe Anette Ryen" userId="1a0d79ba-99a9-4ffc-bb02-a2067f6f93d6" providerId="ADAL" clId="{9A822012-52FB-4DC1-A258-5DAEA9EA6F81}" dt="2023-03-24T13:49:36.109" v="6"/>
        <pc:sldMkLst>
          <pc:docMk/>
          <pc:sldMk cId="1502138902" sldId="2147374762"/>
        </pc:sldMkLst>
      </pc:sldChg>
      <pc:sldChg chg="add ord">
        <pc:chgData name="Merethe Anette Ryen" userId="1a0d79ba-99a9-4ffc-bb02-a2067f6f93d6" providerId="ADAL" clId="{9A822012-52FB-4DC1-A258-5DAEA9EA6F81}" dt="2023-03-24T13:51:14.805" v="57"/>
        <pc:sldMkLst>
          <pc:docMk/>
          <pc:sldMk cId="4255206811" sldId="2147374766"/>
        </pc:sldMkLst>
      </pc:sldChg>
      <pc:sldChg chg="add">
        <pc:chgData name="Merethe Anette Ryen" userId="1a0d79ba-99a9-4ffc-bb02-a2067f6f93d6" providerId="ADAL" clId="{9A822012-52FB-4DC1-A258-5DAEA9EA6F81}" dt="2023-03-15T20:31:40.706" v="0"/>
        <pc:sldMkLst>
          <pc:docMk/>
          <pc:sldMk cId="204792420" sldId="2147374773"/>
        </pc:sldMkLst>
      </pc:sldChg>
      <pc:sldChg chg="add">
        <pc:chgData name="Merethe Anette Ryen" userId="1a0d79ba-99a9-4ffc-bb02-a2067f6f93d6" providerId="ADAL" clId="{9A822012-52FB-4DC1-A258-5DAEA9EA6F81}" dt="2023-03-15T20:32:35.022" v="1"/>
        <pc:sldMkLst>
          <pc:docMk/>
          <pc:sldMk cId="210908318" sldId="2147374774"/>
        </pc:sldMkLst>
      </pc:sldChg>
      <pc:sldChg chg="modSp mod">
        <pc:chgData name="Merethe Anette Ryen" userId="1a0d79ba-99a9-4ffc-bb02-a2067f6f93d6" providerId="ADAL" clId="{9A822012-52FB-4DC1-A258-5DAEA9EA6F81}" dt="2023-03-24T13:54:55.535" v="116" actId="1076"/>
        <pc:sldMkLst>
          <pc:docMk/>
          <pc:sldMk cId="504011954" sldId="2147374775"/>
        </pc:sldMkLst>
      </pc:sldChg>
      <pc:sldChg chg="modSp mod">
        <pc:chgData name="Merethe Anette Ryen" userId="1a0d79ba-99a9-4ffc-bb02-a2067f6f93d6" providerId="ADAL" clId="{9A822012-52FB-4DC1-A258-5DAEA9EA6F81}" dt="2023-03-24T13:53:14.756" v="78" actId="14100"/>
        <pc:sldMkLst>
          <pc:docMk/>
          <pc:sldMk cId="4103333047" sldId="2147374777"/>
        </pc:sldMkLst>
      </pc:sldChg>
      <pc:sldChg chg="modSp add mod">
        <pc:chgData name="Merethe Anette Ryen" userId="1a0d79ba-99a9-4ffc-bb02-a2067f6f93d6" providerId="ADAL" clId="{9A822012-52FB-4DC1-A258-5DAEA9EA6F81}" dt="2023-03-24T13:50:13.210" v="52" actId="20577"/>
        <pc:sldMkLst>
          <pc:docMk/>
          <pc:sldMk cId="286491522" sldId="2147374780"/>
        </pc:sldMkLst>
      </pc:sldChg>
      <pc:sldChg chg="modSp add mod">
        <pc:chgData name="Merethe Anette Ryen" userId="1a0d79ba-99a9-4ffc-bb02-a2067f6f93d6" providerId="ADAL" clId="{9A822012-52FB-4DC1-A258-5DAEA9EA6F81}" dt="2023-03-24T13:51:53.949" v="68" actId="20577"/>
        <pc:sldMkLst>
          <pc:docMk/>
          <pc:sldMk cId="2090358821" sldId="2147374781"/>
        </pc:sldMkLst>
      </pc:sldChg>
      <pc:sldChg chg="modSp add mod">
        <pc:chgData name="Merethe Anette Ryen" userId="1a0d79ba-99a9-4ffc-bb02-a2067f6f93d6" providerId="ADAL" clId="{9A822012-52FB-4DC1-A258-5DAEA9EA6F81}" dt="2023-03-24T13:52:03.307" v="75" actId="20577"/>
        <pc:sldMkLst>
          <pc:docMk/>
          <pc:sldMk cId="2066084783" sldId="2147374782"/>
        </pc:sldMkLst>
      </pc:sldChg>
      <pc:sldChg chg="delSp modSp add del mod">
        <pc:chgData name="Merethe Anette Ryen" userId="1a0d79ba-99a9-4ffc-bb02-a2067f6f93d6" providerId="ADAL" clId="{9A822012-52FB-4DC1-A258-5DAEA9EA6F81}" dt="2023-03-24T13:58:08.358" v="133" actId="2696"/>
        <pc:sldMkLst>
          <pc:docMk/>
          <pc:sldMk cId="447207027" sldId="2147374783"/>
        </pc:sldMkLst>
      </pc:sldChg>
    </pc:docChg>
  </pc:docChgLst>
  <pc:docChgLst>
    <pc:chgData name="Greta Hilding" userId="e340b5e1-9405-46f9-a5f4-ac04561009e2" providerId="ADAL" clId="{53C7DA1A-0DDE-4478-9712-3F626A26B93F}"/>
    <pc:docChg chg="undo custSel addSld delSld modSld sldOrd">
      <pc:chgData name="Greta Hilding" userId="e340b5e1-9405-46f9-a5f4-ac04561009e2" providerId="ADAL" clId="{53C7DA1A-0DDE-4478-9712-3F626A26B93F}" dt="2022-08-31T10:51:53.561" v="1101" actId="20577"/>
      <pc:docMkLst>
        <pc:docMk/>
      </pc:docMkLst>
      <pc:sldChg chg="modSp mod ord">
        <pc:chgData name="Greta Hilding" userId="e340b5e1-9405-46f9-a5f4-ac04561009e2" providerId="ADAL" clId="{53C7DA1A-0DDE-4478-9712-3F626A26B93F}" dt="2022-08-31T10:51:53.561" v="1101" actId="20577"/>
        <pc:sldMkLst>
          <pc:docMk/>
          <pc:sldMk cId="2457360883" sldId="2147374575"/>
        </pc:sldMkLst>
      </pc:sldChg>
      <pc:sldChg chg="modSp mod">
        <pc:chgData name="Greta Hilding" userId="e340b5e1-9405-46f9-a5f4-ac04561009e2" providerId="ADAL" clId="{53C7DA1A-0DDE-4478-9712-3F626A26B93F}" dt="2022-08-30T15:19:13.006" v="59" actId="13926"/>
        <pc:sldMkLst>
          <pc:docMk/>
          <pc:sldMk cId="1446892212" sldId="2147374577"/>
        </pc:sldMkLst>
      </pc:sldChg>
      <pc:sldChg chg="modSp mod ord">
        <pc:chgData name="Greta Hilding" userId="e340b5e1-9405-46f9-a5f4-ac04561009e2" providerId="ADAL" clId="{53C7DA1A-0DDE-4478-9712-3F626A26B93F}" dt="2022-08-30T14:23:35.003" v="44" actId="20577"/>
        <pc:sldMkLst>
          <pc:docMk/>
          <pc:sldMk cId="954396748" sldId="2147374579"/>
        </pc:sldMkLst>
      </pc:sldChg>
      <pc:sldChg chg="new del">
        <pc:chgData name="Greta Hilding" userId="e340b5e1-9405-46f9-a5f4-ac04561009e2" providerId="ADAL" clId="{53C7DA1A-0DDE-4478-9712-3F626A26B93F}" dt="2022-08-30T15:25:02.104" v="147" actId="680"/>
        <pc:sldMkLst>
          <pc:docMk/>
          <pc:sldMk cId="1270375" sldId="2147374580"/>
        </pc:sldMkLst>
      </pc:sldChg>
      <pc:sldChg chg="modSp new mod">
        <pc:chgData name="Greta Hilding" userId="e340b5e1-9405-46f9-a5f4-ac04561009e2" providerId="ADAL" clId="{53C7DA1A-0DDE-4478-9712-3F626A26B93F}" dt="2022-08-30T16:29:31.376" v="974" actId="20577"/>
        <pc:sldMkLst>
          <pc:docMk/>
          <pc:sldMk cId="587946890" sldId="2147374580"/>
        </pc:sldMkLst>
      </pc:sldChg>
      <pc:sldChg chg="new del">
        <pc:chgData name="Greta Hilding" userId="e340b5e1-9405-46f9-a5f4-ac04561009e2" providerId="ADAL" clId="{53C7DA1A-0DDE-4478-9712-3F626A26B93F}" dt="2022-08-30T15:25:52.106" v="170" actId="680"/>
        <pc:sldMkLst>
          <pc:docMk/>
          <pc:sldMk cId="795113911" sldId="2147374580"/>
        </pc:sldMkLst>
      </pc:sldChg>
      <pc:sldChg chg="new del ord">
        <pc:chgData name="Greta Hilding" userId="e340b5e1-9405-46f9-a5f4-ac04561009e2" providerId="ADAL" clId="{53C7DA1A-0DDE-4478-9712-3F626A26B93F}" dt="2022-08-30T15:25:39.705" v="168" actId="2696"/>
        <pc:sldMkLst>
          <pc:docMk/>
          <pc:sldMk cId="1895846398" sldId="2147374580"/>
        </pc:sldMkLst>
      </pc:sldChg>
      <pc:sldChg chg="delSp modSp add del mod">
        <pc:chgData name="Greta Hilding" userId="e340b5e1-9405-46f9-a5f4-ac04561009e2" providerId="ADAL" clId="{53C7DA1A-0DDE-4478-9712-3F626A26B93F}" dt="2022-08-30T15:42:19.934" v="204" actId="2696"/>
        <pc:sldMkLst>
          <pc:docMk/>
          <pc:sldMk cId="2186484221" sldId="2147374580"/>
        </pc:sldMkLst>
      </pc:sldChg>
    </pc:docChg>
  </pc:docChgLst>
  <pc:docChgLst>
    <pc:chgData name="Merethe Anette Ryen" userId="1a0d79ba-99a9-4ffc-bb02-a2067f6f93d6" providerId="ADAL" clId="{AC75FE27-0BC1-435D-85E5-124F26B7BCC6}"/>
    <pc:docChg chg="undo custSel addSld modSld">
      <pc:chgData name="Merethe Anette Ryen" userId="1a0d79ba-99a9-4ffc-bb02-a2067f6f93d6" providerId="ADAL" clId="{AC75FE27-0BC1-435D-85E5-124F26B7BCC6}" dt="2022-01-22T11:52:31.858" v="2524" actId="20577"/>
      <pc:docMkLst>
        <pc:docMk/>
      </pc:docMkLst>
      <pc:sldChg chg="modNotesTx">
        <pc:chgData name="Merethe Anette Ryen" userId="1a0d79ba-99a9-4ffc-bb02-a2067f6f93d6" providerId="ADAL" clId="{AC75FE27-0BC1-435D-85E5-124F26B7BCC6}" dt="2022-01-21T12:56:14.922" v="13" actId="20577"/>
        <pc:sldMkLst>
          <pc:docMk/>
          <pc:sldMk cId="756669445" sldId="513"/>
        </pc:sldMkLst>
      </pc:sldChg>
      <pc:sldChg chg="addSp modSp mod">
        <pc:chgData name="Merethe Anette Ryen" userId="1a0d79ba-99a9-4ffc-bb02-a2067f6f93d6" providerId="ADAL" clId="{AC75FE27-0BC1-435D-85E5-124F26B7BCC6}" dt="2022-01-21T21:18:07.875" v="691" actId="20577"/>
        <pc:sldMkLst>
          <pc:docMk/>
          <pc:sldMk cId="1629239708" sldId="615"/>
        </pc:sldMkLst>
      </pc:sldChg>
      <pc:sldChg chg="modSp mod">
        <pc:chgData name="Merethe Anette Ryen" userId="1a0d79ba-99a9-4ffc-bb02-a2067f6f93d6" providerId="ADAL" clId="{AC75FE27-0BC1-435D-85E5-124F26B7BCC6}" dt="2022-01-22T11:52:31.858" v="2524" actId="20577"/>
        <pc:sldMkLst>
          <pc:docMk/>
          <pc:sldMk cId="1038982187" sldId="616"/>
        </pc:sldMkLst>
      </pc:sldChg>
    </pc:docChg>
  </pc:docChgLst>
  <pc:docChgLst>
    <pc:chgData name="Merethe Anette Ryen" userId="S::merethear@uia.no::1a0d79ba-99a9-4ffc-bb02-a2067f6f93d6" providerId="AD" clId="Web-{606A1CCB-AE93-4721-8090-BC5CF8344926}"/>
    <pc:docChg chg="addSld modSld sldOrd">
      <pc:chgData name="Merethe Anette Ryen" userId="S::merethear@uia.no::1a0d79ba-99a9-4ffc-bb02-a2067f6f93d6" providerId="AD" clId="Web-{606A1CCB-AE93-4721-8090-BC5CF8344926}" dt="2022-07-14T13:48:50.197" v="79" actId="14100"/>
      <pc:docMkLst>
        <pc:docMk/>
      </pc:docMkLst>
      <pc:sldChg chg="addSp modSp ord">
        <pc:chgData name="Merethe Anette Ryen" userId="S::merethear@uia.no::1a0d79ba-99a9-4ffc-bb02-a2067f6f93d6" providerId="AD" clId="Web-{606A1CCB-AE93-4721-8090-BC5CF8344926}" dt="2022-07-14T13:40:20.646" v="44" actId="1076"/>
        <pc:sldMkLst>
          <pc:docMk/>
          <pc:sldMk cId="385058923" sldId="506"/>
        </pc:sldMkLst>
      </pc:sldChg>
      <pc:sldChg chg="modSp">
        <pc:chgData name="Merethe Anette Ryen" userId="S::merethear@uia.no::1a0d79ba-99a9-4ffc-bb02-a2067f6f93d6" providerId="AD" clId="Web-{606A1CCB-AE93-4721-8090-BC5CF8344926}" dt="2022-07-14T13:30:24.265" v="8" actId="1076"/>
        <pc:sldMkLst>
          <pc:docMk/>
          <pc:sldMk cId="1038982187" sldId="616"/>
        </pc:sldMkLst>
      </pc:sldChg>
      <pc:sldChg chg="ord">
        <pc:chgData name="Merethe Anette Ryen" userId="S::merethear@uia.no::1a0d79ba-99a9-4ffc-bb02-a2067f6f93d6" providerId="AD" clId="Web-{606A1CCB-AE93-4721-8090-BC5CF8344926}" dt="2022-07-14T13:29:07.780" v="4"/>
        <pc:sldMkLst>
          <pc:docMk/>
          <pc:sldMk cId="2573286258" sldId="631"/>
        </pc:sldMkLst>
      </pc:sldChg>
      <pc:sldChg chg="addSp delSp modSp">
        <pc:chgData name="Merethe Anette Ryen" userId="S::merethear@uia.no::1a0d79ba-99a9-4ffc-bb02-a2067f6f93d6" providerId="AD" clId="Web-{606A1CCB-AE93-4721-8090-BC5CF8344926}" dt="2022-07-14T13:48:50.197" v="79" actId="14100"/>
        <pc:sldMkLst>
          <pc:docMk/>
          <pc:sldMk cId="902008106" sldId="2147374556"/>
        </pc:sldMkLst>
      </pc:sldChg>
      <pc:sldChg chg="add ord">
        <pc:chgData name="Merethe Anette Ryen" userId="S::merethear@uia.no::1a0d79ba-99a9-4ffc-bb02-a2067f6f93d6" providerId="AD" clId="Web-{606A1CCB-AE93-4721-8090-BC5CF8344926}" dt="2022-07-14T13:29:05.186" v="3"/>
        <pc:sldMkLst>
          <pc:docMk/>
          <pc:sldMk cId="562486004" sldId="2147374562"/>
        </pc:sldMkLst>
      </pc:sldChg>
      <pc:sldChg chg="addSp delSp modSp add replId">
        <pc:chgData name="Merethe Anette Ryen" userId="S::merethear@uia.no::1a0d79ba-99a9-4ffc-bb02-a2067f6f93d6" providerId="AD" clId="Web-{606A1CCB-AE93-4721-8090-BC5CF8344926}" dt="2022-07-14T13:43:03.147" v="70" actId="20577"/>
        <pc:sldMkLst>
          <pc:docMk/>
          <pc:sldMk cId="3160256720" sldId="2147374563"/>
        </pc:sldMkLst>
      </pc:sldChg>
    </pc:docChg>
  </pc:docChgLst>
  <pc:docChgLst>
    <pc:chgData name="Merethe Anette Ryen" userId="1a0d79ba-99a9-4ffc-bb02-a2067f6f93d6" providerId="ADAL" clId="{A3DAF1CE-E1A5-4FC2-A11B-B7E14185EE48}"/>
    <pc:docChg chg="undo custSel addSld delSld modSld sldOrd modSection">
      <pc:chgData name="Merethe Anette Ryen" userId="1a0d79ba-99a9-4ffc-bb02-a2067f6f93d6" providerId="ADAL" clId="{A3DAF1CE-E1A5-4FC2-A11B-B7E14185EE48}" dt="2023-01-12T11:23:49.109" v="27894" actId="20577"/>
      <pc:docMkLst>
        <pc:docMk/>
      </pc:docMkLst>
      <pc:sldChg chg="add del">
        <pc:chgData name="Merethe Anette Ryen" userId="1a0d79ba-99a9-4ffc-bb02-a2067f6f93d6" providerId="ADAL" clId="{A3DAF1CE-E1A5-4FC2-A11B-B7E14185EE48}" dt="2023-01-10T15:16:40.900" v="18797" actId="2696"/>
        <pc:sldMkLst>
          <pc:docMk/>
          <pc:sldMk cId="923979976" sldId="2147374579"/>
        </pc:sldMkLst>
      </pc:sldChg>
      <pc:sldChg chg="modSp add del mod ord modShow">
        <pc:chgData name="Merethe Anette Ryen" userId="1a0d79ba-99a9-4ffc-bb02-a2067f6f93d6" providerId="ADAL" clId="{A3DAF1CE-E1A5-4FC2-A11B-B7E14185EE48}" dt="2023-01-10T15:23:59.030" v="18843" actId="2696"/>
        <pc:sldMkLst>
          <pc:docMk/>
          <pc:sldMk cId="2073893665" sldId="2147374584"/>
        </pc:sldMkLst>
      </pc:sldChg>
      <pc:sldChg chg="modSp add del mod">
        <pc:chgData name="Merethe Anette Ryen" userId="1a0d79ba-99a9-4ffc-bb02-a2067f6f93d6" providerId="ADAL" clId="{A3DAF1CE-E1A5-4FC2-A11B-B7E14185EE48}" dt="2023-01-04T09:43:21.799" v="3099" actId="2696"/>
        <pc:sldMkLst>
          <pc:docMk/>
          <pc:sldMk cId="3078276306" sldId="2147374596"/>
        </pc:sldMkLst>
      </pc:sldChg>
      <pc:sldChg chg="modSp del mod modShow">
        <pc:chgData name="Merethe Anette Ryen" userId="1a0d79ba-99a9-4ffc-bb02-a2067f6f93d6" providerId="ADAL" clId="{A3DAF1CE-E1A5-4FC2-A11B-B7E14185EE48}" dt="2023-01-11T07:55:50.962" v="20311" actId="2696"/>
        <pc:sldMkLst>
          <pc:docMk/>
          <pc:sldMk cId="1101722672" sldId="2147374605"/>
        </pc:sldMkLst>
      </pc:sldChg>
      <pc:sldChg chg="modSp mod modNotesTx">
        <pc:chgData name="Merethe Anette Ryen" userId="1a0d79ba-99a9-4ffc-bb02-a2067f6f93d6" providerId="ADAL" clId="{A3DAF1CE-E1A5-4FC2-A11B-B7E14185EE48}" dt="2023-01-11T22:11:45.005" v="25560" actId="20577"/>
        <pc:sldMkLst>
          <pc:docMk/>
          <pc:sldMk cId="1767342062" sldId="2147374611"/>
        </pc:sldMkLst>
      </pc:sldChg>
      <pc:sldChg chg="modSp add del mod ord modShow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3451858624" sldId="2147374654"/>
        </pc:sldMkLst>
      </pc:sldChg>
      <pc:sldChg chg="modSp add mod ord modShow delCm modNotesTx">
        <pc:chgData name="Merethe Anette Ryen" userId="1a0d79ba-99a9-4ffc-bb02-a2067f6f93d6" providerId="ADAL" clId="{A3DAF1CE-E1A5-4FC2-A11B-B7E14185EE48}" dt="2023-01-12T11:23:49.109" v="27894" actId="20577"/>
        <pc:sldMkLst>
          <pc:docMk/>
          <pc:sldMk cId="3831654902" sldId="2147374654"/>
        </pc:sldMkLst>
      </pc:sldChg>
      <pc:sldChg chg="modSp mod modNotesTx">
        <pc:chgData name="Merethe Anette Ryen" userId="1a0d79ba-99a9-4ffc-bb02-a2067f6f93d6" providerId="ADAL" clId="{A3DAF1CE-E1A5-4FC2-A11B-B7E14185EE48}" dt="2023-01-11T07:41:53.328" v="20194" actId="20577"/>
        <pc:sldMkLst>
          <pc:docMk/>
          <pc:sldMk cId="759042129" sldId="2147374657"/>
        </pc:sldMkLst>
      </pc:sldChg>
      <pc:sldChg chg="addSp modSp del mod ord modShow modNotesTx">
        <pc:chgData name="Merethe Anette Ryen" userId="1a0d79ba-99a9-4ffc-bb02-a2067f6f93d6" providerId="ADAL" clId="{A3DAF1CE-E1A5-4FC2-A11B-B7E14185EE48}" dt="2023-01-10T15:23:59.030" v="18843" actId="2696"/>
        <pc:sldMkLst>
          <pc:docMk/>
          <pc:sldMk cId="519138555" sldId="2147374658"/>
        </pc:sldMkLst>
      </pc:sldChg>
      <pc:sldChg chg="del">
        <pc:chgData name="Merethe Anette Ryen" userId="1a0d79ba-99a9-4ffc-bb02-a2067f6f93d6" providerId="ADAL" clId="{A3DAF1CE-E1A5-4FC2-A11B-B7E14185EE48}" dt="2023-01-04T07:29:21.929" v="723" actId="2696"/>
        <pc:sldMkLst>
          <pc:docMk/>
          <pc:sldMk cId="3416326604" sldId="2147374659"/>
        </pc:sldMkLst>
      </pc:sldChg>
      <pc:sldChg chg="del">
        <pc:chgData name="Merethe Anette Ryen" userId="1a0d79ba-99a9-4ffc-bb02-a2067f6f93d6" providerId="ADAL" clId="{A3DAF1CE-E1A5-4FC2-A11B-B7E14185EE48}" dt="2023-01-04T07:24:40.062" v="683" actId="2696"/>
        <pc:sldMkLst>
          <pc:docMk/>
          <pc:sldMk cId="2872670597" sldId="2147374660"/>
        </pc:sldMkLst>
      </pc:sldChg>
      <pc:sldChg chg="addSp delSp modSp mod delCm modNotesTx">
        <pc:chgData name="Merethe Anette Ryen" userId="1a0d79ba-99a9-4ffc-bb02-a2067f6f93d6" providerId="ADAL" clId="{A3DAF1CE-E1A5-4FC2-A11B-B7E14185EE48}" dt="2023-01-12T08:08:31.083" v="25932"/>
        <pc:sldMkLst>
          <pc:docMk/>
          <pc:sldMk cId="123381338" sldId="2147374661"/>
        </pc:sldMkLst>
      </pc:sldChg>
      <pc:sldChg chg="del mod modShow">
        <pc:chgData name="Merethe Anette Ryen" userId="1a0d79ba-99a9-4ffc-bb02-a2067f6f93d6" providerId="ADAL" clId="{A3DAF1CE-E1A5-4FC2-A11B-B7E14185EE48}" dt="2023-01-11T07:55:50.962" v="20311" actId="2696"/>
        <pc:sldMkLst>
          <pc:docMk/>
          <pc:sldMk cId="671905836" sldId="2147374662"/>
        </pc:sldMkLst>
      </pc:sldChg>
      <pc:sldChg chg="modSp mod ord modShow modNotesTx">
        <pc:chgData name="Merethe Anette Ryen" userId="1a0d79ba-99a9-4ffc-bb02-a2067f6f93d6" providerId="ADAL" clId="{A3DAF1CE-E1A5-4FC2-A11B-B7E14185EE48}" dt="2023-01-12T11:22:57.729" v="27855" actId="729"/>
        <pc:sldMkLst>
          <pc:docMk/>
          <pc:sldMk cId="4074921465" sldId="2147374663"/>
        </pc:sldMkLst>
      </pc:sldChg>
      <pc:sldChg chg="modSp mod modNotesTx">
        <pc:chgData name="Merethe Anette Ryen" userId="1a0d79ba-99a9-4ffc-bb02-a2067f6f93d6" providerId="ADAL" clId="{A3DAF1CE-E1A5-4FC2-A11B-B7E14185EE48}" dt="2023-01-10T13:48:25.186" v="17820" actId="20577"/>
        <pc:sldMkLst>
          <pc:docMk/>
          <pc:sldMk cId="538561828" sldId="2147374664"/>
        </pc:sldMkLst>
      </pc:sldChg>
      <pc:sldChg chg="modSp mod ord">
        <pc:chgData name="Merethe Anette Ryen" userId="1a0d79ba-99a9-4ffc-bb02-a2067f6f93d6" providerId="ADAL" clId="{A3DAF1CE-E1A5-4FC2-A11B-B7E14185EE48}" dt="2023-01-10T13:53:04.153" v="17877"/>
        <pc:sldMkLst>
          <pc:docMk/>
          <pc:sldMk cId="1482755450" sldId="2147374665"/>
        </pc:sldMkLst>
      </pc:sldChg>
      <pc:sldChg chg="delSp modSp add del mod">
        <pc:chgData name="Merethe Anette Ryen" userId="1a0d79ba-99a9-4ffc-bb02-a2067f6f93d6" providerId="ADAL" clId="{A3DAF1CE-E1A5-4FC2-A11B-B7E14185EE48}" dt="2023-01-04T10:22:56.384" v="4389" actId="2696"/>
        <pc:sldMkLst>
          <pc:docMk/>
          <pc:sldMk cId="785152369" sldId="2147374666"/>
        </pc:sldMkLst>
      </pc:sldChg>
      <pc:sldChg chg="modSp add mod ord modNotesTx">
        <pc:chgData name="Merethe Anette Ryen" userId="1a0d79ba-99a9-4ffc-bb02-a2067f6f93d6" providerId="ADAL" clId="{A3DAF1CE-E1A5-4FC2-A11B-B7E14185EE48}" dt="2023-01-12T11:22:15.383" v="27854" actId="20577"/>
        <pc:sldMkLst>
          <pc:docMk/>
          <pc:sldMk cId="331861770" sldId="2147374667"/>
        </pc:sldMkLst>
      </pc:sldChg>
      <pc:sldChg chg="modSp add del mod">
        <pc:chgData name="Merethe Anette Ryen" userId="1a0d79ba-99a9-4ffc-bb02-a2067f6f93d6" providerId="ADAL" clId="{A3DAF1CE-E1A5-4FC2-A11B-B7E14185EE48}" dt="2023-01-04T07:51:31.993" v="1652" actId="2696"/>
        <pc:sldMkLst>
          <pc:docMk/>
          <pc:sldMk cId="2441382081" sldId="2147374668"/>
        </pc:sldMkLst>
      </pc:sldChg>
      <pc:sldChg chg="modSp add del mod ord modNotesTx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944357904" sldId="2147374669"/>
        </pc:sldMkLst>
      </pc:sldChg>
      <pc:sldChg chg="modSp add mod ord delCm modCm">
        <pc:chgData name="Merethe Anette Ryen" userId="1a0d79ba-99a9-4ffc-bb02-a2067f6f93d6" providerId="ADAL" clId="{A3DAF1CE-E1A5-4FC2-A11B-B7E14185EE48}" dt="2023-01-12T08:15:08.638" v="25975" actId="20577"/>
        <pc:sldMkLst>
          <pc:docMk/>
          <pc:sldMk cId="2977622334" sldId="2147374669"/>
        </pc:sldMkLst>
      </pc:sldChg>
      <pc:sldChg chg="modSp add del mod">
        <pc:chgData name="Merethe Anette Ryen" userId="1a0d79ba-99a9-4ffc-bb02-a2067f6f93d6" providerId="ADAL" clId="{A3DAF1CE-E1A5-4FC2-A11B-B7E14185EE48}" dt="2023-01-04T10:22:50.674" v="4388" actId="2696"/>
        <pc:sldMkLst>
          <pc:docMk/>
          <pc:sldMk cId="2284198281" sldId="2147374670"/>
        </pc:sldMkLst>
      </pc:sldChg>
      <pc:sldChg chg="modSp add del mod modNotesTx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2417283657" sldId="2147374671"/>
        </pc:sldMkLst>
      </pc:sldChg>
      <pc:sldChg chg="modSp add mod ord delCm modNotesTx">
        <pc:chgData name="Merethe Anette Ryen" userId="1a0d79ba-99a9-4ffc-bb02-a2067f6f93d6" providerId="ADAL" clId="{A3DAF1CE-E1A5-4FC2-A11B-B7E14185EE48}" dt="2023-01-12T08:08:47.489" v="25935"/>
        <pc:sldMkLst>
          <pc:docMk/>
          <pc:sldMk cId="3002960549" sldId="2147374671"/>
        </pc:sldMkLst>
      </pc:sldChg>
      <pc:sldChg chg="modSp add del mod ord modNotesTx">
        <pc:chgData name="Merethe Anette Ryen" userId="1a0d79ba-99a9-4ffc-bb02-a2067f6f93d6" providerId="ADAL" clId="{A3DAF1CE-E1A5-4FC2-A11B-B7E14185EE48}" dt="2023-01-10T13:51:44.275" v="17837" actId="2696"/>
        <pc:sldMkLst>
          <pc:docMk/>
          <pc:sldMk cId="1530477132" sldId="2147374672"/>
        </pc:sldMkLst>
      </pc:sldChg>
      <pc:sldChg chg="modSp add mod">
        <pc:chgData name="Merethe Anette Ryen" userId="1a0d79ba-99a9-4ffc-bb02-a2067f6f93d6" providerId="ADAL" clId="{A3DAF1CE-E1A5-4FC2-A11B-B7E14185EE48}" dt="2023-01-11T22:11:59.812" v="25561" actId="20577"/>
        <pc:sldMkLst>
          <pc:docMk/>
          <pc:sldMk cId="3333214467" sldId="2147374672"/>
        </pc:sldMkLst>
      </pc:sldChg>
      <pc:sldChg chg="modSp add del mod modNotesTx">
        <pc:chgData name="Merethe Anette Ryen" userId="1a0d79ba-99a9-4ffc-bb02-a2067f6f93d6" providerId="ADAL" clId="{A3DAF1CE-E1A5-4FC2-A11B-B7E14185EE48}" dt="2023-01-10T14:00:08.705" v="18260" actId="2696"/>
        <pc:sldMkLst>
          <pc:docMk/>
          <pc:sldMk cId="1757305201" sldId="2147374673"/>
        </pc:sldMkLst>
      </pc:sldChg>
      <pc:sldChg chg="modSp add mod modNotesTx">
        <pc:chgData name="Merethe Anette Ryen" userId="1a0d79ba-99a9-4ffc-bb02-a2067f6f93d6" providerId="ADAL" clId="{A3DAF1CE-E1A5-4FC2-A11B-B7E14185EE48}" dt="2023-01-11T09:45:32.612" v="21016" actId="20577"/>
        <pc:sldMkLst>
          <pc:docMk/>
          <pc:sldMk cId="3556898349" sldId="2147374673"/>
        </pc:sldMkLst>
      </pc:sldChg>
      <pc:sldChg chg="add del">
        <pc:chgData name="Merethe Anette Ryen" userId="1a0d79ba-99a9-4ffc-bb02-a2067f6f93d6" providerId="ADAL" clId="{A3DAF1CE-E1A5-4FC2-A11B-B7E14185EE48}" dt="2023-01-04T07:48:42.083" v="1482"/>
        <pc:sldMkLst>
          <pc:docMk/>
          <pc:sldMk cId="1240277329" sldId="2147374674"/>
        </pc:sldMkLst>
      </pc:sldChg>
      <pc:sldChg chg="modSp add del mod">
        <pc:chgData name="Merethe Anette Ryen" userId="1a0d79ba-99a9-4ffc-bb02-a2067f6f93d6" providerId="ADAL" clId="{A3DAF1CE-E1A5-4FC2-A11B-B7E14185EE48}" dt="2023-01-04T10:35:32.240" v="4762" actId="2696"/>
        <pc:sldMkLst>
          <pc:docMk/>
          <pc:sldMk cId="2401968325" sldId="2147374674"/>
        </pc:sldMkLst>
      </pc:sldChg>
      <pc:sldChg chg="modSp add del mod">
        <pc:chgData name="Merethe Anette Ryen" userId="1a0d79ba-99a9-4ffc-bb02-a2067f6f93d6" providerId="ADAL" clId="{A3DAF1CE-E1A5-4FC2-A11B-B7E14185EE48}" dt="2023-01-04T10:35:34.621" v="4763" actId="2696"/>
        <pc:sldMkLst>
          <pc:docMk/>
          <pc:sldMk cId="2172904589" sldId="2147374675"/>
        </pc:sldMkLst>
      </pc:sldChg>
      <pc:sldChg chg="modSp add del mod">
        <pc:chgData name="Merethe Anette Ryen" userId="1a0d79ba-99a9-4ffc-bb02-a2067f6f93d6" providerId="ADAL" clId="{A3DAF1CE-E1A5-4FC2-A11B-B7E14185EE48}" dt="2023-01-04T10:35:37.431" v="4764" actId="2696"/>
        <pc:sldMkLst>
          <pc:docMk/>
          <pc:sldMk cId="2193914874" sldId="2147374676"/>
        </pc:sldMkLst>
      </pc:sldChg>
      <pc:sldChg chg="modSp add del mod ord">
        <pc:chgData name="Merethe Anette Ryen" userId="1a0d79ba-99a9-4ffc-bb02-a2067f6f93d6" providerId="ADAL" clId="{A3DAF1CE-E1A5-4FC2-A11B-B7E14185EE48}" dt="2023-01-04T10:47:43.180" v="5074" actId="2696"/>
        <pc:sldMkLst>
          <pc:docMk/>
          <pc:sldMk cId="1201841746" sldId="2147374699"/>
        </pc:sldMkLst>
      </pc:sldChg>
      <pc:sldChg chg="addSp delSp modSp add del mod">
        <pc:chgData name="Merethe Anette Ryen" userId="1a0d79ba-99a9-4ffc-bb02-a2067f6f93d6" providerId="ADAL" clId="{A3DAF1CE-E1A5-4FC2-A11B-B7E14185EE48}" dt="2023-01-10T14:02:40.917" v="18366" actId="2696"/>
        <pc:sldMkLst>
          <pc:docMk/>
          <pc:sldMk cId="2250424533" sldId="2147374700"/>
        </pc:sldMkLst>
      </pc:sldChg>
      <pc:sldChg chg="new del">
        <pc:chgData name="Merethe Anette Ryen" userId="1a0d79ba-99a9-4ffc-bb02-a2067f6f93d6" providerId="ADAL" clId="{A3DAF1CE-E1A5-4FC2-A11B-B7E14185EE48}" dt="2023-01-04T10:06:56.700" v="3759" actId="680"/>
        <pc:sldMkLst>
          <pc:docMk/>
          <pc:sldMk cId="944270008" sldId="2147374701"/>
        </pc:sldMkLst>
      </pc:sldChg>
      <pc:sldChg chg="addSp delSp modSp add mod">
        <pc:chgData name="Merethe Anette Ryen" userId="1a0d79ba-99a9-4ffc-bb02-a2067f6f93d6" providerId="ADAL" clId="{A3DAF1CE-E1A5-4FC2-A11B-B7E14185EE48}" dt="2023-01-04T10:48:50.225" v="5157" actId="1035"/>
        <pc:sldMkLst>
          <pc:docMk/>
          <pc:sldMk cId="1564289054" sldId="2147374701"/>
        </pc:sldMkLst>
      </pc:sldChg>
      <pc:sldChg chg="new del">
        <pc:chgData name="Merethe Anette Ryen" userId="1a0d79ba-99a9-4ffc-bb02-a2067f6f93d6" providerId="ADAL" clId="{A3DAF1CE-E1A5-4FC2-A11B-B7E14185EE48}" dt="2023-01-04T10:06:38.823" v="3757" actId="2696"/>
        <pc:sldMkLst>
          <pc:docMk/>
          <pc:sldMk cId="2454962856" sldId="2147374701"/>
        </pc:sldMkLst>
      </pc:sldChg>
      <pc:sldChg chg="modSp mod ord modShow modNotesTx">
        <pc:chgData name="Merethe Anette Ryen" userId="1a0d79ba-99a9-4ffc-bb02-a2067f6f93d6" providerId="ADAL" clId="{A3DAF1CE-E1A5-4FC2-A11B-B7E14185EE48}" dt="2023-01-11T13:45:16.556" v="24943" actId="20577"/>
        <pc:sldMkLst>
          <pc:docMk/>
          <pc:sldMk cId="1564289054" sldId="2147374702"/>
        </pc:sldMkLst>
      </pc:sldChg>
      <pc:sldChg chg="add modNotesTx">
        <pc:chgData name="Merethe Anette Ryen" userId="1a0d79ba-99a9-4ffc-bb02-a2067f6f93d6" providerId="ADAL" clId="{A3DAF1CE-E1A5-4FC2-A11B-B7E14185EE48}" dt="2023-01-11T11:15:44.245" v="24255" actId="113"/>
        <pc:sldMkLst>
          <pc:docMk/>
          <pc:sldMk cId="252140480" sldId="2147374703"/>
        </pc:sldMkLst>
      </pc:sldChg>
      <pc:sldChg chg="new del">
        <pc:chgData name="Merethe Anette Ryen" userId="1a0d79ba-99a9-4ffc-bb02-a2067f6f93d6" providerId="ADAL" clId="{A3DAF1CE-E1A5-4FC2-A11B-B7E14185EE48}" dt="2023-01-05T07:56:57.881" v="6699" actId="680"/>
        <pc:sldMkLst>
          <pc:docMk/>
          <pc:sldMk cId="808174283" sldId="2147374703"/>
        </pc:sldMkLst>
      </pc:sldChg>
      <pc:sldChg chg="addSp delSp modSp new del mod">
        <pc:chgData name="Merethe Anette Ryen" userId="1a0d79ba-99a9-4ffc-bb02-a2067f6f93d6" providerId="ADAL" clId="{A3DAF1CE-E1A5-4FC2-A11B-B7E14185EE48}" dt="2023-01-10T13:54:29.910" v="17878" actId="2696"/>
        <pc:sldMkLst>
          <pc:docMk/>
          <pc:sldMk cId="1955741850" sldId="2147374703"/>
        </pc:sldMkLst>
      </pc:sldChg>
      <pc:sldChg chg="add del mod modShow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2322311329" sldId="2147374703"/>
        </pc:sldMkLst>
      </pc:sldChg>
      <pc:sldChg chg="addSp delSp modSp add del mod modClrScheme chgLayout modNotesTx">
        <pc:chgData name="Merethe Anette Ryen" userId="1a0d79ba-99a9-4ffc-bb02-a2067f6f93d6" providerId="ADAL" clId="{A3DAF1CE-E1A5-4FC2-A11B-B7E14185EE48}" dt="2023-01-10T13:54:29.910" v="17878" actId="2696"/>
        <pc:sldMkLst>
          <pc:docMk/>
          <pc:sldMk cId="3234134864" sldId="2147374704"/>
        </pc:sldMkLst>
      </pc:sldChg>
      <pc:sldChg chg="add del mod modShow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3497599479" sldId="2147374704"/>
        </pc:sldMkLst>
      </pc:sldChg>
      <pc:sldChg chg="add modNotesTx">
        <pc:chgData name="Merethe Anette Ryen" userId="1a0d79ba-99a9-4ffc-bb02-a2067f6f93d6" providerId="ADAL" clId="{A3DAF1CE-E1A5-4FC2-A11B-B7E14185EE48}" dt="2023-01-10T15:28:06.303" v="19168" actId="20577"/>
        <pc:sldMkLst>
          <pc:docMk/>
          <pc:sldMk cId="4287631818" sldId="2147374704"/>
        </pc:sldMkLst>
      </pc:sldChg>
      <pc:sldChg chg="modSp add del mod ord modNotesTx">
        <pc:chgData name="Merethe Anette Ryen" userId="1a0d79ba-99a9-4ffc-bb02-a2067f6f93d6" providerId="ADAL" clId="{A3DAF1CE-E1A5-4FC2-A11B-B7E14185EE48}" dt="2023-01-10T13:51:44.275" v="17837" actId="2696"/>
        <pc:sldMkLst>
          <pc:docMk/>
          <pc:sldMk cId="379757154" sldId="2147374705"/>
        </pc:sldMkLst>
      </pc:sldChg>
      <pc:sldChg chg="modSp add mod modCm">
        <pc:chgData name="Merethe Anette Ryen" userId="1a0d79ba-99a9-4ffc-bb02-a2067f6f93d6" providerId="ADAL" clId="{A3DAF1CE-E1A5-4FC2-A11B-B7E14185EE48}" dt="2023-01-12T08:06:35.906" v="25904" actId="207"/>
        <pc:sldMkLst>
          <pc:docMk/>
          <pc:sldMk cId="3797389154" sldId="2147374705"/>
        </pc:sldMkLst>
      </pc:sldChg>
      <pc:sldChg chg="modSp add mod ord modNotesTx">
        <pc:chgData name="Merethe Anette Ryen" userId="1a0d79ba-99a9-4ffc-bb02-a2067f6f93d6" providerId="ADAL" clId="{A3DAF1CE-E1A5-4FC2-A11B-B7E14185EE48}" dt="2023-01-11T22:16:55.905" v="25845" actId="20577"/>
        <pc:sldMkLst>
          <pc:docMk/>
          <pc:sldMk cId="1196820253" sldId="2147374706"/>
        </pc:sldMkLst>
      </pc:sldChg>
      <pc:sldChg chg="modSp add del mod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4279737035" sldId="2147374706"/>
        </pc:sldMkLst>
      </pc:sldChg>
      <pc:sldChg chg="modSp add mod ord modNotesTx">
        <pc:chgData name="Merethe Anette Ryen" userId="1a0d79ba-99a9-4ffc-bb02-a2067f6f93d6" providerId="ADAL" clId="{A3DAF1CE-E1A5-4FC2-A11B-B7E14185EE48}" dt="2023-01-11T13:45:10.278" v="24925" actId="20577"/>
        <pc:sldMkLst>
          <pc:docMk/>
          <pc:sldMk cId="1247638121" sldId="2147374707"/>
        </pc:sldMkLst>
      </pc:sldChg>
      <pc:sldChg chg="modSp add del mod modNotesTx">
        <pc:chgData name="Merethe Anette Ryen" userId="1a0d79ba-99a9-4ffc-bb02-a2067f6f93d6" providerId="ADAL" clId="{A3DAF1CE-E1A5-4FC2-A11B-B7E14185EE48}" dt="2023-01-10T14:00:08.705" v="18260" actId="2696"/>
        <pc:sldMkLst>
          <pc:docMk/>
          <pc:sldMk cId="218218202" sldId="2147374708"/>
        </pc:sldMkLst>
      </pc:sldChg>
      <pc:sldChg chg="modSp add mod delCm modCm modNotesTx">
        <pc:chgData name="Merethe Anette Ryen" userId="1a0d79ba-99a9-4ffc-bb02-a2067f6f93d6" providerId="ADAL" clId="{A3DAF1CE-E1A5-4FC2-A11B-B7E14185EE48}" dt="2023-01-12T09:47:08.159" v="26520" actId="20577"/>
        <pc:sldMkLst>
          <pc:docMk/>
          <pc:sldMk cId="1986306149" sldId="2147374708"/>
        </pc:sldMkLst>
      </pc:sldChg>
      <pc:sldChg chg="addSp delSp modSp new mod ord modClrScheme chgLayout modNotesTx">
        <pc:chgData name="Merethe Anette Ryen" userId="1a0d79ba-99a9-4ffc-bb02-a2067f6f93d6" providerId="ADAL" clId="{A3DAF1CE-E1A5-4FC2-A11B-B7E14185EE48}" dt="2023-01-11T11:21:55.120" v="24486" actId="20577"/>
        <pc:sldMkLst>
          <pc:docMk/>
          <pc:sldMk cId="3386158656" sldId="2147374709"/>
        </pc:sldMkLst>
      </pc:sldChg>
      <pc:sldChg chg="modSp add del mod">
        <pc:chgData name="Merethe Anette Ryen" userId="1a0d79ba-99a9-4ffc-bb02-a2067f6f93d6" providerId="ADAL" clId="{A3DAF1CE-E1A5-4FC2-A11B-B7E14185EE48}" dt="2023-01-10T15:17:01.716" v="18798" actId="2696"/>
        <pc:sldMkLst>
          <pc:docMk/>
          <pc:sldMk cId="814466450" sldId="2147374710"/>
        </pc:sldMkLst>
      </pc:sldChg>
      <pc:sldChg chg="modSp add mod delCm modCm modNotesTx">
        <pc:chgData name="Merethe Anette Ryen" userId="1a0d79ba-99a9-4ffc-bb02-a2067f6f93d6" providerId="ADAL" clId="{A3DAF1CE-E1A5-4FC2-A11B-B7E14185EE48}" dt="2023-01-12T11:20:28.815" v="27850"/>
        <pc:sldMkLst>
          <pc:docMk/>
          <pc:sldMk cId="4210626817" sldId="2147374710"/>
        </pc:sldMkLst>
      </pc:sldChg>
      <pc:sldChg chg="modSp add del mod modNotesTx">
        <pc:chgData name="Merethe Anette Ryen" userId="1a0d79ba-99a9-4ffc-bb02-a2067f6f93d6" providerId="ADAL" clId="{A3DAF1CE-E1A5-4FC2-A11B-B7E14185EE48}" dt="2023-01-10T15:27:02.175" v="19022" actId="2696"/>
        <pc:sldMkLst>
          <pc:docMk/>
          <pc:sldMk cId="840173559" sldId="2147374711"/>
        </pc:sldMkLst>
      </pc:sldChg>
      <pc:sldChg chg="new del">
        <pc:chgData name="Merethe Anette Ryen" userId="1a0d79ba-99a9-4ffc-bb02-a2067f6f93d6" providerId="ADAL" clId="{A3DAF1CE-E1A5-4FC2-A11B-B7E14185EE48}" dt="2023-01-11T07:42:09.516" v="20196" actId="680"/>
        <pc:sldMkLst>
          <pc:docMk/>
          <pc:sldMk cId="1729103450" sldId="2147374711"/>
        </pc:sldMkLst>
      </pc:sldChg>
      <pc:sldChg chg="modSp add mod">
        <pc:chgData name="Merethe Anette Ryen" userId="1a0d79ba-99a9-4ffc-bb02-a2067f6f93d6" providerId="ADAL" clId="{A3DAF1CE-E1A5-4FC2-A11B-B7E14185EE48}" dt="2023-01-11T09:39:13.281" v="20831"/>
        <pc:sldMkLst>
          <pc:docMk/>
          <pc:sldMk cId="2073397333" sldId="2147374711"/>
        </pc:sldMkLst>
      </pc:sldChg>
      <pc:sldChg chg="addSp delSp modSp new mod modShow modNotesTx">
        <pc:chgData name="Merethe Anette Ryen" userId="1a0d79ba-99a9-4ffc-bb02-a2067f6f93d6" providerId="ADAL" clId="{A3DAF1CE-E1A5-4FC2-A11B-B7E14185EE48}" dt="2023-01-12T09:37:32.915" v="26232" actId="20577"/>
        <pc:sldMkLst>
          <pc:docMk/>
          <pc:sldMk cId="982334305" sldId="2147374712"/>
        </pc:sldMkLst>
      </pc:sldChg>
      <pc:sldChg chg="addSp modSp new del mod modShow modNotesTx">
        <pc:chgData name="Merethe Anette Ryen" userId="1a0d79ba-99a9-4ffc-bb02-a2067f6f93d6" providerId="ADAL" clId="{A3DAF1CE-E1A5-4FC2-A11B-B7E14185EE48}" dt="2023-01-11T22:17:35.505" v="25846" actId="2696"/>
        <pc:sldMkLst>
          <pc:docMk/>
          <pc:sldMk cId="777578398" sldId="2147374713"/>
        </pc:sldMkLst>
      </pc:sldChg>
      <pc:sldChg chg="new del">
        <pc:chgData name="Merethe Anette Ryen" userId="1a0d79ba-99a9-4ffc-bb02-a2067f6f93d6" providerId="ADAL" clId="{A3DAF1CE-E1A5-4FC2-A11B-B7E14185EE48}" dt="2023-01-11T22:17:35.505" v="25846" actId="2696"/>
        <pc:sldMkLst>
          <pc:docMk/>
          <pc:sldMk cId="3296112408" sldId="2147374714"/>
        </pc:sldMkLst>
      </pc:sldChg>
    </pc:docChg>
  </pc:docChgLst>
  <pc:docChgLst>
    <pc:chgData name="Merethe Anette Ryen" userId="S::merethear@uia.no::1a0d79ba-99a9-4ffc-bb02-a2067f6f93d6" providerId="AD" clId="Web-{82FA6415-5D99-420F-94C3-9E7D1A411FD9}"/>
    <pc:docChg chg="addSld sldOrd modSection">
      <pc:chgData name="Merethe Anette Ryen" userId="S::merethear@uia.no::1a0d79ba-99a9-4ffc-bb02-a2067f6f93d6" providerId="AD" clId="Web-{82FA6415-5D99-420F-94C3-9E7D1A411FD9}" dt="2023-07-19T13:04:42.552" v="11"/>
      <pc:docMkLst>
        <pc:docMk/>
      </pc:docMkLst>
      <pc:sldChg chg="add">
        <pc:chgData name="Merethe Anette Ryen" userId="S::merethear@uia.no::1a0d79ba-99a9-4ffc-bb02-a2067f6f93d6" providerId="AD" clId="Web-{82FA6415-5D99-420F-94C3-9E7D1A411FD9}" dt="2023-07-19T13:03:57.457" v="0"/>
        <pc:sldMkLst>
          <pc:docMk/>
          <pc:sldMk cId="4288747814" sldId="2147374806"/>
        </pc:sldMkLst>
      </pc:sldChg>
      <pc:sldChg chg="add">
        <pc:chgData name="Merethe Anette Ryen" userId="S::merethear@uia.no::1a0d79ba-99a9-4ffc-bb02-a2067f6f93d6" providerId="AD" clId="Web-{82FA6415-5D99-420F-94C3-9E7D1A411FD9}" dt="2023-07-19T13:03:57.566" v="1"/>
        <pc:sldMkLst>
          <pc:docMk/>
          <pc:sldMk cId="863494133" sldId="2147374807"/>
        </pc:sldMkLst>
      </pc:sldChg>
      <pc:sldChg chg="add">
        <pc:chgData name="Merethe Anette Ryen" userId="S::merethear@uia.no::1a0d79ba-99a9-4ffc-bb02-a2067f6f93d6" providerId="AD" clId="Web-{82FA6415-5D99-420F-94C3-9E7D1A411FD9}" dt="2023-07-19T13:03:57.676" v="2"/>
        <pc:sldMkLst>
          <pc:docMk/>
          <pc:sldMk cId="791772862" sldId="2147374808"/>
        </pc:sldMkLst>
      </pc:sldChg>
      <pc:sldChg chg="add ord">
        <pc:chgData name="Merethe Anette Ryen" userId="S::merethear@uia.no::1a0d79ba-99a9-4ffc-bb02-a2067f6f93d6" providerId="AD" clId="Web-{82FA6415-5D99-420F-94C3-9E7D1A411FD9}" dt="2023-07-19T13:04:42.552" v="11"/>
        <pc:sldMkLst>
          <pc:docMk/>
          <pc:sldMk cId="69644256" sldId="2147374809"/>
        </pc:sldMkLst>
      </pc:sldChg>
    </pc:docChg>
  </pc:docChgLst>
  <pc:docChgLst>
    <pc:chgData name="Merethe Anette Ryen" userId="1a0d79ba-99a9-4ffc-bb02-a2067f6f93d6" providerId="ADAL" clId="{AD3FE5DD-E9C1-4598-8709-F62626C25902}"/>
    <pc:docChg chg="undo redo custSel addSld delSld modSld sldOrd">
      <pc:chgData name="Merethe Anette Ryen" userId="1a0d79ba-99a9-4ffc-bb02-a2067f6f93d6" providerId="ADAL" clId="{AD3FE5DD-E9C1-4598-8709-F62626C25902}" dt="2022-01-27T09:30:34.270" v="17579" actId="20577"/>
      <pc:docMkLst>
        <pc:docMk/>
      </pc:docMkLst>
      <pc:sldChg chg="modSp mod">
        <pc:chgData name="Merethe Anette Ryen" userId="1a0d79ba-99a9-4ffc-bb02-a2067f6f93d6" providerId="ADAL" clId="{AD3FE5DD-E9C1-4598-8709-F62626C25902}" dt="2022-01-26T14:23:22.040" v="5815" actId="20577"/>
        <pc:sldMkLst>
          <pc:docMk/>
          <pc:sldMk cId="1032388041" sldId="274"/>
        </pc:sldMkLst>
      </pc:sldChg>
      <pc:sldChg chg="modNotesTx">
        <pc:chgData name="Merethe Anette Ryen" userId="1a0d79ba-99a9-4ffc-bb02-a2067f6f93d6" providerId="ADAL" clId="{AD3FE5DD-E9C1-4598-8709-F62626C25902}" dt="2022-01-26T14:15:19.261" v="5637" actId="20577"/>
        <pc:sldMkLst>
          <pc:docMk/>
          <pc:sldMk cId="756669445" sldId="513"/>
        </pc:sldMkLst>
      </pc:sldChg>
      <pc:sldChg chg="delSp modSp mod">
        <pc:chgData name="Merethe Anette Ryen" userId="1a0d79ba-99a9-4ffc-bb02-a2067f6f93d6" providerId="ADAL" clId="{AD3FE5DD-E9C1-4598-8709-F62626C25902}" dt="2022-01-27T07:20:53.976" v="11548" actId="20577"/>
        <pc:sldMkLst>
          <pc:docMk/>
          <pc:sldMk cId="1629239708" sldId="615"/>
        </pc:sldMkLst>
      </pc:sldChg>
      <pc:sldMasterChg chg="delSldLayout">
        <pc:chgData name="Merethe Anette Ryen" userId="1a0d79ba-99a9-4ffc-bb02-a2067f6f93d6" providerId="ADAL" clId="{AD3FE5DD-E9C1-4598-8709-F62626C25902}" dt="2022-01-26T11:26:03.087" v="146" actId="2696"/>
        <pc:sldMasterMkLst>
          <pc:docMk/>
          <pc:sldMasterMk cId="1025947034" sldId="2147483648"/>
        </pc:sldMasterMkLst>
      </pc:sldMasterChg>
    </pc:docChg>
  </pc:docChgLst>
  <pc:docChgLst>
    <pc:chgData name="Merethe Anette Ryen" userId="S::merethear@uia.no::1a0d79ba-99a9-4ffc-bb02-a2067f6f93d6" providerId="AD" clId="Web-{C3B1FD36-E13F-4DDF-8BCA-CC52B6B36B82}"/>
    <pc:docChg chg="addSld modSection">
      <pc:chgData name="Merethe Anette Ryen" userId="S::merethear@uia.no::1a0d79ba-99a9-4ffc-bb02-a2067f6f93d6" providerId="AD" clId="Web-{C3B1FD36-E13F-4DDF-8BCA-CC52B6B36B82}" dt="2023-07-19T12:57:34.085" v="8"/>
      <pc:docMkLst>
        <pc:docMk/>
      </pc:docMkLst>
      <pc:sldChg chg="add">
        <pc:chgData name="Merethe Anette Ryen" userId="S::merethear@uia.no::1a0d79ba-99a9-4ffc-bb02-a2067f6f93d6" providerId="AD" clId="Web-{C3B1FD36-E13F-4DDF-8BCA-CC52B6B36B82}" dt="2023-07-19T12:57:33.272" v="0"/>
        <pc:sldMkLst>
          <pc:docMk/>
          <pc:sldMk cId="1868172350" sldId="2147374797"/>
        </pc:sldMkLst>
      </pc:sldChg>
      <pc:sldChg chg="add">
        <pc:chgData name="Merethe Anette Ryen" userId="S::merethear@uia.no::1a0d79ba-99a9-4ffc-bb02-a2067f6f93d6" providerId="AD" clId="Web-{C3B1FD36-E13F-4DDF-8BCA-CC52B6B36B82}" dt="2023-07-19T12:57:33.366" v="1"/>
        <pc:sldMkLst>
          <pc:docMk/>
          <pc:sldMk cId="392872619" sldId="2147374798"/>
        </pc:sldMkLst>
      </pc:sldChg>
      <pc:sldChg chg="add">
        <pc:chgData name="Merethe Anette Ryen" userId="S::merethear@uia.no::1a0d79ba-99a9-4ffc-bb02-a2067f6f93d6" providerId="AD" clId="Web-{C3B1FD36-E13F-4DDF-8BCA-CC52B6B36B82}" dt="2023-07-19T12:57:33.554" v="2"/>
        <pc:sldMkLst>
          <pc:docMk/>
          <pc:sldMk cId="3870534475" sldId="2147374799"/>
        </pc:sldMkLst>
      </pc:sldChg>
      <pc:sldChg chg="add">
        <pc:chgData name="Merethe Anette Ryen" userId="S::merethear@uia.no::1a0d79ba-99a9-4ffc-bb02-a2067f6f93d6" providerId="AD" clId="Web-{C3B1FD36-E13F-4DDF-8BCA-CC52B6B36B82}" dt="2023-07-19T12:57:33.616" v="3"/>
        <pc:sldMkLst>
          <pc:docMk/>
          <pc:sldMk cId="2659945597" sldId="2147374800"/>
        </pc:sldMkLst>
      </pc:sldChg>
      <pc:sldChg chg="add">
        <pc:chgData name="Merethe Anette Ryen" userId="S::merethear@uia.no::1a0d79ba-99a9-4ffc-bb02-a2067f6f93d6" providerId="AD" clId="Web-{C3B1FD36-E13F-4DDF-8BCA-CC52B6B36B82}" dt="2023-07-19T12:57:33.694" v="4"/>
        <pc:sldMkLst>
          <pc:docMk/>
          <pc:sldMk cId="2653381868" sldId="2147374801"/>
        </pc:sldMkLst>
      </pc:sldChg>
      <pc:sldChg chg="add">
        <pc:chgData name="Merethe Anette Ryen" userId="S::merethear@uia.no::1a0d79ba-99a9-4ffc-bb02-a2067f6f93d6" providerId="AD" clId="Web-{C3B1FD36-E13F-4DDF-8BCA-CC52B6B36B82}" dt="2023-07-19T12:57:33.788" v="5"/>
        <pc:sldMkLst>
          <pc:docMk/>
          <pc:sldMk cId="3102657866" sldId="2147374802"/>
        </pc:sldMkLst>
      </pc:sldChg>
      <pc:sldChg chg="add">
        <pc:chgData name="Merethe Anette Ryen" userId="S::merethear@uia.no::1a0d79ba-99a9-4ffc-bb02-a2067f6f93d6" providerId="AD" clId="Web-{C3B1FD36-E13F-4DDF-8BCA-CC52B6B36B82}" dt="2023-07-19T12:57:33.897" v="6"/>
        <pc:sldMkLst>
          <pc:docMk/>
          <pc:sldMk cId="67682127" sldId="2147374803"/>
        </pc:sldMkLst>
      </pc:sldChg>
      <pc:sldChg chg="add">
        <pc:chgData name="Merethe Anette Ryen" userId="S::merethear@uia.no::1a0d79ba-99a9-4ffc-bb02-a2067f6f93d6" providerId="AD" clId="Web-{C3B1FD36-E13F-4DDF-8BCA-CC52B6B36B82}" dt="2023-07-19T12:57:33.960" v="7"/>
        <pc:sldMkLst>
          <pc:docMk/>
          <pc:sldMk cId="207045797" sldId="2147374804"/>
        </pc:sldMkLst>
      </pc:sldChg>
      <pc:sldChg chg="add">
        <pc:chgData name="Merethe Anette Ryen" userId="S::merethear@uia.no::1a0d79ba-99a9-4ffc-bb02-a2067f6f93d6" providerId="AD" clId="Web-{C3B1FD36-E13F-4DDF-8BCA-CC52B6B36B82}" dt="2023-07-19T12:57:34.085" v="8"/>
        <pc:sldMkLst>
          <pc:docMk/>
          <pc:sldMk cId="579116564" sldId="2147374805"/>
        </pc:sldMkLst>
      </pc:sldChg>
    </pc:docChg>
  </pc:docChgLst>
  <pc:docChgLst>
    <pc:chgData name="Merethe Anette Ryen" userId="S::merethear@uia.no::1a0d79ba-99a9-4ffc-bb02-a2067f6f93d6" providerId="AD" clId="Web-{65B678E4-7A45-47FF-9E48-212B2F5F8B36}"/>
    <pc:docChg chg="modSld">
      <pc:chgData name="Merethe Anette Ryen" userId="S::merethear@uia.no::1a0d79ba-99a9-4ffc-bb02-a2067f6f93d6" providerId="AD" clId="Web-{65B678E4-7A45-47FF-9E48-212B2F5F8B36}" dt="2022-03-25T09:16:47.250" v="0" actId="20577"/>
      <pc:docMkLst>
        <pc:docMk/>
      </pc:docMkLst>
      <pc:sldChg chg="modSp">
        <pc:chgData name="Merethe Anette Ryen" userId="S::merethear@uia.no::1a0d79ba-99a9-4ffc-bb02-a2067f6f93d6" providerId="AD" clId="Web-{65B678E4-7A45-47FF-9E48-212B2F5F8B36}" dt="2022-03-25T09:16:47.250" v="0" actId="20577"/>
        <pc:sldMkLst>
          <pc:docMk/>
          <pc:sldMk cId="2062943582" sldId="647"/>
        </pc:sldMkLst>
      </pc:sldChg>
    </pc:docChg>
  </pc:docChgLst>
  <pc:docChgLst>
    <pc:chgData name="Merethe Anette Ryen" userId="S::merethear@uia.no::1a0d79ba-99a9-4ffc-bb02-a2067f6f93d6" providerId="AD" clId="Web-{86469E17-E0BE-4308-A2BA-E2ED9586DE8D}"/>
    <pc:docChg chg="addSld sldOrd modSection">
      <pc:chgData name="Merethe Anette Ryen" userId="S::merethear@uia.no::1a0d79ba-99a9-4ffc-bb02-a2067f6f93d6" providerId="AD" clId="Web-{86469E17-E0BE-4308-A2BA-E2ED9586DE8D}" dt="2023-07-19T13:25:45.534" v="2"/>
      <pc:docMkLst>
        <pc:docMk/>
      </pc:docMkLst>
      <pc:sldChg chg="add ord">
        <pc:chgData name="Merethe Anette Ryen" userId="S::merethear@uia.no::1a0d79ba-99a9-4ffc-bb02-a2067f6f93d6" providerId="AD" clId="Web-{86469E17-E0BE-4308-A2BA-E2ED9586DE8D}" dt="2023-07-19T13:25:45.534" v="2"/>
        <pc:sldMkLst>
          <pc:docMk/>
          <pc:sldMk cId="4284494557" sldId="2147374813"/>
        </pc:sldMkLst>
      </pc:sldChg>
    </pc:docChg>
  </pc:docChgLst>
  <pc:docChgLst>
    <pc:chgData name="Merethe Anette Ryen" userId="S::merethear@uia.no::1a0d79ba-99a9-4ffc-bb02-a2067f6f93d6" providerId="AD" clId="Web-{2EA66D93-6410-44C0-BF8D-0FA3C9D3441E}"/>
    <pc:docChg chg="addSld delSld modSld sldOrd modSection">
      <pc:chgData name="Merethe Anette Ryen" userId="S::merethear@uia.no::1a0d79ba-99a9-4ffc-bb02-a2067f6f93d6" providerId="AD" clId="Web-{2EA66D93-6410-44C0-BF8D-0FA3C9D3441E}" dt="2022-10-07T14:05:31.473" v="34" actId="20577"/>
      <pc:docMkLst>
        <pc:docMk/>
      </pc:docMkLst>
      <pc:sldChg chg="add del">
        <pc:chgData name="Merethe Anette Ryen" userId="S::merethear@uia.no::1a0d79ba-99a9-4ffc-bb02-a2067f6f93d6" providerId="AD" clId="Web-{2EA66D93-6410-44C0-BF8D-0FA3C9D3441E}" dt="2022-10-07T13:57:28.514" v="27"/>
        <pc:sldMkLst>
          <pc:docMk/>
          <pc:sldMk cId="3065400494" sldId="2147374602"/>
        </pc:sldMkLst>
      </pc:sldChg>
      <pc:sldChg chg="modSp">
        <pc:chgData name="Merethe Anette Ryen" userId="S::merethear@uia.no::1a0d79ba-99a9-4ffc-bb02-a2067f6f93d6" providerId="AD" clId="Web-{2EA66D93-6410-44C0-BF8D-0FA3C9D3441E}" dt="2022-10-07T14:05:31.473" v="34" actId="20577"/>
        <pc:sldMkLst>
          <pc:docMk/>
          <pc:sldMk cId="1101722672" sldId="2147374605"/>
        </pc:sldMkLst>
      </pc:sldChg>
      <pc:sldChg chg="ord">
        <pc:chgData name="Merethe Anette Ryen" userId="S::merethear@uia.no::1a0d79ba-99a9-4ffc-bb02-a2067f6f93d6" providerId="AD" clId="Web-{2EA66D93-6410-44C0-BF8D-0FA3C9D3441E}" dt="2022-10-07T13:54:52.902" v="2"/>
        <pc:sldMkLst>
          <pc:docMk/>
          <pc:sldMk cId="1767342062" sldId="2147374611"/>
        </pc:sldMkLst>
      </pc:sldChg>
      <pc:sldChg chg="del">
        <pc:chgData name="Merethe Anette Ryen" userId="S::merethear@uia.no::1a0d79ba-99a9-4ffc-bb02-a2067f6f93d6" providerId="AD" clId="Web-{2EA66D93-6410-44C0-BF8D-0FA3C9D3441E}" dt="2022-10-07T13:56:58.216" v="24"/>
        <pc:sldMkLst>
          <pc:docMk/>
          <pc:sldMk cId="4116281161" sldId="2147374629"/>
        </pc:sldMkLst>
      </pc:sldChg>
      <pc:sldChg chg="del">
        <pc:chgData name="Merethe Anette Ryen" userId="S::merethear@uia.no::1a0d79ba-99a9-4ffc-bb02-a2067f6f93d6" providerId="AD" clId="Web-{2EA66D93-6410-44C0-BF8D-0FA3C9D3441E}" dt="2022-10-07T13:56:47.872" v="20"/>
        <pc:sldMkLst>
          <pc:docMk/>
          <pc:sldMk cId="194641455" sldId="2147374630"/>
        </pc:sldMkLst>
      </pc:sldChg>
      <pc:sldChg chg="del">
        <pc:chgData name="Merethe Anette Ryen" userId="S::merethear@uia.no::1a0d79ba-99a9-4ffc-bb02-a2067f6f93d6" providerId="AD" clId="Web-{2EA66D93-6410-44C0-BF8D-0FA3C9D3441E}" dt="2022-10-07T13:56:47.904" v="21"/>
        <pc:sldMkLst>
          <pc:docMk/>
          <pc:sldMk cId="3187348827" sldId="2147374631"/>
        </pc:sldMkLst>
      </pc:sldChg>
      <pc:sldChg chg="del">
        <pc:chgData name="Merethe Anette Ryen" userId="S::merethear@uia.no::1a0d79ba-99a9-4ffc-bb02-a2067f6f93d6" providerId="AD" clId="Web-{2EA66D93-6410-44C0-BF8D-0FA3C9D3441E}" dt="2022-10-07T13:56:42.247" v="18"/>
        <pc:sldMkLst>
          <pc:docMk/>
          <pc:sldMk cId="4087681143" sldId="2147374632"/>
        </pc:sldMkLst>
      </pc:sldChg>
      <pc:sldChg chg="del">
        <pc:chgData name="Merethe Anette Ryen" userId="S::merethear@uia.no::1a0d79ba-99a9-4ffc-bb02-a2067f6f93d6" providerId="AD" clId="Web-{2EA66D93-6410-44C0-BF8D-0FA3C9D3441E}" dt="2022-10-07T13:56:42.247" v="17"/>
        <pc:sldMkLst>
          <pc:docMk/>
          <pc:sldMk cId="3634801818" sldId="2147374633"/>
        </pc:sldMkLst>
      </pc:sldChg>
      <pc:sldChg chg="del">
        <pc:chgData name="Merethe Anette Ryen" userId="S::merethear@uia.no::1a0d79ba-99a9-4ffc-bb02-a2067f6f93d6" providerId="AD" clId="Web-{2EA66D93-6410-44C0-BF8D-0FA3C9D3441E}" dt="2022-10-07T13:56:42.247" v="16"/>
        <pc:sldMkLst>
          <pc:docMk/>
          <pc:sldMk cId="3322718058" sldId="2147374634"/>
        </pc:sldMkLst>
      </pc:sldChg>
      <pc:sldChg chg="del">
        <pc:chgData name="Merethe Anette Ryen" userId="S::merethear@uia.no::1a0d79ba-99a9-4ffc-bb02-a2067f6f93d6" providerId="AD" clId="Web-{2EA66D93-6410-44C0-BF8D-0FA3C9D3441E}" dt="2022-10-07T13:56:53.107" v="23"/>
        <pc:sldMkLst>
          <pc:docMk/>
          <pc:sldMk cId="3259048086" sldId="2147374635"/>
        </pc:sldMkLst>
      </pc:sldChg>
      <pc:sldChg chg="del">
        <pc:chgData name="Merethe Anette Ryen" userId="S::merethear@uia.no::1a0d79ba-99a9-4ffc-bb02-a2067f6f93d6" providerId="AD" clId="Web-{2EA66D93-6410-44C0-BF8D-0FA3C9D3441E}" dt="2022-10-07T13:56:47.904" v="22"/>
        <pc:sldMkLst>
          <pc:docMk/>
          <pc:sldMk cId="2052275884" sldId="2147374636"/>
        </pc:sldMkLst>
      </pc:sldChg>
      <pc:sldChg chg="del">
        <pc:chgData name="Merethe Anette Ryen" userId="S::merethear@uia.no::1a0d79ba-99a9-4ffc-bb02-a2067f6f93d6" providerId="AD" clId="Web-{2EA66D93-6410-44C0-BF8D-0FA3C9D3441E}" dt="2022-10-07T13:56:47.872" v="19"/>
        <pc:sldMkLst>
          <pc:docMk/>
          <pc:sldMk cId="2101900747" sldId="2147374647"/>
        </pc:sldMkLst>
      </pc:sldChg>
      <pc:sldChg chg="del">
        <pc:chgData name="Merethe Anette Ryen" userId="S::merethear@uia.no::1a0d79ba-99a9-4ffc-bb02-a2067f6f93d6" providerId="AD" clId="Web-{2EA66D93-6410-44C0-BF8D-0FA3C9D3441E}" dt="2022-10-07T13:56:58.216" v="25"/>
        <pc:sldMkLst>
          <pc:docMk/>
          <pc:sldMk cId="883103009" sldId="2147374649"/>
        </pc:sldMkLst>
      </pc:sldChg>
      <pc:sldChg chg="add">
        <pc:chgData name="Merethe Anette Ryen" userId="S::merethear@uia.no::1a0d79ba-99a9-4ffc-bb02-a2067f6f93d6" providerId="AD" clId="Web-{2EA66D93-6410-44C0-BF8D-0FA3C9D3441E}" dt="2022-10-07T13:54:40.464" v="0"/>
        <pc:sldMkLst>
          <pc:docMk/>
          <pc:sldMk cId="1681271319" sldId="2147374655"/>
        </pc:sldMkLst>
      </pc:sldChg>
      <pc:sldChg chg="add ord">
        <pc:chgData name="Merethe Anette Ryen" userId="S::merethear@uia.no::1a0d79ba-99a9-4ffc-bb02-a2067f6f93d6" providerId="AD" clId="Web-{2EA66D93-6410-44C0-BF8D-0FA3C9D3441E}" dt="2022-10-07T13:54:56.230" v="3"/>
        <pc:sldMkLst>
          <pc:docMk/>
          <pc:sldMk cId="1803012668" sldId="2147374656"/>
        </pc:sldMkLst>
      </pc:sldChg>
      <pc:sldChg chg="modSp add ord">
        <pc:chgData name="Merethe Anette Ryen" userId="S::merethear@uia.no::1a0d79ba-99a9-4ffc-bb02-a2067f6f93d6" providerId="AD" clId="Web-{2EA66D93-6410-44C0-BF8D-0FA3C9D3441E}" dt="2022-10-07T13:55:26.137" v="15" actId="20577"/>
        <pc:sldMkLst>
          <pc:docMk/>
          <pc:sldMk cId="759042129" sldId="2147374657"/>
        </pc:sldMkLst>
      </pc:sldChg>
      <pc:sldChg chg="add">
        <pc:chgData name="Merethe Anette Ryen" userId="S::merethear@uia.no::1a0d79ba-99a9-4ffc-bb02-a2067f6f93d6" providerId="AD" clId="Web-{2EA66D93-6410-44C0-BF8D-0FA3C9D3441E}" dt="2022-10-07T13:57:48.795" v="28"/>
        <pc:sldMkLst>
          <pc:docMk/>
          <pc:sldMk cId="3830755312" sldId="2147374658"/>
        </pc:sldMkLst>
      </pc:sldChg>
      <pc:sldMasterChg chg="addSldLayout">
        <pc:chgData name="Merethe Anette Ryen" userId="S::merethear@uia.no::1a0d79ba-99a9-4ffc-bb02-a2067f6f93d6" providerId="AD" clId="Web-{2EA66D93-6410-44C0-BF8D-0FA3C9D3441E}" dt="2022-10-07T13:54:40.511" v="1"/>
        <pc:sldMasterMkLst>
          <pc:docMk/>
          <pc:sldMasterMk cId="1025947034" sldId="2147483648"/>
        </pc:sldMasterMkLst>
        <pc:sldLayoutChg chg="add">
          <pc:chgData name="Merethe Anette Ryen" userId="S::merethear@uia.no::1a0d79ba-99a9-4ffc-bb02-a2067f6f93d6" providerId="AD" clId="Web-{2EA66D93-6410-44C0-BF8D-0FA3C9D3441E}" dt="2022-10-07T13:54:40.511" v="1"/>
          <pc:sldLayoutMkLst>
            <pc:docMk/>
            <pc:sldMasterMk cId="1025947034" sldId="2147483648"/>
            <pc:sldLayoutMk cId="598159681" sldId="2147483691"/>
          </pc:sldLayoutMkLst>
        </pc:sldLayoutChg>
        <pc:sldLayoutChg chg="add">
          <pc:chgData name="Merethe Anette Ryen" userId="S::merethear@uia.no::1a0d79ba-99a9-4ffc-bb02-a2067f6f93d6" providerId="AD" clId="Web-{2EA66D93-6410-44C0-BF8D-0FA3C9D3441E}" dt="2022-10-07T13:54:40.511" v="1"/>
          <pc:sldLayoutMkLst>
            <pc:docMk/>
            <pc:sldMasterMk cId="1025947034" sldId="2147483648"/>
            <pc:sldLayoutMk cId="3102399077" sldId="2147483692"/>
          </pc:sldLayoutMkLst>
        </pc:sldLayoutChg>
      </pc:sldMasterChg>
    </pc:docChg>
  </pc:docChgLst>
  <pc:docChgLst>
    <pc:chgData name="Merethe Anette Ryen" userId="S::merethear@uia.no::1a0d79ba-99a9-4ffc-bb02-a2067f6f93d6" providerId="AD" clId="Web-{1EF0CE0C-CA5D-4F53-AB70-08B44D81F302}"/>
    <pc:docChg chg="modSld">
      <pc:chgData name="Merethe Anette Ryen" userId="S::merethear@uia.no::1a0d79ba-99a9-4ffc-bb02-a2067f6f93d6" providerId="AD" clId="Web-{1EF0CE0C-CA5D-4F53-AB70-08B44D81F302}" dt="2024-08-26T08:30:50.814" v="1" actId="20577"/>
      <pc:docMkLst>
        <pc:docMk/>
      </pc:docMkLst>
      <pc:sldChg chg="modSp">
        <pc:chgData name="Merethe Anette Ryen" userId="S::merethear@uia.no::1a0d79ba-99a9-4ffc-bb02-a2067f6f93d6" providerId="AD" clId="Web-{1EF0CE0C-CA5D-4F53-AB70-08B44D81F302}" dt="2024-08-26T08:30:50.814" v="1" actId="20577"/>
        <pc:sldMkLst>
          <pc:docMk/>
          <pc:sldMk cId="3535660268" sldId="2147374820"/>
        </pc:sldMkLst>
      </pc:sldChg>
    </pc:docChg>
  </pc:docChgLst>
  <pc:docChgLst>
    <pc:chgData name="Merethe Anette Ryen" userId="S::merethear@uia.no::1a0d79ba-99a9-4ffc-bb02-a2067f6f93d6" providerId="AD" clId="Web-{C8886041-0D4F-49B1-B2D0-618D5A9FA210}"/>
    <pc:docChg chg="modSld sldOrd">
      <pc:chgData name="Merethe Anette Ryen" userId="S::merethear@uia.no::1a0d79ba-99a9-4ffc-bb02-a2067f6f93d6" providerId="AD" clId="Web-{C8886041-0D4F-49B1-B2D0-618D5A9FA210}" dt="2025-06-03T19:22:15.659" v="2" actId="20577"/>
      <pc:docMkLst>
        <pc:docMk/>
      </pc:docMkLst>
      <pc:sldChg chg="modSp ord">
        <pc:chgData name="Merethe Anette Ryen" userId="S::merethear@uia.no::1a0d79ba-99a9-4ffc-bb02-a2067f6f93d6" providerId="AD" clId="Web-{C8886041-0D4F-49B1-B2D0-618D5A9FA210}" dt="2025-06-03T19:22:15.659" v="2" actId="20577"/>
        <pc:sldMkLst>
          <pc:docMk/>
          <pc:sldMk cId="879967502" sldId="2147375055"/>
        </pc:sldMkLst>
        <pc:spChg chg="mod">
          <ac:chgData name="Merethe Anette Ryen" userId="S::merethear@uia.no::1a0d79ba-99a9-4ffc-bb02-a2067f6f93d6" providerId="AD" clId="Web-{C8886041-0D4F-49B1-B2D0-618D5A9FA210}" dt="2025-06-03T19:22:15.659" v="2" actId="20577"/>
          <ac:spMkLst>
            <pc:docMk/>
            <pc:sldMk cId="879967502" sldId="2147375055"/>
            <ac:spMk id="3" creationId="{53AA6F60-BA12-41AF-A1AF-20C51226DC95}"/>
          </ac:spMkLst>
        </pc:spChg>
      </pc:sldChg>
      <pc:sldChg chg="modSp">
        <pc:chgData name="Merethe Anette Ryen" userId="S::merethear@uia.no::1a0d79ba-99a9-4ffc-bb02-a2067f6f93d6" providerId="AD" clId="Web-{C8886041-0D4F-49B1-B2D0-618D5A9FA210}" dt="2025-06-03T19:21:41.002" v="0" actId="20577"/>
        <pc:sldMkLst>
          <pc:docMk/>
          <pc:sldMk cId="2781485390" sldId="2147375199"/>
        </pc:sldMkLst>
        <pc:spChg chg="mod">
          <ac:chgData name="Merethe Anette Ryen" userId="S::merethear@uia.no::1a0d79ba-99a9-4ffc-bb02-a2067f6f93d6" providerId="AD" clId="Web-{C8886041-0D4F-49B1-B2D0-618D5A9FA210}" dt="2025-06-03T19:21:41.002" v="0" actId="20577"/>
          <ac:spMkLst>
            <pc:docMk/>
            <pc:sldMk cId="2781485390" sldId="2147375199"/>
            <ac:spMk id="2" creationId="{0A5DB4B7-B94A-8D57-7186-57FD9BA07FB8}"/>
          </ac:spMkLst>
        </pc:spChg>
      </pc:sldChg>
    </pc:docChg>
  </pc:docChgLst>
  <pc:docChgLst>
    <pc:chgData name="Merethe Anette Ryen" userId="S::merethear@uia.no::1a0d79ba-99a9-4ffc-bb02-a2067f6f93d6" providerId="AD" clId="Web-{998AD727-CA3E-4CCE-A92B-504D8B93B0BD}"/>
    <pc:docChg chg="modSld">
      <pc:chgData name="Merethe Anette Ryen" userId="S::merethear@uia.no::1a0d79ba-99a9-4ffc-bb02-a2067f6f93d6" providerId="AD" clId="Web-{998AD727-CA3E-4CCE-A92B-504D8B93B0BD}" dt="2022-04-04T07:04:42.179" v="44" actId="20577"/>
      <pc:docMkLst>
        <pc:docMk/>
      </pc:docMkLst>
      <pc:sldChg chg="modSp">
        <pc:chgData name="Merethe Anette Ryen" userId="S::merethear@uia.no::1a0d79ba-99a9-4ffc-bb02-a2067f6f93d6" providerId="AD" clId="Web-{998AD727-CA3E-4CCE-A92B-504D8B93B0BD}" dt="2022-04-04T07:04:42.179" v="44" actId="20577"/>
        <pc:sldMkLst>
          <pc:docMk/>
          <pc:sldMk cId="687476664" sldId="644"/>
        </pc:sldMkLst>
      </pc:sldChg>
    </pc:docChg>
  </pc:docChgLst>
  <pc:docChgLst>
    <pc:chgData name="Merethe Anette Ryen" userId="1a0d79ba-99a9-4ffc-bb02-a2067f6f93d6" providerId="ADAL" clId="{34F0E7DC-67FF-4BC9-BC9F-E4259D2AA083}"/>
    <pc:docChg chg="custSel addSld modSld modSection">
      <pc:chgData name="Merethe Anette Ryen" userId="1a0d79ba-99a9-4ffc-bb02-a2067f6f93d6" providerId="ADAL" clId="{34F0E7DC-67FF-4BC9-BC9F-E4259D2AA083}" dt="2023-10-03T08:44:16.280" v="793" actId="1366"/>
      <pc:docMkLst>
        <pc:docMk/>
      </pc:docMkLst>
      <pc:sldChg chg="addSp delSp modSp mod">
        <pc:chgData name="Merethe Anette Ryen" userId="1a0d79ba-99a9-4ffc-bb02-a2067f6f93d6" providerId="ADAL" clId="{34F0E7DC-67FF-4BC9-BC9F-E4259D2AA083}" dt="2023-09-19T12:29:43.134" v="363" actId="1076"/>
        <pc:sldMkLst>
          <pc:docMk/>
          <pc:sldMk cId="2805838328" sldId="2147374821"/>
        </pc:sldMkLst>
      </pc:sldChg>
      <pc:sldChg chg="addSp delSp modSp new mod">
        <pc:chgData name="Merethe Anette Ryen" userId="1a0d79ba-99a9-4ffc-bb02-a2067f6f93d6" providerId="ADAL" clId="{34F0E7DC-67FF-4BC9-BC9F-E4259D2AA083}" dt="2023-09-19T12:41:37.246" v="791" actId="1076"/>
        <pc:sldMkLst>
          <pc:docMk/>
          <pc:sldMk cId="2087646414" sldId="2147374822"/>
        </pc:sldMkLst>
      </pc:sldChg>
      <pc:sldChg chg="modSp">
        <pc:chgData name="Merethe Anette Ryen" userId="1a0d79ba-99a9-4ffc-bb02-a2067f6f93d6" providerId="ADAL" clId="{34F0E7DC-67FF-4BC9-BC9F-E4259D2AA083}" dt="2023-10-03T08:44:16.280" v="793" actId="1366"/>
        <pc:sldMkLst>
          <pc:docMk/>
          <pc:sldMk cId="1190518682" sldId="2147374824"/>
        </pc:sldMkLst>
      </pc:sldChg>
    </pc:docChg>
  </pc:docChgLst>
  <pc:docChgLst>
    <pc:chgData name="Geir Torstveit" userId="S::geirt@uia.no::69d3c803-bb94-498c-bee3-31da752d6f83" providerId="AD" clId="Web-{35CF7E95-1CD8-E068-06EC-7E7590362DDD}"/>
    <pc:docChg chg="mod modSld">
      <pc:chgData name="Geir Torstveit" userId="S::geirt@uia.no::69d3c803-bb94-498c-bee3-31da752d6f83" providerId="AD" clId="Web-{35CF7E95-1CD8-E068-06EC-7E7590362DDD}" dt="2023-01-11T14:49:45.394" v="114" actId="20577"/>
      <pc:docMkLst>
        <pc:docMk/>
      </pc:docMkLst>
      <pc:sldChg chg="modSp addCm">
        <pc:chgData name="Geir Torstveit" userId="S::geirt@uia.no::69d3c803-bb94-498c-bee3-31da752d6f83" providerId="AD" clId="Web-{35CF7E95-1CD8-E068-06EC-7E7590362DDD}" dt="2023-01-11T14:49:45.394" v="114" actId="20577"/>
        <pc:sldMkLst>
          <pc:docMk/>
          <pc:sldMk cId="2977622334" sldId="2147374669"/>
        </pc:sldMkLst>
      </pc:sldChg>
      <pc:sldChg chg="addSp delSp modSp">
        <pc:chgData name="Geir Torstveit" userId="S::geirt@uia.no::69d3c803-bb94-498c-bee3-31da752d6f83" providerId="AD" clId="Web-{35CF7E95-1CD8-E068-06EC-7E7590362DDD}" dt="2023-01-11T14:41:19.279" v="47" actId="20577"/>
        <pc:sldMkLst>
          <pc:docMk/>
          <pc:sldMk cId="3797389154" sldId="2147374705"/>
        </pc:sldMkLst>
      </pc:sldChg>
      <pc:sldChg chg="modSp">
        <pc:chgData name="Geir Torstveit" userId="S::geirt@uia.no::69d3c803-bb94-498c-bee3-31da752d6f83" providerId="AD" clId="Web-{35CF7E95-1CD8-E068-06EC-7E7590362DDD}" dt="2023-01-11T14:46:52.002" v="100" actId="20577"/>
        <pc:sldMkLst>
          <pc:docMk/>
          <pc:sldMk cId="1986306149" sldId="2147374708"/>
        </pc:sldMkLst>
      </pc:sldChg>
      <pc:sldChg chg="modSp addCm">
        <pc:chgData name="Geir Torstveit" userId="S::geirt@uia.no::69d3c803-bb94-498c-bee3-31da752d6f83" providerId="AD" clId="Web-{35CF7E95-1CD8-E068-06EC-7E7590362DDD}" dt="2023-01-11T14:49:02.737" v="111" actId="20577"/>
        <pc:sldMkLst>
          <pc:docMk/>
          <pc:sldMk cId="4210626817" sldId="2147374710"/>
        </pc:sldMkLst>
      </pc:sldChg>
    </pc:docChg>
  </pc:docChgLst>
  <pc:docChgLst>
    <pc:chgData name="Merethe Anette Ryen" userId="S::merethear@uia.no::1a0d79ba-99a9-4ffc-bb02-a2067f6f93d6" providerId="AD" clId="Web-{1D5C354E-6EDE-4B6B-913C-FC997DE5305D}"/>
    <pc:docChg chg="addSld modSld modSection">
      <pc:chgData name="Merethe Anette Ryen" userId="S::merethear@uia.no::1a0d79ba-99a9-4ffc-bb02-a2067f6f93d6" providerId="AD" clId="Web-{1D5C354E-6EDE-4B6B-913C-FC997DE5305D}" dt="2023-07-19T07:39:44.808" v="7" actId="20577"/>
      <pc:docMkLst>
        <pc:docMk/>
      </pc:docMkLst>
      <pc:sldChg chg="addSp delSp modSp new">
        <pc:chgData name="Merethe Anette Ryen" userId="S::merethear@uia.no::1a0d79ba-99a9-4ffc-bb02-a2067f6f93d6" providerId="AD" clId="Web-{1D5C354E-6EDE-4B6B-913C-FC997DE5305D}" dt="2023-07-19T07:39:44.808" v="7" actId="20577"/>
        <pc:sldMkLst>
          <pc:docMk/>
          <pc:sldMk cId="4275080738" sldId="2147374787"/>
        </pc:sldMkLst>
      </pc:sldChg>
    </pc:docChg>
  </pc:docChgLst>
  <pc:docChgLst>
    <pc:chgData name="Merethe Anette Ryen" userId="S::merethear@uia.no::1a0d79ba-99a9-4ffc-bb02-a2067f6f93d6" providerId="AD" clId="Web-{6E8AEDC3-86F6-44D2-A94E-191C8B094CCB}"/>
    <pc:docChg chg="addSld modSection">
      <pc:chgData name="Merethe Anette Ryen" userId="S::merethear@uia.no::1a0d79ba-99a9-4ffc-bb02-a2067f6f93d6" providerId="AD" clId="Web-{6E8AEDC3-86F6-44D2-A94E-191C8B094CCB}" dt="2023-07-19T13:29:35.551" v="0"/>
      <pc:docMkLst>
        <pc:docMk/>
      </pc:docMkLst>
      <pc:sldChg chg="add">
        <pc:chgData name="Merethe Anette Ryen" userId="S::merethear@uia.no::1a0d79ba-99a9-4ffc-bb02-a2067f6f93d6" providerId="AD" clId="Web-{6E8AEDC3-86F6-44D2-A94E-191C8B094CCB}" dt="2023-07-19T13:29:35.551" v="0"/>
        <pc:sldMkLst>
          <pc:docMk/>
          <pc:sldMk cId="4152910024" sldId="2147374816"/>
        </pc:sldMkLst>
      </pc:sldChg>
    </pc:docChg>
  </pc:docChgLst>
  <pc:docChgLst>
    <pc:chgData name="Merethe Anette Ryen" userId="S::merethear@uia.no::1a0d79ba-99a9-4ffc-bb02-a2067f6f93d6" providerId="AD" clId="Web-{00275362-859A-4E9D-BFA0-FEF0B38E16A4}"/>
    <pc:docChg chg="modSld">
      <pc:chgData name="Merethe Anette Ryen" userId="S::merethear@uia.no::1a0d79ba-99a9-4ffc-bb02-a2067f6f93d6" providerId="AD" clId="Web-{00275362-859A-4E9D-BFA0-FEF0B38E16A4}" dt="2022-04-06T11:22:35.397" v="52" actId="20577"/>
      <pc:docMkLst>
        <pc:docMk/>
      </pc:docMkLst>
      <pc:sldChg chg="modSp">
        <pc:chgData name="Merethe Anette Ryen" userId="S::merethear@uia.no::1a0d79ba-99a9-4ffc-bb02-a2067f6f93d6" providerId="AD" clId="Web-{00275362-859A-4E9D-BFA0-FEF0B38E16A4}" dt="2022-04-06T11:22:01.255" v="7" actId="20577"/>
        <pc:sldMkLst>
          <pc:docMk/>
          <pc:sldMk cId="2062943582" sldId="647"/>
        </pc:sldMkLst>
      </pc:sldChg>
      <pc:sldChg chg="modSp">
        <pc:chgData name="Merethe Anette Ryen" userId="S::merethear@uia.no::1a0d79ba-99a9-4ffc-bb02-a2067f6f93d6" providerId="AD" clId="Web-{00275362-859A-4E9D-BFA0-FEF0B38E16A4}" dt="2022-04-06T11:22:35.397" v="52" actId="20577"/>
        <pc:sldMkLst>
          <pc:docMk/>
          <pc:sldMk cId="4124668116" sldId="663"/>
        </pc:sldMkLst>
      </pc:sldChg>
    </pc:docChg>
  </pc:docChgLst>
  <pc:docChgLst>
    <pc:chgData name="Merethe Anette Ryen" userId="S::merethear@uia.no::1a0d79ba-99a9-4ffc-bb02-a2067f6f93d6" providerId="AD" clId="Web-{8D6A5041-5D1E-461E-80D3-5DEEF43D4B7E}"/>
    <pc:docChg chg="addSld delSld modSld modSection">
      <pc:chgData name="Merethe Anette Ryen" userId="S::merethear@uia.no::1a0d79ba-99a9-4ffc-bb02-a2067f6f93d6" providerId="AD" clId="Web-{8D6A5041-5D1E-461E-80D3-5DEEF43D4B7E}" dt="2025-05-30T19:43:45.673" v="14" actId="20577"/>
      <pc:docMkLst>
        <pc:docMk/>
      </pc:docMkLst>
      <pc:sldChg chg="add del">
        <pc:chgData name="Merethe Anette Ryen" userId="S::merethear@uia.no::1a0d79ba-99a9-4ffc-bb02-a2067f6f93d6" providerId="AD" clId="Web-{8D6A5041-5D1E-461E-80D3-5DEEF43D4B7E}" dt="2025-05-30T19:40:46.327" v="2"/>
        <pc:sldMkLst>
          <pc:docMk/>
          <pc:sldMk cId="1435382986" sldId="2147374735"/>
        </pc:sldMkLst>
      </pc:sldChg>
      <pc:sldChg chg="modSp">
        <pc:chgData name="Merethe Anette Ryen" userId="S::merethear@uia.no::1a0d79ba-99a9-4ffc-bb02-a2067f6f93d6" providerId="AD" clId="Web-{8D6A5041-5D1E-461E-80D3-5DEEF43D4B7E}" dt="2025-05-30T19:42:46.094" v="4" actId="20577"/>
        <pc:sldMkLst>
          <pc:docMk/>
          <pc:sldMk cId="2454095915" sldId="2147375178"/>
        </pc:sldMkLst>
        <pc:spChg chg="mod">
          <ac:chgData name="Merethe Anette Ryen" userId="S::merethear@uia.no::1a0d79ba-99a9-4ffc-bb02-a2067f6f93d6" providerId="AD" clId="Web-{8D6A5041-5D1E-461E-80D3-5DEEF43D4B7E}" dt="2025-05-30T19:42:46.094" v="4" actId="20577"/>
          <ac:spMkLst>
            <pc:docMk/>
            <pc:sldMk cId="2454095915" sldId="2147375178"/>
            <ac:spMk id="25" creationId="{EE33D97B-C85E-8BD2-F3F0-BBB2175FC15D}"/>
          </ac:spMkLst>
        </pc:spChg>
      </pc:sldChg>
      <pc:sldChg chg="modSp">
        <pc:chgData name="Merethe Anette Ryen" userId="S::merethear@uia.no::1a0d79ba-99a9-4ffc-bb02-a2067f6f93d6" providerId="AD" clId="Web-{8D6A5041-5D1E-461E-80D3-5DEEF43D4B7E}" dt="2025-05-30T19:43:45.673" v="14" actId="20577"/>
        <pc:sldMkLst>
          <pc:docMk/>
          <pc:sldMk cId="2771915587" sldId="2147375192"/>
        </pc:sldMkLst>
        <pc:spChg chg="mod">
          <ac:chgData name="Merethe Anette Ryen" userId="S::merethear@uia.no::1a0d79ba-99a9-4ffc-bb02-a2067f6f93d6" providerId="AD" clId="Web-{8D6A5041-5D1E-461E-80D3-5DEEF43D4B7E}" dt="2025-05-30T19:43:45.673" v="14" actId="20577"/>
          <ac:spMkLst>
            <pc:docMk/>
            <pc:sldMk cId="2771915587" sldId="2147375192"/>
            <ac:spMk id="3" creationId="{C74E4BEC-DBF3-BE67-524F-CDE0F7F236EC}"/>
          </ac:spMkLst>
        </pc:spChg>
      </pc:sldChg>
      <pc:sldChg chg="addSp">
        <pc:chgData name="Merethe Anette Ryen" userId="S::merethear@uia.no::1a0d79ba-99a9-4ffc-bb02-a2067f6f93d6" providerId="AD" clId="Web-{8D6A5041-5D1E-461E-80D3-5DEEF43D4B7E}" dt="2025-05-30T19:40:37.358" v="1"/>
        <pc:sldMkLst>
          <pc:docMk/>
          <pc:sldMk cId="2781485390" sldId="2147375199"/>
        </pc:sldMkLst>
        <pc:picChg chg="add">
          <ac:chgData name="Merethe Anette Ryen" userId="S::merethear@uia.no::1a0d79ba-99a9-4ffc-bb02-a2067f6f93d6" providerId="AD" clId="Web-{8D6A5041-5D1E-461E-80D3-5DEEF43D4B7E}" dt="2025-05-30T19:40:37.358" v="1"/>
          <ac:picMkLst>
            <pc:docMk/>
            <pc:sldMk cId="2781485390" sldId="2147375199"/>
            <ac:picMk id="5" creationId="{5C54A08A-7EBF-AAA1-187D-00D5FE6746D0}"/>
          </ac:picMkLst>
        </pc:picChg>
      </pc:sldChg>
    </pc:docChg>
  </pc:docChgLst>
  <pc:docChgLst>
    <pc:chgData name="Merethe Anette Ryen" userId="S::merethear@uia.no::1a0d79ba-99a9-4ffc-bb02-a2067f6f93d6" providerId="AD" clId="Web-{3ECAC4CF-1187-4550-9AB8-58FCBE83D1CA}"/>
    <pc:docChg chg="addSld delSld sldOrd modSection">
      <pc:chgData name="Merethe Anette Ryen" userId="S::merethear@uia.no::1a0d79ba-99a9-4ffc-bb02-a2067f6f93d6" providerId="AD" clId="Web-{3ECAC4CF-1187-4550-9AB8-58FCBE83D1CA}" dt="2023-07-19T12:29:28.208" v="11"/>
      <pc:docMkLst>
        <pc:docMk/>
      </pc:docMkLst>
      <pc:sldChg chg="add del">
        <pc:chgData name="Merethe Anette Ryen" userId="S::merethear@uia.no::1a0d79ba-99a9-4ffc-bb02-a2067f6f93d6" providerId="AD" clId="Web-{3ECAC4CF-1187-4550-9AB8-58FCBE83D1CA}" dt="2023-07-19T12:29:16.818" v="9"/>
        <pc:sldMkLst>
          <pc:docMk/>
          <pc:sldMk cId="1502138902" sldId="2147374762"/>
        </pc:sldMkLst>
      </pc:sldChg>
      <pc:sldChg chg="add del ord">
        <pc:chgData name="Merethe Anette Ryen" userId="S::merethear@uia.no::1a0d79ba-99a9-4ffc-bb02-a2067f6f93d6" providerId="AD" clId="Web-{3ECAC4CF-1187-4550-9AB8-58FCBE83D1CA}" dt="2023-07-19T12:29:28.208" v="11"/>
        <pc:sldMkLst>
          <pc:docMk/>
          <pc:sldMk cId="2459704082" sldId="2147374793"/>
        </pc:sldMkLst>
      </pc:sldChg>
      <pc:sldChg chg="add del ord">
        <pc:chgData name="Merethe Anette Ryen" userId="S::merethear@uia.no::1a0d79ba-99a9-4ffc-bb02-a2067f6f93d6" providerId="AD" clId="Web-{3ECAC4CF-1187-4550-9AB8-58FCBE83D1CA}" dt="2023-07-19T12:29:19.818" v="10"/>
        <pc:sldMkLst>
          <pc:docMk/>
          <pc:sldMk cId="2794289582" sldId="2147374794"/>
        </pc:sldMkLst>
      </pc:sldChg>
    </pc:docChg>
  </pc:docChgLst>
  <pc:docChgLst>
    <pc:chgData name="Merethe Anette Ryen" userId="1a0d79ba-99a9-4ffc-bb02-a2067f6f93d6" providerId="ADAL" clId="{28A51921-5EC6-4319-A75D-314FB9AD0B39}"/>
    <pc:docChg chg="undo redo custSel addSld delSld modSld sldOrd addSection delSection modSection">
      <pc:chgData name="Merethe Anette Ryen" userId="1a0d79ba-99a9-4ffc-bb02-a2067f6f93d6" providerId="ADAL" clId="{28A51921-5EC6-4319-A75D-314FB9AD0B39}" dt="2022-09-12T10:50:00.219" v="13737" actId="20577"/>
      <pc:docMkLst>
        <pc:docMk/>
      </pc:docMkLst>
      <pc:sldChg chg="add">
        <pc:chgData name="Merethe Anette Ryen" userId="1a0d79ba-99a9-4ffc-bb02-a2067f6f93d6" providerId="ADAL" clId="{28A51921-5EC6-4319-A75D-314FB9AD0B39}" dt="2022-09-08T10:48:01.056" v="16"/>
        <pc:sldMkLst>
          <pc:docMk/>
          <pc:sldMk cId="334357058" sldId="274"/>
        </pc:sldMkLst>
      </pc:sldChg>
      <pc:sldChg chg="add del">
        <pc:chgData name="Merethe Anette Ryen" userId="1a0d79ba-99a9-4ffc-bb02-a2067f6f93d6" providerId="ADAL" clId="{28A51921-5EC6-4319-A75D-314FB9AD0B39}" dt="2022-09-08T10:47:52.664" v="13" actId="2696"/>
        <pc:sldMkLst>
          <pc:docMk/>
          <pc:sldMk cId="1032388041" sldId="274"/>
        </pc:sldMkLst>
      </pc:sldChg>
      <pc:sldChg chg="add del">
        <pc:chgData name="Merethe Anette Ryen" userId="1a0d79ba-99a9-4ffc-bb02-a2067f6f93d6" providerId="ADAL" clId="{28A51921-5EC6-4319-A75D-314FB9AD0B39}" dt="2022-09-08T10:47:58.051" v="15"/>
        <pc:sldMkLst>
          <pc:docMk/>
          <pc:sldMk cId="3064731785" sldId="274"/>
        </pc:sldMkLst>
      </pc:sldChg>
      <pc:sldChg chg="add del">
        <pc:chgData name="Merethe Anette Ryen" userId="1a0d79ba-99a9-4ffc-bb02-a2067f6f93d6" providerId="ADAL" clId="{28A51921-5EC6-4319-A75D-314FB9AD0B39}" dt="2022-09-08T10:47:52.664" v="13" actId="2696"/>
        <pc:sldMkLst>
          <pc:docMk/>
          <pc:sldMk cId="385058923" sldId="506"/>
        </pc:sldMkLst>
      </pc:sldChg>
      <pc:sldChg chg="add del">
        <pc:chgData name="Merethe Anette Ryen" userId="1a0d79ba-99a9-4ffc-bb02-a2067f6f93d6" providerId="ADAL" clId="{28A51921-5EC6-4319-A75D-314FB9AD0B39}" dt="2022-09-08T10:47:58.051" v="15"/>
        <pc:sldMkLst>
          <pc:docMk/>
          <pc:sldMk cId="918923611" sldId="506"/>
        </pc:sldMkLst>
      </pc:sldChg>
      <pc:sldChg chg="add">
        <pc:chgData name="Merethe Anette Ryen" userId="1a0d79ba-99a9-4ffc-bb02-a2067f6f93d6" providerId="ADAL" clId="{28A51921-5EC6-4319-A75D-314FB9AD0B39}" dt="2022-09-08T10:48:01.056" v="16"/>
        <pc:sldMkLst>
          <pc:docMk/>
          <pc:sldMk cId="1880413105" sldId="506"/>
        </pc:sldMkLst>
      </pc:sldChg>
      <pc:sldChg chg="add del">
        <pc:chgData name="Merethe Anette Ryen" userId="1a0d79ba-99a9-4ffc-bb02-a2067f6f93d6" providerId="ADAL" clId="{28A51921-5EC6-4319-A75D-314FB9AD0B39}" dt="2022-09-08T10:47:58.051" v="15"/>
        <pc:sldMkLst>
          <pc:docMk/>
          <pc:sldMk cId="235403062" sldId="649"/>
        </pc:sldMkLst>
      </pc:sldChg>
      <pc:sldChg chg="add">
        <pc:chgData name="Merethe Anette Ryen" userId="1a0d79ba-99a9-4ffc-bb02-a2067f6f93d6" providerId="ADAL" clId="{28A51921-5EC6-4319-A75D-314FB9AD0B39}" dt="2022-09-08T10:48:01.056" v="16"/>
        <pc:sldMkLst>
          <pc:docMk/>
          <pc:sldMk cId="1521368981" sldId="649"/>
        </pc:sldMkLst>
      </pc:sldChg>
      <pc:sldChg chg="add del mod modShow">
        <pc:chgData name="Merethe Anette Ryen" userId="1a0d79ba-99a9-4ffc-bb02-a2067f6f93d6" providerId="ADAL" clId="{28A51921-5EC6-4319-A75D-314FB9AD0B39}" dt="2022-09-08T10:47:52.664" v="13" actId="2696"/>
        <pc:sldMkLst>
          <pc:docMk/>
          <pc:sldMk cId="3421155599" sldId="649"/>
        </pc:sldMkLst>
      </pc:sldChg>
      <pc:sldChg chg="add del mod modShow">
        <pc:chgData name="Merethe Anette Ryen" userId="1a0d79ba-99a9-4ffc-bb02-a2067f6f93d6" providerId="ADAL" clId="{28A51921-5EC6-4319-A75D-314FB9AD0B39}" dt="2022-09-08T10:47:27.704" v="11" actId="729"/>
        <pc:sldMkLst>
          <pc:docMk/>
          <pc:sldMk cId="982403725" sldId="650"/>
        </pc:sldMkLst>
      </pc:sldChg>
      <pc:sldChg chg="add del">
        <pc:chgData name="Merethe Anette Ryen" userId="1a0d79ba-99a9-4ffc-bb02-a2067f6f93d6" providerId="ADAL" clId="{28A51921-5EC6-4319-A75D-314FB9AD0B39}" dt="2022-09-08T10:47:58.051" v="15"/>
        <pc:sldMkLst>
          <pc:docMk/>
          <pc:sldMk cId="301239742" sldId="651"/>
        </pc:sldMkLst>
      </pc:sldChg>
      <pc:sldChg chg="add del mod modShow">
        <pc:chgData name="Merethe Anette Ryen" userId="1a0d79ba-99a9-4ffc-bb02-a2067f6f93d6" providerId="ADAL" clId="{28A51921-5EC6-4319-A75D-314FB9AD0B39}" dt="2022-09-08T10:47:52.664" v="13" actId="2696"/>
        <pc:sldMkLst>
          <pc:docMk/>
          <pc:sldMk cId="3666750332" sldId="651"/>
        </pc:sldMkLst>
      </pc:sldChg>
      <pc:sldChg chg="add modNotesTx">
        <pc:chgData name="Merethe Anette Ryen" userId="1a0d79ba-99a9-4ffc-bb02-a2067f6f93d6" providerId="ADAL" clId="{28A51921-5EC6-4319-A75D-314FB9AD0B39}" dt="2022-09-09T10:58:10.982" v="5403" actId="20577"/>
        <pc:sldMkLst>
          <pc:docMk/>
          <pc:sldMk cId="3710683031" sldId="651"/>
        </pc:sldMkLst>
      </pc:sldChg>
      <pc:sldChg chg="addSp delSp modSp add mod modNotesTx">
        <pc:chgData name="Merethe Anette Ryen" userId="1a0d79ba-99a9-4ffc-bb02-a2067f6f93d6" providerId="ADAL" clId="{28A51921-5EC6-4319-A75D-314FB9AD0B39}" dt="2022-09-09T12:52:32.601" v="9408" actId="1076"/>
        <pc:sldMkLst>
          <pc:docMk/>
          <pc:sldMk cId="2882871590" sldId="653"/>
        </pc:sldMkLst>
      </pc:sldChg>
      <pc:sldChg chg="add">
        <pc:chgData name="Merethe Anette Ryen" userId="1a0d79ba-99a9-4ffc-bb02-a2067f6f93d6" providerId="ADAL" clId="{28A51921-5EC6-4319-A75D-314FB9AD0B39}" dt="2022-09-09T09:06:39.125" v="3721"/>
        <pc:sldMkLst>
          <pc:docMk/>
          <pc:sldMk cId="1657049946" sldId="2147374568"/>
        </pc:sldMkLst>
      </pc:sldChg>
      <pc:sldChg chg="modSp add mod">
        <pc:chgData name="Merethe Anette Ryen" userId="1a0d79ba-99a9-4ffc-bb02-a2067f6f93d6" providerId="ADAL" clId="{28A51921-5EC6-4319-A75D-314FB9AD0B39}" dt="2022-09-09T11:07:32.375" v="6144" actId="20577"/>
        <pc:sldMkLst>
          <pc:docMk/>
          <pc:sldMk cId="3385045985" sldId="2147374572"/>
        </pc:sldMkLst>
      </pc:sldChg>
      <pc:sldChg chg="del ord">
        <pc:chgData name="Merethe Anette Ryen" userId="1a0d79ba-99a9-4ffc-bb02-a2067f6f93d6" providerId="ADAL" clId="{28A51921-5EC6-4319-A75D-314FB9AD0B39}" dt="2022-09-09T11:07:02.729" v="6109" actId="2696"/>
        <pc:sldMkLst>
          <pc:docMk/>
          <pc:sldMk cId="2847525510" sldId="2147374573"/>
        </pc:sldMkLst>
      </pc:sldChg>
      <pc:sldChg chg="del">
        <pc:chgData name="Merethe Anette Ryen" userId="1a0d79ba-99a9-4ffc-bb02-a2067f6f93d6" providerId="ADAL" clId="{28A51921-5EC6-4319-A75D-314FB9AD0B39}" dt="2022-09-08T10:42:28.960" v="4" actId="2696"/>
        <pc:sldMkLst>
          <pc:docMk/>
          <pc:sldMk cId="2457360883" sldId="2147374575"/>
        </pc:sldMkLst>
      </pc:sldChg>
      <pc:sldChg chg="addSp modSp add mod">
        <pc:chgData name="Merethe Anette Ryen" userId="1a0d79ba-99a9-4ffc-bb02-a2067f6f93d6" providerId="ADAL" clId="{28A51921-5EC6-4319-A75D-314FB9AD0B39}" dt="2022-09-08T11:48:04.989" v="551" actId="1076"/>
        <pc:sldMkLst>
          <pc:docMk/>
          <pc:sldMk cId="3905172052" sldId="2147374576"/>
        </pc:sldMkLst>
      </pc:sldChg>
      <pc:sldChg chg="modSp mod ord">
        <pc:chgData name="Merethe Anette Ryen" userId="1a0d79ba-99a9-4ffc-bb02-a2067f6f93d6" providerId="ADAL" clId="{28A51921-5EC6-4319-A75D-314FB9AD0B39}" dt="2022-09-12T08:01:07.059" v="12178" actId="20577"/>
        <pc:sldMkLst>
          <pc:docMk/>
          <pc:sldMk cId="1446892212" sldId="2147374577"/>
        </pc:sldMkLst>
      </pc:sldChg>
      <pc:sldChg chg="addSp delSp modSp new mod ord modClrScheme chgLayout">
        <pc:chgData name="Merethe Anette Ryen" userId="1a0d79ba-99a9-4ffc-bb02-a2067f6f93d6" providerId="ADAL" clId="{28A51921-5EC6-4319-A75D-314FB9AD0B39}" dt="2022-09-12T08:48:12.991" v="13705"/>
        <pc:sldMkLst>
          <pc:docMk/>
          <pc:sldMk cId="447043750" sldId="2147374578"/>
        </pc:sldMkLst>
      </pc:sldChg>
      <pc:sldChg chg="addSp delSp modSp add mod">
        <pc:chgData name="Merethe Anette Ryen" userId="1a0d79ba-99a9-4ffc-bb02-a2067f6f93d6" providerId="ADAL" clId="{28A51921-5EC6-4319-A75D-314FB9AD0B39}" dt="2022-09-08T11:01:32.174" v="324" actId="20577"/>
        <pc:sldMkLst>
          <pc:docMk/>
          <pc:sldMk cId="228223136" sldId="2147374579"/>
        </pc:sldMkLst>
      </pc:sldChg>
      <pc:sldChg chg="del">
        <pc:chgData name="Merethe Anette Ryen" userId="1a0d79ba-99a9-4ffc-bb02-a2067f6f93d6" providerId="ADAL" clId="{28A51921-5EC6-4319-A75D-314FB9AD0B39}" dt="2022-09-08T10:42:32.784" v="5" actId="2696"/>
        <pc:sldMkLst>
          <pc:docMk/>
          <pc:sldMk cId="954396748" sldId="2147374579"/>
        </pc:sldMkLst>
      </pc:sldChg>
      <pc:sldChg chg="del">
        <pc:chgData name="Merethe Anette Ryen" userId="1a0d79ba-99a9-4ffc-bb02-a2067f6f93d6" providerId="ADAL" clId="{28A51921-5EC6-4319-A75D-314FB9AD0B39}" dt="2022-09-08T10:42:12.713" v="3" actId="2696"/>
        <pc:sldMkLst>
          <pc:docMk/>
          <pc:sldMk cId="587946890" sldId="2147374580"/>
        </pc:sldMkLst>
      </pc:sldChg>
      <pc:sldChg chg="add">
        <pc:chgData name="Merethe Anette Ryen" userId="1a0d79ba-99a9-4ffc-bb02-a2067f6f93d6" providerId="ADAL" clId="{28A51921-5EC6-4319-A75D-314FB9AD0B39}" dt="2022-09-08T13:06:08.148" v="2232"/>
        <pc:sldMkLst>
          <pc:docMk/>
          <pc:sldMk cId="1973694842" sldId="2147374580"/>
        </pc:sldMkLst>
      </pc:sldChg>
      <pc:sldChg chg="addSp delSp modSp new del mod ord modAnim modNotesTx">
        <pc:chgData name="Merethe Anette Ryen" userId="1a0d79ba-99a9-4ffc-bb02-a2067f6f93d6" providerId="ADAL" clId="{28A51921-5EC6-4319-A75D-314FB9AD0B39}" dt="2022-09-08T13:06:03.910" v="2231" actId="2696"/>
        <pc:sldMkLst>
          <pc:docMk/>
          <pc:sldMk cId="2692838160" sldId="2147374580"/>
        </pc:sldMkLst>
      </pc:sldChg>
      <pc:sldChg chg="add">
        <pc:chgData name="Merethe Anette Ryen" userId="1a0d79ba-99a9-4ffc-bb02-a2067f6f93d6" providerId="ADAL" clId="{28A51921-5EC6-4319-A75D-314FB9AD0B39}" dt="2022-09-08T13:06:08.148" v="2232"/>
        <pc:sldMkLst>
          <pc:docMk/>
          <pc:sldMk cId="196271070" sldId="2147374581"/>
        </pc:sldMkLst>
      </pc:sldChg>
      <pc:sldChg chg="addSp modSp new del mod">
        <pc:chgData name="Merethe Anette Ryen" userId="1a0d79ba-99a9-4ffc-bb02-a2067f6f93d6" providerId="ADAL" clId="{28A51921-5EC6-4319-A75D-314FB9AD0B39}" dt="2022-09-08T13:06:03.910" v="2231" actId="2696"/>
        <pc:sldMkLst>
          <pc:docMk/>
          <pc:sldMk cId="4022401961" sldId="2147374581"/>
        </pc:sldMkLst>
      </pc:sldChg>
      <pc:sldChg chg="addSp delSp modSp new del mod">
        <pc:chgData name="Merethe Anette Ryen" userId="1a0d79ba-99a9-4ffc-bb02-a2067f6f93d6" providerId="ADAL" clId="{28A51921-5EC6-4319-A75D-314FB9AD0B39}" dt="2022-09-08T13:06:03.910" v="2231" actId="2696"/>
        <pc:sldMkLst>
          <pc:docMk/>
          <pc:sldMk cId="2849552572" sldId="2147374582"/>
        </pc:sldMkLst>
      </pc:sldChg>
      <pc:sldChg chg="add">
        <pc:chgData name="Merethe Anette Ryen" userId="1a0d79ba-99a9-4ffc-bb02-a2067f6f93d6" providerId="ADAL" clId="{28A51921-5EC6-4319-A75D-314FB9AD0B39}" dt="2022-09-08T13:06:08.148" v="2232"/>
        <pc:sldMkLst>
          <pc:docMk/>
          <pc:sldMk cId="4032318135" sldId="2147374582"/>
        </pc:sldMkLst>
      </pc:sldChg>
      <pc:sldChg chg="del">
        <pc:chgData name="Merethe Anette Ryen" userId="1a0d79ba-99a9-4ffc-bb02-a2067f6f93d6" providerId="ADAL" clId="{28A51921-5EC6-4319-A75D-314FB9AD0B39}" dt="2022-09-08T10:41:22.241" v="2" actId="2696"/>
        <pc:sldMkLst>
          <pc:docMk/>
          <pc:sldMk cId="585228559" sldId="2147374583"/>
        </pc:sldMkLst>
      </pc:sldChg>
      <pc:sldChg chg="addSp delSp modSp new del mod">
        <pc:chgData name="Merethe Anette Ryen" userId="1a0d79ba-99a9-4ffc-bb02-a2067f6f93d6" providerId="ADAL" clId="{28A51921-5EC6-4319-A75D-314FB9AD0B39}" dt="2022-09-08T13:06:03.910" v="2231" actId="2696"/>
        <pc:sldMkLst>
          <pc:docMk/>
          <pc:sldMk cId="722769129" sldId="2147374583"/>
        </pc:sldMkLst>
      </pc:sldChg>
      <pc:sldChg chg="add">
        <pc:chgData name="Merethe Anette Ryen" userId="1a0d79ba-99a9-4ffc-bb02-a2067f6f93d6" providerId="ADAL" clId="{28A51921-5EC6-4319-A75D-314FB9AD0B39}" dt="2022-09-08T13:06:08.148" v="2232"/>
        <pc:sldMkLst>
          <pc:docMk/>
          <pc:sldMk cId="3071865239" sldId="2147374583"/>
        </pc:sldMkLst>
      </pc:sldChg>
      <pc:sldChg chg="addSp delSp modSp new del mod">
        <pc:chgData name="Merethe Anette Ryen" userId="1a0d79ba-99a9-4ffc-bb02-a2067f6f93d6" providerId="ADAL" clId="{28A51921-5EC6-4319-A75D-314FB9AD0B39}" dt="2022-09-08T13:06:03.910" v="2231" actId="2696"/>
        <pc:sldMkLst>
          <pc:docMk/>
          <pc:sldMk cId="711363915" sldId="2147374584"/>
        </pc:sldMkLst>
      </pc:sldChg>
      <pc:sldChg chg="add">
        <pc:chgData name="Merethe Anette Ryen" userId="1a0d79ba-99a9-4ffc-bb02-a2067f6f93d6" providerId="ADAL" clId="{28A51921-5EC6-4319-A75D-314FB9AD0B39}" dt="2022-09-08T13:06:08.148" v="2232"/>
        <pc:sldMkLst>
          <pc:docMk/>
          <pc:sldMk cId="1765395609" sldId="2147374584"/>
        </pc:sldMkLst>
      </pc:sldChg>
      <pc:sldChg chg="new del">
        <pc:chgData name="Merethe Anette Ryen" userId="1a0d79ba-99a9-4ffc-bb02-a2067f6f93d6" providerId="ADAL" clId="{28A51921-5EC6-4319-A75D-314FB9AD0B39}" dt="2022-09-08T11:44:23.460" v="525" actId="2696"/>
        <pc:sldMkLst>
          <pc:docMk/>
          <pc:sldMk cId="938080494" sldId="2147374585"/>
        </pc:sldMkLst>
      </pc:sldChg>
      <pc:sldChg chg="addSp delSp modSp new mod modNotesTx">
        <pc:chgData name="Merethe Anette Ryen" userId="1a0d79ba-99a9-4ffc-bb02-a2067f6f93d6" providerId="ADAL" clId="{28A51921-5EC6-4319-A75D-314FB9AD0B39}" dt="2022-09-09T11:30:20.675" v="7021" actId="21"/>
        <pc:sldMkLst>
          <pc:docMk/>
          <pc:sldMk cId="231995702" sldId="2147374586"/>
        </pc:sldMkLst>
      </pc:sldChg>
      <pc:sldChg chg="addSp delSp modSp add mod">
        <pc:chgData name="Merethe Anette Ryen" userId="1a0d79ba-99a9-4ffc-bb02-a2067f6f93d6" providerId="ADAL" clId="{28A51921-5EC6-4319-A75D-314FB9AD0B39}" dt="2022-09-08T13:19:01.500" v="3039" actId="20577"/>
        <pc:sldMkLst>
          <pc:docMk/>
          <pc:sldMk cId="2478995258" sldId="2147374587"/>
        </pc:sldMkLst>
      </pc:sldChg>
      <pc:sldChg chg="addSp delSp modSp add mod ord">
        <pc:chgData name="Merethe Anette Ryen" userId="1a0d79ba-99a9-4ffc-bb02-a2067f6f93d6" providerId="ADAL" clId="{28A51921-5EC6-4319-A75D-314FB9AD0B39}" dt="2022-09-08T13:13:48.219" v="2753" actId="1038"/>
        <pc:sldMkLst>
          <pc:docMk/>
          <pc:sldMk cId="2176864202" sldId="2147374588"/>
        </pc:sldMkLst>
      </pc:sldChg>
      <pc:sldChg chg="addSp delSp modSp add mod">
        <pc:chgData name="Merethe Anette Ryen" userId="1a0d79ba-99a9-4ffc-bb02-a2067f6f93d6" providerId="ADAL" clId="{28A51921-5EC6-4319-A75D-314FB9AD0B39}" dt="2022-09-09T11:28:29.340" v="7020" actId="20577"/>
        <pc:sldMkLst>
          <pc:docMk/>
          <pc:sldMk cId="2279801396" sldId="2147374589"/>
        </pc:sldMkLst>
      </pc:sldChg>
      <pc:sldChg chg="addSp delSp modSp add mod">
        <pc:chgData name="Merethe Anette Ryen" userId="1a0d79ba-99a9-4ffc-bb02-a2067f6f93d6" providerId="ADAL" clId="{28A51921-5EC6-4319-A75D-314FB9AD0B39}" dt="2022-09-08T13:14:50.575" v="2817" actId="20577"/>
        <pc:sldMkLst>
          <pc:docMk/>
          <pc:sldMk cId="1523793638" sldId="2147374590"/>
        </pc:sldMkLst>
      </pc:sldChg>
      <pc:sldChg chg="modSp add mod modNotesTx">
        <pc:chgData name="Merethe Anette Ryen" userId="1a0d79ba-99a9-4ffc-bb02-a2067f6f93d6" providerId="ADAL" clId="{28A51921-5EC6-4319-A75D-314FB9AD0B39}" dt="2022-09-09T13:32:34.628" v="10247" actId="20577"/>
        <pc:sldMkLst>
          <pc:docMk/>
          <pc:sldMk cId="4226427866" sldId="2147374591"/>
        </pc:sldMkLst>
      </pc:sldChg>
      <pc:sldChg chg="delSp modSp add mod">
        <pc:chgData name="Merethe Anette Ryen" userId="1a0d79ba-99a9-4ffc-bb02-a2067f6f93d6" providerId="ADAL" clId="{28A51921-5EC6-4319-A75D-314FB9AD0B39}" dt="2022-09-12T08:45:17.919" v="13646" actId="1076"/>
        <pc:sldMkLst>
          <pc:docMk/>
          <pc:sldMk cId="116313894" sldId="2147374592"/>
        </pc:sldMkLst>
      </pc:sldChg>
      <pc:sldChg chg="addSp delSp modSp add mod modNotesTx">
        <pc:chgData name="Merethe Anette Ryen" userId="1a0d79ba-99a9-4ffc-bb02-a2067f6f93d6" providerId="ADAL" clId="{28A51921-5EC6-4319-A75D-314FB9AD0B39}" dt="2022-09-09T11:14:19.474" v="6675" actId="20577"/>
        <pc:sldMkLst>
          <pc:docMk/>
          <pc:sldMk cId="3333341650" sldId="2147374593"/>
        </pc:sldMkLst>
      </pc:sldChg>
      <pc:sldChg chg="addSp delSp modSp add mod modNotesTx">
        <pc:chgData name="Merethe Anette Ryen" userId="1a0d79ba-99a9-4ffc-bb02-a2067f6f93d6" providerId="ADAL" clId="{28A51921-5EC6-4319-A75D-314FB9AD0B39}" dt="2022-09-09T10:14:59.660" v="4422" actId="20577"/>
        <pc:sldMkLst>
          <pc:docMk/>
          <pc:sldMk cId="1612274319" sldId="2147374594"/>
        </pc:sldMkLst>
      </pc:sldChg>
      <pc:sldChg chg="addSp delSp modSp new mod modNotesTx">
        <pc:chgData name="Merethe Anette Ryen" userId="1a0d79ba-99a9-4ffc-bb02-a2067f6f93d6" providerId="ADAL" clId="{28A51921-5EC6-4319-A75D-314FB9AD0B39}" dt="2022-09-12T08:28:15.372" v="13195" actId="20577"/>
        <pc:sldMkLst>
          <pc:docMk/>
          <pc:sldMk cId="2497264539" sldId="2147374595"/>
        </pc:sldMkLst>
      </pc:sldChg>
      <pc:sldChg chg="modSp add del mod">
        <pc:chgData name="Merethe Anette Ryen" userId="1a0d79ba-99a9-4ffc-bb02-a2067f6f93d6" providerId="ADAL" clId="{28A51921-5EC6-4319-A75D-314FB9AD0B39}" dt="2022-09-09T13:32:53.783" v="10248" actId="2696"/>
        <pc:sldMkLst>
          <pc:docMk/>
          <pc:sldMk cId="3522353686" sldId="2147374596"/>
        </pc:sldMkLst>
      </pc:sldChg>
      <pc:sldChg chg="addSp modSp add del mod">
        <pc:chgData name="Merethe Anette Ryen" userId="1a0d79ba-99a9-4ffc-bb02-a2067f6f93d6" providerId="ADAL" clId="{28A51921-5EC6-4319-A75D-314FB9AD0B39}" dt="2022-09-12T07:52:10.426" v="11692" actId="2696"/>
        <pc:sldMkLst>
          <pc:docMk/>
          <pc:sldMk cId="4260131119" sldId="2147374596"/>
        </pc:sldMkLst>
      </pc:sldChg>
      <pc:sldChg chg="addSp delSp modSp new mod ord">
        <pc:chgData name="Merethe Anette Ryen" userId="1a0d79ba-99a9-4ffc-bb02-a2067f6f93d6" providerId="ADAL" clId="{28A51921-5EC6-4319-A75D-314FB9AD0B39}" dt="2022-09-09T11:31:09.029" v="7026"/>
        <pc:sldMkLst>
          <pc:docMk/>
          <pc:sldMk cId="3860122595" sldId="2147374597"/>
        </pc:sldMkLst>
      </pc:sldChg>
      <pc:sldChg chg="addSp delSp new del mod">
        <pc:chgData name="Merethe Anette Ryen" userId="1a0d79ba-99a9-4ffc-bb02-a2067f6f93d6" providerId="ADAL" clId="{28A51921-5EC6-4319-A75D-314FB9AD0B39}" dt="2022-09-12T07:53:49.499" v="11698" actId="2696"/>
        <pc:sldMkLst>
          <pc:docMk/>
          <pc:sldMk cId="4288692791" sldId="2147374598"/>
        </pc:sldMkLst>
      </pc:sldChg>
      <pc:sldChg chg="addSp delSp modSp new del mod">
        <pc:chgData name="Merethe Anette Ryen" userId="1a0d79ba-99a9-4ffc-bb02-a2067f6f93d6" providerId="ADAL" clId="{28A51921-5EC6-4319-A75D-314FB9AD0B39}" dt="2022-09-09T12:20:53.745" v="8091" actId="2696"/>
        <pc:sldMkLst>
          <pc:docMk/>
          <pc:sldMk cId="2578389946" sldId="2147374599"/>
        </pc:sldMkLst>
      </pc:sldChg>
      <pc:sldChg chg="addSp modSp add del mod">
        <pc:chgData name="Merethe Anette Ryen" userId="1a0d79ba-99a9-4ffc-bb02-a2067f6f93d6" providerId="ADAL" clId="{28A51921-5EC6-4319-A75D-314FB9AD0B39}" dt="2022-09-09T11:06:54.690" v="6108" actId="2696"/>
        <pc:sldMkLst>
          <pc:docMk/>
          <pc:sldMk cId="2479602693" sldId="2147374600"/>
        </pc:sldMkLst>
      </pc:sldChg>
      <pc:sldChg chg="del">
        <pc:chgData name="Merethe Anette Ryen" userId="1a0d79ba-99a9-4ffc-bb02-a2067f6f93d6" providerId="ADAL" clId="{28A51921-5EC6-4319-A75D-314FB9AD0B39}" dt="2022-09-08T10:41:22.241" v="2" actId="2696"/>
        <pc:sldMkLst>
          <pc:docMk/>
          <pc:sldMk cId="3894868236" sldId="2147374600"/>
        </pc:sldMkLst>
      </pc:sldChg>
      <pc:sldChg chg="addSp delSp modSp new mod modNotesTx">
        <pc:chgData name="Merethe Anette Ryen" userId="1a0d79ba-99a9-4ffc-bb02-a2067f6f93d6" providerId="ADAL" clId="{28A51921-5EC6-4319-A75D-314FB9AD0B39}" dt="2022-09-12T08:28:51.793" v="13275" actId="20577"/>
        <pc:sldMkLst>
          <pc:docMk/>
          <pc:sldMk cId="899359643" sldId="2147374601"/>
        </pc:sldMkLst>
      </pc:sldChg>
      <pc:sldChg chg="del">
        <pc:chgData name="Merethe Anette Ryen" userId="1a0d79ba-99a9-4ffc-bb02-a2067f6f93d6" providerId="ADAL" clId="{28A51921-5EC6-4319-A75D-314FB9AD0B39}" dt="2022-09-08T10:41:22.241" v="2" actId="2696"/>
        <pc:sldMkLst>
          <pc:docMk/>
          <pc:sldMk cId="923979976" sldId="2147374601"/>
        </pc:sldMkLst>
      </pc:sldChg>
      <pc:sldChg chg="add del">
        <pc:chgData name="Merethe Anette Ryen" userId="1a0d79ba-99a9-4ffc-bb02-a2067f6f93d6" providerId="ADAL" clId="{28A51921-5EC6-4319-A75D-314FB9AD0B39}" dt="2022-09-09T12:18:03.940" v="8085"/>
        <pc:sldMkLst>
          <pc:docMk/>
          <pc:sldMk cId="2814841720" sldId="2147374602"/>
        </pc:sldMkLst>
      </pc:sldChg>
      <pc:sldChg chg="addSp modSp add mod ord modNotesTx">
        <pc:chgData name="Merethe Anette Ryen" userId="1a0d79ba-99a9-4ffc-bb02-a2067f6f93d6" providerId="ADAL" clId="{28A51921-5EC6-4319-A75D-314FB9AD0B39}" dt="2022-09-09T13:43:23.918" v="10504" actId="20577"/>
        <pc:sldMkLst>
          <pc:docMk/>
          <pc:sldMk cId="3065400494" sldId="2147374602"/>
        </pc:sldMkLst>
      </pc:sldChg>
      <pc:sldChg chg="addSp delSp modSp add del mod">
        <pc:chgData name="Merethe Anette Ryen" userId="1a0d79ba-99a9-4ffc-bb02-a2067f6f93d6" providerId="ADAL" clId="{28A51921-5EC6-4319-A75D-314FB9AD0B39}" dt="2022-09-09T12:17:54.125" v="8083" actId="2696"/>
        <pc:sldMkLst>
          <pc:docMk/>
          <pc:sldMk cId="3703875124" sldId="2147374602"/>
        </pc:sldMkLst>
      </pc:sldChg>
      <pc:sldChg chg="addSp modSp add mod modNotesTx">
        <pc:chgData name="Merethe Anette Ryen" userId="1a0d79ba-99a9-4ffc-bb02-a2067f6f93d6" providerId="ADAL" clId="{28A51921-5EC6-4319-A75D-314FB9AD0B39}" dt="2022-09-12T08:40:33.376" v="13478" actId="20577"/>
        <pc:sldMkLst>
          <pc:docMk/>
          <pc:sldMk cId="1624200768" sldId="2147374603"/>
        </pc:sldMkLst>
      </pc:sldChg>
      <pc:sldChg chg="modSp add del mod">
        <pc:chgData name="Merethe Anette Ryen" userId="1a0d79ba-99a9-4ffc-bb02-a2067f6f93d6" providerId="ADAL" clId="{28A51921-5EC6-4319-A75D-314FB9AD0B39}" dt="2022-09-09T11:32:20.975" v="7107"/>
        <pc:sldMkLst>
          <pc:docMk/>
          <pc:sldMk cId="3246199953" sldId="2147374603"/>
        </pc:sldMkLst>
      </pc:sldChg>
      <pc:sldChg chg="addSp delSp modSp add del mod">
        <pc:chgData name="Merethe Anette Ryen" userId="1a0d79ba-99a9-4ffc-bb02-a2067f6f93d6" providerId="ADAL" clId="{28A51921-5EC6-4319-A75D-314FB9AD0B39}" dt="2022-09-09T12:21:29.653" v="8098" actId="2696"/>
        <pc:sldMkLst>
          <pc:docMk/>
          <pc:sldMk cId="4148895530" sldId="2147374603"/>
        </pc:sldMkLst>
      </pc:sldChg>
      <pc:sldChg chg="addSp delSp modSp new del mod">
        <pc:chgData name="Merethe Anette Ryen" userId="1a0d79ba-99a9-4ffc-bb02-a2067f6f93d6" providerId="ADAL" clId="{28A51921-5EC6-4319-A75D-314FB9AD0B39}" dt="2022-09-09T12:54:06.033" v="9409" actId="2696"/>
        <pc:sldMkLst>
          <pc:docMk/>
          <pc:sldMk cId="426859308" sldId="2147374604"/>
        </pc:sldMkLst>
      </pc:sldChg>
      <pc:sldChg chg="addSp delSp modSp add del mod ord modNotesTx">
        <pc:chgData name="Merethe Anette Ryen" userId="1a0d79ba-99a9-4ffc-bb02-a2067f6f93d6" providerId="ADAL" clId="{28A51921-5EC6-4319-A75D-314FB9AD0B39}" dt="2022-09-09T13:43:17.539" v="10499" actId="2696"/>
        <pc:sldMkLst>
          <pc:docMk/>
          <pc:sldMk cId="1727273219" sldId="2147374604"/>
        </pc:sldMkLst>
      </pc:sldChg>
      <pc:sldChg chg="add del">
        <pc:chgData name="Merethe Anette Ryen" userId="1a0d79ba-99a9-4ffc-bb02-a2067f6f93d6" providerId="ADAL" clId="{28A51921-5EC6-4319-A75D-314FB9AD0B39}" dt="2022-09-09T12:57:31.258" v="9411"/>
        <pc:sldMkLst>
          <pc:docMk/>
          <pc:sldMk cId="4165274393" sldId="2147374604"/>
        </pc:sldMkLst>
      </pc:sldChg>
      <pc:sldChg chg="addSp delSp modSp add mod modNotesTx">
        <pc:chgData name="Merethe Anette Ryen" userId="1a0d79ba-99a9-4ffc-bb02-a2067f6f93d6" providerId="ADAL" clId="{28A51921-5EC6-4319-A75D-314FB9AD0B39}" dt="2022-09-09T13:44:23.386" v="10572" actId="1076"/>
        <pc:sldMkLst>
          <pc:docMk/>
          <pc:sldMk cId="1101722672" sldId="2147374605"/>
        </pc:sldMkLst>
      </pc:sldChg>
      <pc:sldChg chg="addSp delSp modSp add mod ord">
        <pc:chgData name="Merethe Anette Ryen" userId="1a0d79ba-99a9-4ffc-bb02-a2067f6f93d6" providerId="ADAL" clId="{28A51921-5EC6-4319-A75D-314FB9AD0B39}" dt="2022-09-12T10:50:00.219" v="13737" actId="20577"/>
        <pc:sldMkLst>
          <pc:docMk/>
          <pc:sldMk cId="852307171" sldId="2147374606"/>
        </pc:sldMkLst>
      </pc:sldChg>
      <pc:sldChg chg="addSp delSp new del">
        <pc:chgData name="Merethe Anette Ryen" userId="1a0d79ba-99a9-4ffc-bb02-a2067f6f93d6" providerId="ADAL" clId="{28A51921-5EC6-4319-A75D-314FB9AD0B39}" dt="2022-09-12T08:46:19.711" v="13703" actId="2696"/>
        <pc:sldMkLst>
          <pc:docMk/>
          <pc:sldMk cId="3729384149" sldId="2147374607"/>
        </pc:sldMkLst>
      </pc:sldChg>
      <pc:sldChg chg="modSp add mod">
        <pc:chgData name="Merethe Anette Ryen" userId="1a0d79ba-99a9-4ffc-bb02-a2067f6f93d6" providerId="ADAL" clId="{28A51921-5EC6-4319-A75D-314FB9AD0B39}" dt="2022-09-12T08:02:41.059" v="12243" actId="1076"/>
        <pc:sldMkLst>
          <pc:docMk/>
          <pc:sldMk cId="1893141399" sldId="2147374608"/>
        </pc:sldMkLst>
      </pc:sldChg>
      <pc:sldChg chg="new del">
        <pc:chgData name="Merethe Anette Ryen" userId="1a0d79ba-99a9-4ffc-bb02-a2067f6f93d6" providerId="ADAL" clId="{28A51921-5EC6-4319-A75D-314FB9AD0B39}" dt="2022-09-12T08:03:41.161" v="12245" actId="680"/>
        <pc:sldMkLst>
          <pc:docMk/>
          <pc:sldMk cId="1060298957" sldId="2147374609"/>
        </pc:sldMkLst>
      </pc:sldChg>
      <pc:sldChg chg="addSp delSp modSp new mod ord">
        <pc:chgData name="Merethe Anette Ryen" userId="1a0d79ba-99a9-4ffc-bb02-a2067f6f93d6" providerId="ADAL" clId="{28A51921-5EC6-4319-A75D-314FB9AD0B39}" dt="2022-09-12T08:48:59.180" v="13707"/>
        <pc:sldMkLst>
          <pc:docMk/>
          <pc:sldMk cId="3424933118" sldId="2147374609"/>
        </pc:sldMkLst>
      </pc:sldChg>
      <pc:sldMasterChg chg="delSldLayout">
        <pc:chgData name="Merethe Anette Ryen" userId="1a0d79ba-99a9-4ffc-bb02-a2067f6f93d6" providerId="ADAL" clId="{28A51921-5EC6-4319-A75D-314FB9AD0B39}" dt="2022-09-08T10:47:52.664" v="13" actId="2696"/>
        <pc:sldMasterMkLst>
          <pc:docMk/>
          <pc:sldMasterMk cId="1025947034" sldId="2147483648"/>
        </pc:sldMasterMkLst>
        <pc:sldLayoutChg chg="del">
          <pc:chgData name="Merethe Anette Ryen" userId="1a0d79ba-99a9-4ffc-bb02-a2067f6f93d6" providerId="ADAL" clId="{28A51921-5EC6-4319-A75D-314FB9AD0B39}" dt="2022-09-08T10:47:52.664" v="13" actId="2696"/>
          <pc:sldLayoutMkLst>
            <pc:docMk/>
            <pc:sldMasterMk cId="1025947034" sldId="2147483648"/>
            <pc:sldLayoutMk cId="1852769637" sldId="2147483690"/>
          </pc:sldLayoutMkLst>
        </pc:sldLayoutChg>
      </pc:sldMasterChg>
    </pc:docChg>
  </pc:docChgLst>
  <pc:docChgLst>
    <pc:chgData name="Merethe Anette Ryen" userId="S::merethear@uia.no::1a0d79ba-99a9-4ffc-bb02-a2067f6f93d6" providerId="AD" clId="Web-{945E33A3-3AF2-4491-A296-8FE8720F11F8}"/>
    <pc:docChg chg="addSld delSld modSld sldOrd modSection">
      <pc:chgData name="Merethe Anette Ryen" userId="S::merethear@uia.no::1a0d79ba-99a9-4ffc-bb02-a2067f6f93d6" providerId="AD" clId="Web-{945E33A3-3AF2-4491-A296-8FE8720F11F8}" dt="2025-05-30T09:41:24.443" v="657" actId="20577"/>
      <pc:docMkLst>
        <pc:docMk/>
      </pc:docMkLst>
      <pc:sldChg chg="ord">
        <pc:chgData name="Merethe Anette Ryen" userId="S::merethear@uia.no::1a0d79ba-99a9-4ffc-bb02-a2067f6f93d6" providerId="AD" clId="Web-{945E33A3-3AF2-4491-A296-8FE8720F11F8}" dt="2025-05-30T09:29:30.007" v="625"/>
        <pc:sldMkLst>
          <pc:docMk/>
          <pc:sldMk cId="2842637619" sldId="2147374776"/>
        </pc:sldMkLst>
      </pc:sldChg>
      <pc:sldChg chg="mod modShow">
        <pc:chgData name="Merethe Anette Ryen" userId="S::merethear@uia.no::1a0d79ba-99a9-4ffc-bb02-a2067f6f93d6" providerId="AD" clId="Web-{945E33A3-3AF2-4491-A296-8FE8720F11F8}" dt="2025-05-30T08:19:45.125" v="70"/>
        <pc:sldMkLst>
          <pc:docMk/>
          <pc:sldMk cId="2659945597" sldId="2147374800"/>
        </pc:sldMkLst>
      </pc:sldChg>
      <pc:sldChg chg="modSp ord">
        <pc:chgData name="Merethe Anette Ryen" userId="S::merethear@uia.no::1a0d79ba-99a9-4ffc-bb02-a2067f6f93d6" providerId="AD" clId="Web-{945E33A3-3AF2-4491-A296-8FE8720F11F8}" dt="2025-05-30T08:25:49.866" v="248" actId="20577"/>
        <pc:sldMkLst>
          <pc:docMk/>
          <pc:sldMk cId="3623317499" sldId="2147374872"/>
        </pc:sldMkLst>
        <pc:spChg chg="mod">
          <ac:chgData name="Merethe Anette Ryen" userId="S::merethear@uia.no::1a0d79ba-99a9-4ffc-bb02-a2067f6f93d6" providerId="AD" clId="Web-{945E33A3-3AF2-4491-A296-8FE8720F11F8}" dt="2025-05-30T08:25:49.866" v="248" actId="20577"/>
          <ac:spMkLst>
            <pc:docMk/>
            <pc:sldMk cId="3623317499" sldId="2147374872"/>
            <ac:spMk id="3" creationId="{08B605A6-73BB-588F-E527-EA3081118716}"/>
          </ac:spMkLst>
        </pc:spChg>
      </pc:sldChg>
      <pc:sldChg chg="ord modNotes">
        <pc:chgData name="Merethe Anette Ryen" userId="S::merethear@uia.no::1a0d79ba-99a9-4ffc-bb02-a2067f6f93d6" providerId="AD" clId="Web-{945E33A3-3AF2-4491-A296-8FE8720F11F8}" dt="2025-05-30T08:21:38.565" v="144"/>
        <pc:sldMkLst>
          <pc:docMk/>
          <pc:sldMk cId="2061532063" sldId="2147374995"/>
        </pc:sldMkLst>
      </pc:sldChg>
      <pc:sldChg chg="ord modNotes">
        <pc:chgData name="Merethe Anette Ryen" userId="S::merethear@uia.no::1a0d79ba-99a9-4ffc-bb02-a2067f6f93d6" providerId="AD" clId="Web-{945E33A3-3AF2-4491-A296-8FE8720F11F8}" dt="2025-05-30T08:22:54.378" v="181"/>
        <pc:sldMkLst>
          <pc:docMk/>
          <pc:sldMk cId="1602767407" sldId="2147374996"/>
        </pc:sldMkLst>
      </pc:sldChg>
      <pc:sldChg chg="modSp">
        <pc:chgData name="Merethe Anette Ryen" userId="S::merethear@uia.no::1a0d79ba-99a9-4ffc-bb02-a2067f6f93d6" providerId="AD" clId="Web-{945E33A3-3AF2-4491-A296-8FE8720F11F8}" dt="2025-05-30T08:26:03.897" v="250" actId="20577"/>
        <pc:sldMkLst>
          <pc:docMk/>
          <pc:sldMk cId="1508937140" sldId="2147374998"/>
        </pc:sldMkLst>
        <pc:spChg chg="mod">
          <ac:chgData name="Merethe Anette Ryen" userId="S::merethear@uia.no::1a0d79ba-99a9-4ffc-bb02-a2067f6f93d6" providerId="AD" clId="Web-{945E33A3-3AF2-4491-A296-8FE8720F11F8}" dt="2025-05-30T08:26:03.897" v="250" actId="20577"/>
          <ac:spMkLst>
            <pc:docMk/>
            <pc:sldMk cId="1508937140" sldId="2147374998"/>
            <ac:spMk id="5" creationId="{139A6F22-6911-07EC-112B-43BBB5E2E11E}"/>
          </ac:spMkLst>
        </pc:spChg>
      </pc:sldChg>
      <pc:sldChg chg="modNotes">
        <pc:chgData name="Merethe Anette Ryen" userId="S::merethear@uia.no::1a0d79ba-99a9-4ffc-bb02-a2067f6f93d6" providerId="AD" clId="Web-{945E33A3-3AF2-4491-A296-8FE8720F11F8}" dt="2025-05-30T08:38:28.559" v="506"/>
        <pc:sldMkLst>
          <pc:docMk/>
          <pc:sldMk cId="879967502" sldId="2147375055"/>
        </pc:sldMkLst>
      </pc:sldChg>
      <pc:sldChg chg="modSp">
        <pc:chgData name="Merethe Anette Ryen" userId="S::merethear@uia.no::1a0d79ba-99a9-4ffc-bb02-a2067f6f93d6" providerId="AD" clId="Web-{945E33A3-3AF2-4491-A296-8FE8720F11F8}" dt="2025-05-30T08:43:19.909" v="605" actId="20577"/>
        <pc:sldMkLst>
          <pc:docMk/>
          <pc:sldMk cId="3034621226" sldId="2147375063"/>
        </pc:sldMkLst>
        <pc:spChg chg="mod">
          <ac:chgData name="Merethe Anette Ryen" userId="S::merethear@uia.no::1a0d79ba-99a9-4ffc-bb02-a2067f6f93d6" providerId="AD" clId="Web-{945E33A3-3AF2-4491-A296-8FE8720F11F8}" dt="2025-05-30T08:41:14.563" v="540" actId="20577"/>
          <ac:spMkLst>
            <pc:docMk/>
            <pc:sldMk cId="3034621226" sldId="2147375063"/>
            <ac:spMk id="2" creationId="{AB53495B-0BDF-A70A-8282-AAAF6153EAEF}"/>
          </ac:spMkLst>
        </pc:spChg>
        <pc:spChg chg="mod">
          <ac:chgData name="Merethe Anette Ryen" userId="S::merethear@uia.no::1a0d79ba-99a9-4ffc-bb02-a2067f6f93d6" providerId="AD" clId="Web-{945E33A3-3AF2-4491-A296-8FE8720F11F8}" dt="2025-05-30T08:43:19.909" v="605" actId="20577"/>
          <ac:spMkLst>
            <pc:docMk/>
            <pc:sldMk cId="3034621226" sldId="2147375063"/>
            <ac:spMk id="8" creationId="{81815717-0942-6D70-8E6C-A2D365D3E096}"/>
          </ac:spMkLst>
        </pc:spChg>
        <pc:spChg chg="mod">
          <ac:chgData name="Merethe Anette Ryen" userId="S::merethear@uia.no::1a0d79ba-99a9-4ffc-bb02-a2067f6f93d6" providerId="AD" clId="Web-{945E33A3-3AF2-4491-A296-8FE8720F11F8}" dt="2025-05-30T08:42:57.158" v="590" actId="20577"/>
          <ac:spMkLst>
            <pc:docMk/>
            <pc:sldMk cId="3034621226" sldId="2147375063"/>
            <ac:spMk id="19" creationId="{4A8BD243-C8A0-5D9C-E2BF-95576CB29BCC}"/>
          </ac:spMkLst>
        </pc:spChg>
        <pc:picChg chg="mod">
          <ac:chgData name="Merethe Anette Ryen" userId="S::merethear@uia.no::1a0d79ba-99a9-4ffc-bb02-a2067f6f93d6" providerId="AD" clId="Web-{945E33A3-3AF2-4491-A296-8FE8720F11F8}" dt="2025-05-30T08:42:58.283" v="591" actId="1076"/>
          <ac:picMkLst>
            <pc:docMk/>
            <pc:sldMk cId="3034621226" sldId="2147375063"/>
            <ac:picMk id="5" creationId="{571EE93E-0346-E25F-E144-86AB307B0548}"/>
          </ac:picMkLst>
        </pc:picChg>
      </pc:sldChg>
      <pc:sldChg chg="modSp">
        <pc:chgData name="Merethe Anette Ryen" userId="S::merethear@uia.no::1a0d79ba-99a9-4ffc-bb02-a2067f6f93d6" providerId="AD" clId="Web-{945E33A3-3AF2-4491-A296-8FE8720F11F8}" dt="2025-05-30T09:28:48.240" v="622" actId="20577"/>
        <pc:sldMkLst>
          <pc:docMk/>
          <pc:sldMk cId="3885972685" sldId="2147375073"/>
        </pc:sldMkLst>
        <pc:spChg chg="mod">
          <ac:chgData name="Merethe Anette Ryen" userId="S::merethear@uia.no::1a0d79ba-99a9-4ffc-bb02-a2067f6f93d6" providerId="AD" clId="Web-{945E33A3-3AF2-4491-A296-8FE8720F11F8}" dt="2025-05-30T08:34:08.930" v="454" actId="20577"/>
          <ac:spMkLst>
            <pc:docMk/>
            <pc:sldMk cId="3885972685" sldId="2147375073"/>
            <ac:spMk id="3" creationId="{1F3096D1-75E2-B3BA-C80E-92072E8172A4}"/>
          </ac:spMkLst>
        </pc:spChg>
        <pc:spChg chg="mod">
          <ac:chgData name="Merethe Anette Ryen" userId="S::merethear@uia.no::1a0d79ba-99a9-4ffc-bb02-a2067f6f93d6" providerId="AD" clId="Web-{945E33A3-3AF2-4491-A296-8FE8720F11F8}" dt="2025-05-30T09:28:48.240" v="622" actId="20577"/>
          <ac:spMkLst>
            <pc:docMk/>
            <pc:sldMk cId="3885972685" sldId="2147375073"/>
            <ac:spMk id="5" creationId="{366908F0-BBE2-90FD-9DD8-741EA5A0518D}"/>
          </ac:spMkLst>
        </pc:spChg>
      </pc:sldChg>
      <pc:sldChg chg="modSp">
        <pc:chgData name="Merethe Anette Ryen" userId="S::merethear@uia.no::1a0d79ba-99a9-4ffc-bb02-a2067f6f93d6" providerId="AD" clId="Web-{945E33A3-3AF2-4491-A296-8FE8720F11F8}" dt="2025-05-30T08:28:21.415" v="403" actId="20577"/>
        <pc:sldMkLst>
          <pc:docMk/>
          <pc:sldMk cId="4265070244" sldId="2147375074"/>
        </pc:sldMkLst>
        <pc:spChg chg="mod">
          <ac:chgData name="Merethe Anette Ryen" userId="S::merethear@uia.no::1a0d79ba-99a9-4ffc-bb02-a2067f6f93d6" providerId="AD" clId="Web-{945E33A3-3AF2-4491-A296-8FE8720F11F8}" dt="2025-05-30T08:28:21.415" v="403" actId="20577"/>
          <ac:spMkLst>
            <pc:docMk/>
            <pc:sldMk cId="4265070244" sldId="2147375074"/>
            <ac:spMk id="3" creationId="{DB6A4F8E-2723-65B8-6076-FE6DB937AFD0}"/>
          </ac:spMkLst>
        </pc:spChg>
      </pc:sldChg>
      <pc:sldChg chg="del">
        <pc:chgData name="Merethe Anette Ryen" userId="S::merethear@uia.no::1a0d79ba-99a9-4ffc-bb02-a2067f6f93d6" providerId="AD" clId="Web-{945E33A3-3AF2-4491-A296-8FE8720F11F8}" dt="2025-05-30T08:34:15.648" v="455"/>
        <pc:sldMkLst>
          <pc:docMk/>
          <pc:sldMk cId="1586203247" sldId="2147375082"/>
        </pc:sldMkLst>
      </pc:sldChg>
      <pc:sldChg chg="modSp add ord">
        <pc:chgData name="Merethe Anette Ryen" userId="S::merethear@uia.no::1a0d79ba-99a9-4ffc-bb02-a2067f6f93d6" providerId="AD" clId="Web-{945E33A3-3AF2-4491-A296-8FE8720F11F8}" dt="2025-05-30T09:29:23.632" v="624" actId="1076"/>
        <pc:sldMkLst>
          <pc:docMk/>
          <pc:sldMk cId="3034621226" sldId="2147375087"/>
        </pc:sldMkLst>
        <pc:spChg chg="mod">
          <ac:chgData name="Merethe Anette Ryen" userId="S::merethear@uia.no::1a0d79ba-99a9-4ffc-bb02-a2067f6f93d6" providerId="AD" clId="Web-{945E33A3-3AF2-4491-A296-8FE8720F11F8}" dt="2025-05-30T08:42:09.111" v="572" actId="20577"/>
          <ac:spMkLst>
            <pc:docMk/>
            <pc:sldMk cId="3034621226" sldId="2147375087"/>
            <ac:spMk id="2" creationId="{AB53495B-0BDF-A70A-8282-AAAF6153EAEF}"/>
          </ac:spMkLst>
        </pc:spChg>
        <pc:picChg chg="mod">
          <ac:chgData name="Merethe Anette Ryen" userId="S::merethear@uia.no::1a0d79ba-99a9-4ffc-bb02-a2067f6f93d6" providerId="AD" clId="Web-{945E33A3-3AF2-4491-A296-8FE8720F11F8}" dt="2025-05-30T09:29:23.632" v="624" actId="1076"/>
          <ac:picMkLst>
            <pc:docMk/>
            <pc:sldMk cId="3034621226" sldId="2147375087"/>
            <ac:picMk id="11" creationId="{D9501DE8-7379-08B3-2CB7-6AA3BBBB207D}"/>
          </ac:picMkLst>
        </pc:picChg>
      </pc:sldChg>
      <pc:sldChg chg="ord">
        <pc:chgData name="Merethe Anette Ryen" userId="S::merethear@uia.no::1a0d79ba-99a9-4ffc-bb02-a2067f6f93d6" providerId="AD" clId="Web-{945E33A3-3AF2-4491-A296-8FE8720F11F8}" dt="2025-05-30T08:20:19.766" v="73"/>
        <pc:sldMkLst>
          <pc:docMk/>
          <pc:sldMk cId="1839101476" sldId="2147375111"/>
        </pc:sldMkLst>
      </pc:sldChg>
      <pc:sldChg chg="modSp modNotes">
        <pc:chgData name="Merethe Anette Ryen" userId="S::merethear@uia.no::1a0d79ba-99a9-4ffc-bb02-a2067f6f93d6" providerId="AD" clId="Web-{945E33A3-3AF2-4491-A296-8FE8720F11F8}" dt="2025-05-30T08:38:17.716" v="505"/>
        <pc:sldMkLst>
          <pc:docMk/>
          <pc:sldMk cId="2939038888" sldId="2147375116"/>
        </pc:sldMkLst>
        <pc:spChg chg="mod">
          <ac:chgData name="Merethe Anette Ryen" userId="S::merethear@uia.no::1a0d79ba-99a9-4ffc-bb02-a2067f6f93d6" providerId="AD" clId="Web-{945E33A3-3AF2-4491-A296-8FE8720F11F8}" dt="2025-05-30T08:18:04.170" v="69" actId="1076"/>
          <ac:spMkLst>
            <pc:docMk/>
            <pc:sldMk cId="2939038888" sldId="2147375116"/>
            <ac:spMk id="5" creationId="{D2906FC7-3E86-D67B-A2EE-91FE6AEAEBDC}"/>
          </ac:spMkLst>
        </pc:spChg>
      </pc:sldChg>
      <pc:sldChg chg="ord">
        <pc:chgData name="Merethe Anette Ryen" userId="S::merethear@uia.no::1a0d79ba-99a9-4ffc-bb02-a2067f6f93d6" providerId="AD" clId="Web-{945E33A3-3AF2-4491-A296-8FE8720F11F8}" dt="2025-05-30T08:19:58.657" v="71"/>
        <pc:sldMkLst>
          <pc:docMk/>
          <pc:sldMk cId="3343054734" sldId="2147375119"/>
        </pc:sldMkLst>
      </pc:sldChg>
      <pc:sldChg chg="addSp modSp add">
        <pc:chgData name="Merethe Anette Ryen" userId="S::merethear@uia.no::1a0d79ba-99a9-4ffc-bb02-a2067f6f93d6" providerId="AD" clId="Web-{945E33A3-3AF2-4491-A296-8FE8720F11F8}" dt="2025-05-30T08:32:44.428" v="425" actId="20577"/>
        <pc:sldMkLst>
          <pc:docMk/>
          <pc:sldMk cId="803540075" sldId="2147375120"/>
        </pc:sldMkLst>
        <pc:spChg chg="add mod">
          <ac:chgData name="Merethe Anette Ryen" userId="S::merethear@uia.no::1a0d79ba-99a9-4ffc-bb02-a2067f6f93d6" providerId="AD" clId="Web-{945E33A3-3AF2-4491-A296-8FE8720F11F8}" dt="2025-05-30T08:32:44.428" v="425" actId="20577"/>
          <ac:spMkLst>
            <pc:docMk/>
            <pc:sldMk cId="803540075" sldId="2147375120"/>
            <ac:spMk id="4" creationId="{6A5702A7-C8B2-6DF3-CBD3-BFCB5284B95D}"/>
          </ac:spMkLst>
        </pc:spChg>
      </pc:sldChg>
      <pc:sldChg chg="addSp delSp modSp modNotes">
        <pc:chgData name="Merethe Anette Ryen" userId="S::merethear@uia.no::1a0d79ba-99a9-4ffc-bb02-a2067f6f93d6" providerId="AD" clId="Web-{945E33A3-3AF2-4491-A296-8FE8720F11F8}" dt="2025-05-30T08:36:13.619" v="490"/>
        <pc:sldMkLst>
          <pc:docMk/>
          <pc:sldMk cId="1666903675" sldId="2147375121"/>
        </pc:sldMkLst>
        <pc:spChg chg="add del mod">
          <ac:chgData name="Merethe Anette Ryen" userId="S::merethear@uia.no::1a0d79ba-99a9-4ffc-bb02-a2067f6f93d6" providerId="AD" clId="Web-{945E33A3-3AF2-4491-A296-8FE8720F11F8}" dt="2025-05-30T08:16:40.950" v="37" actId="20577"/>
          <ac:spMkLst>
            <pc:docMk/>
            <pc:sldMk cId="1666903675" sldId="2147375121"/>
            <ac:spMk id="2" creationId="{DB90DC79-1D61-46EA-9B75-8F5335D34328}"/>
          </ac:spMkLst>
        </pc:spChg>
        <pc:spChg chg="add del mod">
          <ac:chgData name="Merethe Anette Ryen" userId="S::merethear@uia.no::1a0d79ba-99a9-4ffc-bb02-a2067f6f93d6" providerId="AD" clId="Web-{945E33A3-3AF2-4491-A296-8FE8720F11F8}" dt="2025-05-30T08:16:34.950" v="32"/>
          <ac:spMkLst>
            <pc:docMk/>
            <pc:sldMk cId="1666903675" sldId="2147375121"/>
            <ac:spMk id="4" creationId="{FD82B753-598E-D538-6B84-4DDC894137F2}"/>
          </ac:spMkLst>
        </pc:spChg>
      </pc:sldChg>
      <pc:sldChg chg="ord">
        <pc:chgData name="Merethe Anette Ryen" userId="S::merethear@uia.no::1a0d79ba-99a9-4ffc-bb02-a2067f6f93d6" providerId="AD" clId="Web-{945E33A3-3AF2-4491-A296-8FE8720F11F8}" dt="2025-05-30T08:24:52.271" v="231"/>
        <pc:sldMkLst>
          <pc:docMk/>
          <pc:sldMk cId="721586311" sldId="2147375177"/>
        </pc:sldMkLst>
      </pc:sldChg>
      <pc:sldChg chg="delSp modSp">
        <pc:chgData name="Merethe Anette Ryen" userId="S::merethear@uia.no::1a0d79ba-99a9-4ffc-bb02-a2067f6f93d6" providerId="AD" clId="Web-{945E33A3-3AF2-4491-A296-8FE8720F11F8}" dt="2025-05-30T09:31:31.618" v="653" actId="20577"/>
        <pc:sldMkLst>
          <pc:docMk/>
          <pc:sldMk cId="2454095915" sldId="2147375178"/>
        </pc:sldMkLst>
        <pc:spChg chg="mod">
          <ac:chgData name="Merethe Anette Ryen" userId="S::merethear@uia.no::1a0d79ba-99a9-4ffc-bb02-a2067f6f93d6" providerId="AD" clId="Web-{945E33A3-3AF2-4491-A296-8FE8720F11F8}" dt="2025-05-30T09:30:14.961" v="632" actId="20577"/>
          <ac:spMkLst>
            <pc:docMk/>
            <pc:sldMk cId="2454095915" sldId="2147375178"/>
            <ac:spMk id="3" creationId="{42971994-34E3-A7B2-3D37-0121655592AB}"/>
          </ac:spMkLst>
        </pc:spChg>
        <pc:spChg chg="mod">
          <ac:chgData name="Merethe Anette Ryen" userId="S::merethear@uia.no::1a0d79ba-99a9-4ffc-bb02-a2067f6f93d6" providerId="AD" clId="Web-{945E33A3-3AF2-4491-A296-8FE8720F11F8}" dt="2025-05-30T09:30:48.008" v="648" actId="1076"/>
          <ac:spMkLst>
            <pc:docMk/>
            <pc:sldMk cId="2454095915" sldId="2147375178"/>
            <ac:spMk id="6" creationId="{8CC40E2B-1935-7065-BCD3-DEAB63BB7348}"/>
          </ac:spMkLst>
        </pc:spChg>
        <pc:spChg chg="mod">
          <ac:chgData name="Merethe Anette Ryen" userId="S::merethear@uia.no::1a0d79ba-99a9-4ffc-bb02-a2067f6f93d6" providerId="AD" clId="Web-{945E33A3-3AF2-4491-A296-8FE8720F11F8}" dt="2025-05-30T09:30:20.164" v="637" actId="20577"/>
          <ac:spMkLst>
            <pc:docMk/>
            <pc:sldMk cId="2454095915" sldId="2147375178"/>
            <ac:spMk id="7" creationId="{72FA994A-BB12-4D78-320F-8BF60A146815}"/>
          </ac:spMkLst>
        </pc:spChg>
        <pc:spChg chg="mod">
          <ac:chgData name="Merethe Anette Ryen" userId="S::merethear@uia.no::1a0d79ba-99a9-4ffc-bb02-a2067f6f93d6" providerId="AD" clId="Web-{945E33A3-3AF2-4491-A296-8FE8720F11F8}" dt="2025-05-30T09:31:08.915" v="651" actId="20577"/>
          <ac:spMkLst>
            <pc:docMk/>
            <pc:sldMk cId="2454095915" sldId="2147375178"/>
            <ac:spMk id="8" creationId="{508C2D97-F125-C21B-FFEB-66677ADD83FB}"/>
          </ac:spMkLst>
        </pc:spChg>
        <pc:spChg chg="mod">
          <ac:chgData name="Merethe Anette Ryen" userId="S::merethear@uia.no::1a0d79ba-99a9-4ffc-bb02-a2067f6f93d6" providerId="AD" clId="Web-{945E33A3-3AF2-4491-A296-8FE8720F11F8}" dt="2025-05-30T09:30:10.945" v="627" actId="20577"/>
          <ac:spMkLst>
            <pc:docMk/>
            <pc:sldMk cId="2454095915" sldId="2147375178"/>
            <ac:spMk id="9" creationId="{1CFF99DD-44D0-D026-38B6-FA1CF4528BD1}"/>
          </ac:spMkLst>
        </pc:spChg>
        <pc:spChg chg="mod">
          <ac:chgData name="Merethe Anette Ryen" userId="S::merethear@uia.no::1a0d79ba-99a9-4ffc-bb02-a2067f6f93d6" providerId="AD" clId="Web-{945E33A3-3AF2-4491-A296-8FE8720F11F8}" dt="2025-05-30T09:30:13.086" v="630" actId="20577"/>
          <ac:spMkLst>
            <pc:docMk/>
            <pc:sldMk cId="2454095915" sldId="2147375178"/>
            <ac:spMk id="13" creationId="{397D7CC6-1069-3BE3-209F-EDD675515182}"/>
          </ac:spMkLst>
        </pc:spChg>
        <pc:spChg chg="mod">
          <ac:chgData name="Merethe Anette Ryen" userId="S::merethear@uia.no::1a0d79ba-99a9-4ffc-bb02-a2067f6f93d6" providerId="AD" clId="Web-{945E33A3-3AF2-4491-A296-8FE8720F11F8}" dt="2025-05-30T09:30:26.445" v="641" actId="20577"/>
          <ac:spMkLst>
            <pc:docMk/>
            <pc:sldMk cId="2454095915" sldId="2147375178"/>
            <ac:spMk id="14" creationId="{62DA5F89-3ADE-B250-9E47-190DD194510D}"/>
          </ac:spMkLst>
        </pc:spChg>
        <pc:spChg chg="del mod">
          <ac:chgData name="Merethe Anette Ryen" userId="S::merethear@uia.no::1a0d79ba-99a9-4ffc-bb02-a2067f6f93d6" providerId="AD" clId="Web-{945E33A3-3AF2-4491-A296-8FE8720F11F8}" dt="2025-05-30T09:30:36.258" v="645"/>
          <ac:spMkLst>
            <pc:docMk/>
            <pc:sldMk cId="2454095915" sldId="2147375178"/>
            <ac:spMk id="22" creationId="{D82B13AB-5389-583D-B3CC-94DD2910F006}"/>
          </ac:spMkLst>
        </pc:spChg>
        <pc:spChg chg="mod">
          <ac:chgData name="Merethe Anette Ryen" userId="S::merethear@uia.no::1a0d79ba-99a9-4ffc-bb02-a2067f6f93d6" providerId="AD" clId="Web-{945E33A3-3AF2-4491-A296-8FE8720F11F8}" dt="2025-05-30T09:31:31.618" v="653" actId="20577"/>
          <ac:spMkLst>
            <pc:docMk/>
            <pc:sldMk cId="2454095915" sldId="2147375178"/>
            <ac:spMk id="25" creationId="{EE33D97B-C85E-8BD2-F3F0-BBB2175FC15D}"/>
          </ac:spMkLst>
        </pc:spChg>
        <pc:spChg chg="mod">
          <ac:chgData name="Merethe Anette Ryen" userId="S::merethear@uia.no::1a0d79ba-99a9-4ffc-bb02-a2067f6f93d6" providerId="AD" clId="Web-{945E33A3-3AF2-4491-A296-8FE8720F11F8}" dt="2025-05-30T09:30:18.805" v="635" actId="20577"/>
          <ac:spMkLst>
            <pc:docMk/>
            <pc:sldMk cId="2454095915" sldId="2147375178"/>
            <ac:spMk id="30" creationId="{CBC64867-8EC4-FCA3-6B0F-CE9A248A817D}"/>
          </ac:spMkLst>
        </pc:spChg>
        <pc:cxnChg chg="mod">
          <ac:chgData name="Merethe Anette Ryen" userId="S::merethear@uia.no::1a0d79ba-99a9-4ffc-bb02-a2067f6f93d6" providerId="AD" clId="Web-{945E33A3-3AF2-4491-A296-8FE8720F11F8}" dt="2025-05-30T09:30:55.946" v="650"/>
          <ac:cxnSpMkLst>
            <pc:docMk/>
            <pc:sldMk cId="2454095915" sldId="2147375178"/>
            <ac:cxnSpMk id="33" creationId="{05B70408-B2F3-C789-8670-31C260E346A1}"/>
          </ac:cxnSpMkLst>
        </pc:cxnChg>
      </pc:sldChg>
      <pc:sldChg chg="modSp ord">
        <pc:chgData name="Merethe Anette Ryen" userId="S::merethear@uia.no::1a0d79ba-99a9-4ffc-bb02-a2067f6f93d6" providerId="AD" clId="Web-{945E33A3-3AF2-4491-A296-8FE8720F11F8}" dt="2025-05-30T08:24:35.786" v="230" actId="20577"/>
        <pc:sldMkLst>
          <pc:docMk/>
          <pc:sldMk cId="2839225290" sldId="2147375188"/>
        </pc:sldMkLst>
        <pc:graphicFrameChg chg="modGraphic">
          <ac:chgData name="Merethe Anette Ryen" userId="S::merethear@uia.no::1a0d79ba-99a9-4ffc-bb02-a2067f6f93d6" providerId="AD" clId="Web-{945E33A3-3AF2-4491-A296-8FE8720F11F8}" dt="2025-05-30T08:24:35.786" v="230" actId="20577"/>
          <ac:graphicFrameMkLst>
            <pc:docMk/>
            <pc:sldMk cId="2839225290" sldId="2147375188"/>
            <ac:graphicFrameMk id="2" creationId="{F2D07AA7-2C49-7BC0-197B-A1EE5E062CF0}"/>
          </ac:graphicFrameMkLst>
        </pc:graphicFrameChg>
      </pc:sldChg>
      <pc:sldChg chg="modSp">
        <pc:chgData name="Merethe Anette Ryen" userId="S::merethear@uia.no::1a0d79ba-99a9-4ffc-bb02-a2067f6f93d6" providerId="AD" clId="Web-{945E33A3-3AF2-4491-A296-8FE8720F11F8}" dt="2025-05-30T09:41:24.443" v="657" actId="20577"/>
        <pc:sldMkLst>
          <pc:docMk/>
          <pc:sldMk cId="3174468571" sldId="2147375190"/>
        </pc:sldMkLst>
        <pc:spChg chg="mod">
          <ac:chgData name="Merethe Anette Ryen" userId="S::merethear@uia.no::1a0d79ba-99a9-4ffc-bb02-a2067f6f93d6" providerId="AD" clId="Web-{945E33A3-3AF2-4491-A296-8FE8720F11F8}" dt="2025-05-30T09:41:24.443" v="657" actId="20577"/>
          <ac:spMkLst>
            <pc:docMk/>
            <pc:sldMk cId="3174468571" sldId="2147375190"/>
            <ac:spMk id="3" creationId="{C876DFC5-F6B7-24BF-F672-317CC97FC100}"/>
          </ac:spMkLst>
        </pc:spChg>
      </pc:sldChg>
      <pc:sldChg chg="modSp add replId">
        <pc:chgData name="Merethe Anette Ryen" userId="S::merethear@uia.no::1a0d79ba-99a9-4ffc-bb02-a2067f6f93d6" providerId="AD" clId="Web-{945E33A3-3AF2-4491-A296-8FE8720F11F8}" dt="2025-05-30T08:22:24.690" v="170" actId="1076"/>
        <pc:sldMkLst>
          <pc:docMk/>
          <pc:sldMk cId="3246603094" sldId="2147375194"/>
        </pc:sldMkLst>
        <pc:spChg chg="mod">
          <ac:chgData name="Merethe Anette Ryen" userId="S::merethear@uia.no::1a0d79ba-99a9-4ffc-bb02-a2067f6f93d6" providerId="AD" clId="Web-{945E33A3-3AF2-4491-A296-8FE8720F11F8}" dt="2025-05-30T08:22:24.690" v="170" actId="1076"/>
          <ac:spMkLst>
            <pc:docMk/>
            <pc:sldMk cId="3246603094" sldId="2147375194"/>
            <ac:spMk id="2" creationId="{21A8B34E-13E8-154B-9A05-DBB033D46A28}"/>
          </ac:spMkLst>
        </pc:spChg>
      </pc:sldChg>
    </pc:docChg>
  </pc:docChgLst>
  <pc:docChgLst>
    <pc:chgData name="Merethe Anette Ryen" userId="1a0d79ba-99a9-4ffc-bb02-a2067f6f93d6" providerId="ADAL" clId="{E6C23DBD-0A8E-4C53-9CF9-AE19FCE65064}"/>
    <pc:docChg chg="undo custSel addSld delSld modSld sldOrd modSection">
      <pc:chgData name="Merethe Anette Ryen" userId="1a0d79ba-99a9-4ffc-bb02-a2067f6f93d6" providerId="ADAL" clId="{E6C23DBD-0A8E-4C53-9CF9-AE19FCE65064}" dt="2025-05-30T10:28:19.339" v="5467"/>
      <pc:docMkLst>
        <pc:docMk/>
      </pc:docMkLst>
      <pc:sldChg chg="modNotesTx">
        <pc:chgData name="Merethe Anette Ryen" userId="1a0d79ba-99a9-4ffc-bb02-a2067f6f93d6" providerId="ADAL" clId="{E6C23DBD-0A8E-4C53-9CF9-AE19FCE65064}" dt="2024-12-10T09:34:05.992" v="1401" actId="20577"/>
        <pc:sldMkLst>
          <pc:docMk/>
          <pc:sldMk cId="1681271319" sldId="2147374655"/>
        </pc:sldMkLst>
      </pc:sldChg>
      <pc:sldChg chg="modSp mod modNotesTx">
        <pc:chgData name="Merethe Anette Ryen" userId="1a0d79ba-99a9-4ffc-bb02-a2067f6f93d6" providerId="ADAL" clId="{E6C23DBD-0A8E-4C53-9CF9-AE19FCE65064}" dt="2024-12-10T09:29:10.376" v="1274" actId="20577"/>
        <pc:sldMkLst>
          <pc:docMk/>
          <pc:sldMk cId="759042129" sldId="2147374657"/>
        </pc:sldMkLst>
      </pc:sldChg>
      <pc:sldChg chg="del">
        <pc:chgData name="Merethe Anette Ryen" userId="1a0d79ba-99a9-4ffc-bb02-a2067f6f93d6" providerId="ADAL" clId="{E6C23DBD-0A8E-4C53-9CF9-AE19FCE65064}" dt="2024-12-10T08:34:50.382" v="425" actId="2696"/>
        <pc:sldMkLst>
          <pc:docMk/>
          <pc:sldMk cId="2073397333" sldId="2147374711"/>
        </pc:sldMkLst>
      </pc:sldChg>
      <pc:sldChg chg="modSp mod">
        <pc:chgData name="Merethe Anette Ryen" userId="1a0d79ba-99a9-4ffc-bb02-a2067f6f93d6" providerId="ADAL" clId="{E6C23DBD-0A8E-4C53-9CF9-AE19FCE65064}" dt="2024-12-10T08:37:14.437" v="427" actId="20577"/>
        <pc:sldMkLst>
          <pc:docMk/>
          <pc:sldMk cId="1435382986" sldId="2147374735"/>
        </pc:sldMkLst>
      </pc:sldChg>
      <pc:sldChg chg="add">
        <pc:chgData name="Merethe Anette Ryen" userId="1a0d79ba-99a9-4ffc-bb02-a2067f6f93d6" providerId="ADAL" clId="{E6C23DBD-0A8E-4C53-9CF9-AE19FCE65064}" dt="2024-12-10T09:17:31.807" v="845"/>
        <pc:sldMkLst>
          <pc:docMk/>
          <pc:sldMk cId="521742448" sldId="2147374763"/>
        </pc:sldMkLst>
      </pc:sldChg>
      <pc:sldChg chg="modSp mod">
        <pc:chgData name="Merethe Anette Ryen" userId="1a0d79ba-99a9-4ffc-bb02-a2067f6f93d6" providerId="ADAL" clId="{E6C23DBD-0A8E-4C53-9CF9-AE19FCE65064}" dt="2024-12-10T09:40:38.546" v="1997" actId="14100"/>
        <pc:sldMkLst>
          <pc:docMk/>
          <pc:sldMk cId="2659945597" sldId="2147374800"/>
        </pc:sldMkLst>
      </pc:sldChg>
      <pc:sldChg chg="addSp delSp modSp mod ord">
        <pc:chgData name="Merethe Anette Ryen" userId="1a0d79ba-99a9-4ffc-bb02-a2067f6f93d6" providerId="ADAL" clId="{E6C23DBD-0A8E-4C53-9CF9-AE19FCE65064}" dt="2024-12-10T09:26:40.382" v="1237"/>
        <pc:sldMkLst>
          <pc:docMk/>
          <pc:sldMk cId="3623317499" sldId="2147374872"/>
        </pc:sldMkLst>
      </pc:sldChg>
      <pc:sldChg chg="modSp add mod modNotesTx">
        <pc:chgData name="Merethe Anette Ryen" userId="1a0d79ba-99a9-4ffc-bb02-a2067f6f93d6" providerId="ADAL" clId="{E6C23DBD-0A8E-4C53-9CF9-AE19FCE65064}" dt="2025-05-30T09:52:21.246" v="4041" actId="20577"/>
        <pc:sldMkLst>
          <pc:docMk/>
          <pc:sldMk cId="998895368" sldId="2147374880"/>
        </pc:sldMkLst>
      </pc:sldChg>
      <pc:sldChg chg="modSp mod ord modNotesTx">
        <pc:chgData name="Merethe Anette Ryen" userId="1a0d79ba-99a9-4ffc-bb02-a2067f6f93d6" providerId="ADAL" clId="{E6C23DBD-0A8E-4C53-9CF9-AE19FCE65064}" dt="2025-05-30T10:09:36.717" v="4931" actId="20577"/>
        <pc:sldMkLst>
          <pc:docMk/>
          <pc:sldMk cId="2040446011" sldId="2147374892"/>
        </pc:sldMkLst>
        <pc:spChg chg="mod">
          <ac:chgData name="Merethe Anette Ryen" userId="1a0d79ba-99a9-4ffc-bb02-a2067f6f93d6" providerId="ADAL" clId="{E6C23DBD-0A8E-4C53-9CF9-AE19FCE65064}" dt="2025-05-30T10:09:36.717" v="4931" actId="20577"/>
          <ac:spMkLst>
            <pc:docMk/>
            <pc:sldMk cId="2040446011" sldId="2147374892"/>
            <ac:spMk id="2" creationId="{171368E3-D0F6-5889-A01C-43A1F1148847}"/>
          </ac:spMkLst>
        </pc:spChg>
      </pc:sldChg>
      <pc:sldChg chg="add del">
        <pc:chgData name="Merethe Anette Ryen" userId="1a0d79ba-99a9-4ffc-bb02-a2067f6f93d6" providerId="ADAL" clId="{E6C23DBD-0A8E-4C53-9CF9-AE19FCE65064}" dt="2025-05-30T10:08:59.490" v="4917" actId="2696"/>
        <pc:sldMkLst>
          <pc:docMk/>
          <pc:sldMk cId="770470356" sldId="2147374894"/>
        </pc:sldMkLst>
      </pc:sldChg>
      <pc:sldChg chg="add del">
        <pc:chgData name="Merethe Anette Ryen" userId="1a0d79ba-99a9-4ffc-bb02-a2067f6f93d6" providerId="ADAL" clId="{E6C23DBD-0A8E-4C53-9CF9-AE19FCE65064}" dt="2025-05-30T10:12:11.270" v="5388" actId="2696"/>
        <pc:sldMkLst>
          <pc:docMk/>
          <pc:sldMk cId="1946587153" sldId="2147374894"/>
        </pc:sldMkLst>
      </pc:sldChg>
      <pc:sldChg chg="modSp add modNotesTx">
        <pc:chgData name="Merethe Anette Ryen" userId="1a0d79ba-99a9-4ffc-bb02-a2067f6f93d6" providerId="ADAL" clId="{E6C23DBD-0A8E-4C53-9CF9-AE19FCE65064}" dt="2024-12-10T09:41:18.232" v="2042" actId="113"/>
        <pc:sldMkLst>
          <pc:docMk/>
          <pc:sldMk cId="3681664695" sldId="2147374895"/>
        </pc:sldMkLst>
      </pc:sldChg>
      <pc:sldChg chg="add ord">
        <pc:chgData name="Merethe Anette Ryen" userId="1a0d79ba-99a9-4ffc-bb02-a2067f6f93d6" providerId="ADAL" clId="{E6C23DBD-0A8E-4C53-9CF9-AE19FCE65064}" dt="2025-05-30T10:28:19.339" v="5467"/>
        <pc:sldMkLst>
          <pc:docMk/>
          <pc:sldMk cId="879614643" sldId="2147374952"/>
        </pc:sldMkLst>
      </pc:sldChg>
      <pc:sldChg chg="del">
        <pc:chgData name="Merethe Anette Ryen" userId="1a0d79ba-99a9-4ffc-bb02-a2067f6f93d6" providerId="ADAL" clId="{E6C23DBD-0A8E-4C53-9CF9-AE19FCE65064}" dt="2024-12-10T09:10:35.408" v="840" actId="2696"/>
        <pc:sldMkLst>
          <pc:docMk/>
          <pc:sldMk cId="2189398790" sldId="2147374994"/>
        </pc:sldMkLst>
      </pc:sldChg>
      <pc:sldChg chg="modNotesTx">
        <pc:chgData name="Merethe Anette Ryen" userId="1a0d79ba-99a9-4ffc-bb02-a2067f6f93d6" providerId="ADAL" clId="{E6C23DBD-0A8E-4C53-9CF9-AE19FCE65064}" dt="2024-12-10T09:41:01.745" v="2011" actId="20577"/>
        <pc:sldMkLst>
          <pc:docMk/>
          <pc:sldMk cId="2061532063" sldId="2147374995"/>
        </pc:sldMkLst>
      </pc:sldChg>
      <pc:sldChg chg="modNotesTx">
        <pc:chgData name="Merethe Anette Ryen" userId="1a0d79ba-99a9-4ffc-bb02-a2067f6f93d6" providerId="ADAL" clId="{E6C23DBD-0A8E-4C53-9CF9-AE19FCE65064}" dt="2024-12-10T09:29:19.169" v="1276" actId="20577"/>
        <pc:sldMkLst>
          <pc:docMk/>
          <pc:sldMk cId="1432276258" sldId="2147374997"/>
        </pc:sldMkLst>
      </pc:sldChg>
      <pc:sldChg chg="modSp mod">
        <pc:chgData name="Merethe Anette Ryen" userId="1a0d79ba-99a9-4ffc-bb02-a2067f6f93d6" providerId="ADAL" clId="{E6C23DBD-0A8E-4C53-9CF9-AE19FCE65064}" dt="2024-12-10T08:31:29.417" v="424" actId="14100"/>
        <pc:sldMkLst>
          <pc:docMk/>
          <pc:sldMk cId="1508937140" sldId="2147374998"/>
        </pc:sldMkLst>
      </pc:sldChg>
      <pc:sldChg chg="modSp add mod ord">
        <pc:chgData name="Merethe Anette Ryen" userId="1a0d79ba-99a9-4ffc-bb02-a2067f6f93d6" providerId="ADAL" clId="{E6C23DBD-0A8E-4C53-9CF9-AE19FCE65064}" dt="2024-12-10T09:48:04.456" v="2183"/>
        <pc:sldMkLst>
          <pc:docMk/>
          <pc:sldMk cId="1774082670" sldId="2147375050"/>
        </pc:sldMkLst>
      </pc:sldChg>
      <pc:sldChg chg="modSp add mod ord">
        <pc:chgData name="Merethe Anette Ryen" userId="1a0d79ba-99a9-4ffc-bb02-a2067f6f93d6" providerId="ADAL" clId="{E6C23DBD-0A8E-4C53-9CF9-AE19FCE65064}" dt="2025-02-26T12:34:42.473" v="3450" actId="20577"/>
        <pc:sldMkLst>
          <pc:docMk/>
          <pc:sldMk cId="879967502" sldId="2147375055"/>
        </pc:sldMkLst>
      </pc:sldChg>
      <pc:sldChg chg="modSp add mod">
        <pc:chgData name="Merethe Anette Ryen" userId="1a0d79ba-99a9-4ffc-bb02-a2067f6f93d6" providerId="ADAL" clId="{E6C23DBD-0A8E-4C53-9CF9-AE19FCE65064}" dt="2024-12-10T09:49:05.855" v="2342" actId="1076"/>
        <pc:sldMkLst>
          <pc:docMk/>
          <pc:sldMk cId="2712152327" sldId="2147375058"/>
        </pc:sldMkLst>
      </pc:sldChg>
      <pc:sldChg chg="addSp delSp modSp add mod modNotesTx">
        <pc:chgData name="Merethe Anette Ryen" userId="1a0d79ba-99a9-4ffc-bb02-a2067f6f93d6" providerId="ADAL" clId="{E6C23DBD-0A8E-4C53-9CF9-AE19FCE65064}" dt="2025-05-30T08:45:41.593" v="3585" actId="20577"/>
        <pc:sldMkLst>
          <pc:docMk/>
          <pc:sldMk cId="3034621226" sldId="2147375063"/>
        </pc:sldMkLst>
        <pc:spChg chg="mod">
          <ac:chgData name="Merethe Anette Ryen" userId="1a0d79ba-99a9-4ffc-bb02-a2067f6f93d6" providerId="ADAL" clId="{E6C23DBD-0A8E-4C53-9CF9-AE19FCE65064}" dt="2025-05-30T08:43:45.972" v="3547" actId="20577"/>
          <ac:spMkLst>
            <pc:docMk/>
            <pc:sldMk cId="3034621226" sldId="2147375063"/>
            <ac:spMk id="8" creationId="{81815717-0942-6D70-8E6C-A2D365D3E096}"/>
          </ac:spMkLst>
        </pc:spChg>
        <pc:spChg chg="mod">
          <ac:chgData name="Merethe Anette Ryen" userId="1a0d79ba-99a9-4ffc-bb02-a2067f6f93d6" providerId="ADAL" clId="{E6C23DBD-0A8E-4C53-9CF9-AE19FCE65064}" dt="2025-05-30T08:45:16.392" v="3581" actId="1076"/>
          <ac:spMkLst>
            <pc:docMk/>
            <pc:sldMk cId="3034621226" sldId="2147375063"/>
            <ac:spMk id="13" creationId="{AD67F03B-8B0E-A53A-AC1C-222D43219A77}"/>
          </ac:spMkLst>
        </pc:spChg>
        <pc:spChg chg="mod">
          <ac:chgData name="Merethe Anette Ryen" userId="1a0d79ba-99a9-4ffc-bb02-a2067f6f93d6" providerId="ADAL" clId="{E6C23DBD-0A8E-4C53-9CF9-AE19FCE65064}" dt="2025-05-30T08:45:41.593" v="3585" actId="20577"/>
          <ac:spMkLst>
            <pc:docMk/>
            <pc:sldMk cId="3034621226" sldId="2147375063"/>
            <ac:spMk id="19" creationId="{4A8BD243-C8A0-5D9C-E2BF-95576CB29BCC}"/>
          </ac:spMkLst>
        </pc:spChg>
        <pc:spChg chg="mod">
          <ac:chgData name="Merethe Anette Ryen" userId="1a0d79ba-99a9-4ffc-bb02-a2067f6f93d6" providerId="ADAL" clId="{E6C23DBD-0A8E-4C53-9CF9-AE19FCE65064}" dt="2025-05-30T08:45:07.487" v="3579" actId="1076"/>
          <ac:spMkLst>
            <pc:docMk/>
            <pc:sldMk cId="3034621226" sldId="2147375063"/>
            <ac:spMk id="24" creationId="{7E987C27-D275-2232-4D34-4E634ABC4F71}"/>
          </ac:spMkLst>
        </pc:spChg>
        <pc:picChg chg="mod">
          <ac:chgData name="Merethe Anette Ryen" userId="1a0d79ba-99a9-4ffc-bb02-a2067f6f93d6" providerId="ADAL" clId="{E6C23DBD-0A8E-4C53-9CF9-AE19FCE65064}" dt="2025-05-30T08:45:13.139" v="3580" actId="1076"/>
          <ac:picMkLst>
            <pc:docMk/>
            <pc:sldMk cId="3034621226" sldId="2147375063"/>
            <ac:picMk id="3" creationId="{FDBF6446-D7CB-68E3-5058-83EEBFE2DBAE}"/>
          </ac:picMkLst>
        </pc:picChg>
        <pc:picChg chg="mod">
          <ac:chgData name="Merethe Anette Ryen" userId="1a0d79ba-99a9-4ffc-bb02-a2067f6f93d6" providerId="ADAL" clId="{E6C23DBD-0A8E-4C53-9CF9-AE19FCE65064}" dt="2025-05-30T08:45:19.689" v="3582" actId="1076"/>
          <ac:picMkLst>
            <pc:docMk/>
            <pc:sldMk cId="3034621226" sldId="2147375063"/>
            <ac:picMk id="5" creationId="{571EE93E-0346-E25F-E144-86AB307B0548}"/>
          </ac:picMkLst>
        </pc:picChg>
        <pc:picChg chg="add mod">
          <ac:chgData name="Merethe Anette Ryen" userId="1a0d79ba-99a9-4ffc-bb02-a2067f6f93d6" providerId="ADAL" clId="{E6C23DBD-0A8E-4C53-9CF9-AE19FCE65064}" dt="2025-05-30T08:44:00.886" v="3549" actId="1076"/>
          <ac:picMkLst>
            <pc:docMk/>
            <pc:sldMk cId="3034621226" sldId="2147375063"/>
            <ac:picMk id="10" creationId="{1D515F43-5AF4-C3C8-7BD6-C78C161301BB}"/>
          </ac:picMkLst>
        </pc:picChg>
        <pc:picChg chg="mod">
          <ac:chgData name="Merethe Anette Ryen" userId="1a0d79ba-99a9-4ffc-bb02-a2067f6f93d6" providerId="ADAL" clId="{E6C23DBD-0A8E-4C53-9CF9-AE19FCE65064}" dt="2025-05-30T08:45:04.777" v="3578" actId="1076"/>
          <ac:picMkLst>
            <pc:docMk/>
            <pc:sldMk cId="3034621226" sldId="2147375063"/>
            <ac:picMk id="14" creationId="{BD2EFF58-FBB9-2403-2C75-67D4655C5D43}"/>
          </ac:picMkLst>
        </pc:picChg>
        <pc:picChg chg="del">
          <ac:chgData name="Merethe Anette Ryen" userId="1a0d79ba-99a9-4ffc-bb02-a2067f6f93d6" providerId="ADAL" clId="{E6C23DBD-0A8E-4C53-9CF9-AE19FCE65064}" dt="2025-05-30T08:44:53.827" v="3575" actId="21"/>
          <ac:picMkLst>
            <pc:docMk/>
            <pc:sldMk cId="3034621226" sldId="2147375063"/>
            <ac:picMk id="18" creationId="{A0E20148-2073-EAA3-F70F-9AFDB998D423}"/>
          </ac:picMkLst>
        </pc:picChg>
      </pc:sldChg>
      <pc:sldChg chg="modSp add mod">
        <pc:chgData name="Merethe Anette Ryen" userId="1a0d79ba-99a9-4ffc-bb02-a2067f6f93d6" providerId="ADAL" clId="{E6C23DBD-0A8E-4C53-9CF9-AE19FCE65064}" dt="2024-12-10T08:49:50.534" v="495" actId="1076"/>
        <pc:sldMkLst>
          <pc:docMk/>
          <pc:sldMk cId="3075958768" sldId="2147375070"/>
        </pc:sldMkLst>
      </pc:sldChg>
      <pc:sldChg chg="mod ord modShow">
        <pc:chgData name="Merethe Anette Ryen" userId="1a0d79ba-99a9-4ffc-bb02-a2067f6f93d6" providerId="ADAL" clId="{E6C23DBD-0A8E-4C53-9CF9-AE19FCE65064}" dt="2024-12-10T09:26:20.124" v="1231" actId="729"/>
        <pc:sldMkLst>
          <pc:docMk/>
          <pc:sldMk cId="3885972685" sldId="2147375073"/>
        </pc:sldMkLst>
      </pc:sldChg>
      <pc:sldChg chg="modSp mod ord">
        <pc:chgData name="Merethe Anette Ryen" userId="1a0d79ba-99a9-4ffc-bb02-a2067f6f93d6" providerId="ADAL" clId="{E6C23DBD-0A8E-4C53-9CF9-AE19FCE65064}" dt="2024-12-10T09:35:49.369" v="1627" actId="313"/>
        <pc:sldMkLst>
          <pc:docMk/>
          <pc:sldMk cId="4265070244" sldId="2147375074"/>
        </pc:sldMkLst>
      </pc:sldChg>
      <pc:sldChg chg="modSp mod modNotesTx">
        <pc:chgData name="Merethe Anette Ryen" userId="1a0d79ba-99a9-4ffc-bb02-a2067f6f93d6" providerId="ADAL" clId="{E6C23DBD-0A8E-4C53-9CF9-AE19FCE65064}" dt="2025-05-30T09:23:15.291" v="3627" actId="20577"/>
        <pc:sldMkLst>
          <pc:docMk/>
          <pc:sldMk cId="2634944750" sldId="2147375080"/>
        </pc:sldMkLst>
      </pc:sldChg>
      <pc:sldChg chg="mod modShow">
        <pc:chgData name="Merethe Anette Ryen" userId="1a0d79ba-99a9-4ffc-bb02-a2067f6f93d6" providerId="ADAL" clId="{E6C23DBD-0A8E-4C53-9CF9-AE19FCE65064}" dt="2025-02-26T12:33:17.905" v="3385" actId="729"/>
        <pc:sldMkLst>
          <pc:docMk/>
          <pc:sldMk cId="777063200" sldId="2147375081"/>
        </pc:sldMkLst>
      </pc:sldChg>
      <pc:sldChg chg="modSp add mod ord">
        <pc:chgData name="Merethe Anette Ryen" userId="1a0d79ba-99a9-4ffc-bb02-a2067f6f93d6" providerId="ADAL" clId="{E6C23DBD-0A8E-4C53-9CF9-AE19FCE65064}" dt="2024-12-10T09:26:13.643" v="1230"/>
        <pc:sldMkLst>
          <pc:docMk/>
          <pc:sldMk cId="1586203247" sldId="2147375082"/>
        </pc:sldMkLst>
      </pc:sldChg>
      <pc:sldChg chg="add">
        <pc:chgData name="Merethe Anette Ryen" userId="1a0d79ba-99a9-4ffc-bb02-a2067f6f93d6" providerId="ADAL" clId="{E6C23DBD-0A8E-4C53-9CF9-AE19FCE65064}" dt="2025-05-30T10:25:25.783" v="5391"/>
        <pc:sldMkLst>
          <pc:docMk/>
          <pc:sldMk cId="2501908809" sldId="2147375085"/>
        </pc:sldMkLst>
      </pc:sldChg>
      <pc:sldChg chg="add">
        <pc:chgData name="Merethe Anette Ryen" userId="1a0d79ba-99a9-4ffc-bb02-a2067f6f93d6" providerId="ADAL" clId="{E6C23DBD-0A8E-4C53-9CF9-AE19FCE65064}" dt="2025-05-30T10:26:10.849" v="5392"/>
        <pc:sldMkLst>
          <pc:docMk/>
          <pc:sldMk cId="3454460616" sldId="2147375093"/>
        </pc:sldMkLst>
      </pc:sldChg>
      <pc:sldChg chg="modSp add mod modShow">
        <pc:chgData name="Merethe Anette Ryen" userId="1a0d79ba-99a9-4ffc-bb02-a2067f6f93d6" providerId="ADAL" clId="{E6C23DBD-0A8E-4C53-9CF9-AE19FCE65064}" dt="2024-12-10T09:47:24.583" v="2179" actId="729"/>
        <pc:sldMkLst>
          <pc:docMk/>
          <pc:sldMk cId="899009383" sldId="2147375107"/>
        </pc:sldMkLst>
      </pc:sldChg>
      <pc:sldChg chg="addSp modSp add mod modNotesTx">
        <pc:chgData name="Merethe Anette Ryen" userId="1a0d79ba-99a9-4ffc-bb02-a2067f6f93d6" providerId="ADAL" clId="{E6C23DBD-0A8E-4C53-9CF9-AE19FCE65064}" dt="2025-05-30T10:11:31.163" v="5386" actId="20577"/>
        <pc:sldMkLst>
          <pc:docMk/>
          <pc:sldMk cId="3352676521" sldId="2147375108"/>
        </pc:sldMkLst>
      </pc:sldChg>
      <pc:sldChg chg="modSp add mod modNotesTx">
        <pc:chgData name="Merethe Anette Ryen" userId="1a0d79ba-99a9-4ffc-bb02-a2067f6f93d6" providerId="ADAL" clId="{E6C23DBD-0A8E-4C53-9CF9-AE19FCE65064}" dt="2024-12-10T09:29:48.982" v="1278" actId="20577"/>
        <pc:sldMkLst>
          <pc:docMk/>
          <pc:sldMk cId="1470445446" sldId="2147375109"/>
        </pc:sldMkLst>
      </pc:sldChg>
      <pc:sldChg chg="modSp add mod modNotesTx">
        <pc:chgData name="Merethe Anette Ryen" userId="1a0d79ba-99a9-4ffc-bb02-a2067f6f93d6" providerId="ADAL" clId="{E6C23DBD-0A8E-4C53-9CF9-AE19FCE65064}" dt="2024-12-10T09:29:14.034" v="1275" actId="20577"/>
        <pc:sldMkLst>
          <pc:docMk/>
          <pc:sldMk cId="4015992266" sldId="2147375110"/>
        </pc:sldMkLst>
      </pc:sldChg>
      <pc:sldChg chg="modSp add mod">
        <pc:chgData name="Merethe Anette Ryen" userId="1a0d79ba-99a9-4ffc-bb02-a2067f6f93d6" providerId="ADAL" clId="{E6C23DBD-0A8E-4C53-9CF9-AE19FCE65064}" dt="2024-12-10T09:25:42.718" v="1224" actId="1076"/>
        <pc:sldMkLst>
          <pc:docMk/>
          <pc:sldMk cId="1839101476" sldId="2147375111"/>
        </pc:sldMkLst>
      </pc:sldChg>
      <pc:sldChg chg="modSp add mod modCm">
        <pc:chgData name="Merethe Anette Ryen" userId="1a0d79ba-99a9-4ffc-bb02-a2067f6f93d6" providerId="ADAL" clId="{E6C23DBD-0A8E-4C53-9CF9-AE19FCE65064}" dt="2024-12-10T09:37:25.172" v="1842" actId="20577"/>
        <pc:sldMkLst>
          <pc:docMk/>
          <pc:sldMk cId="2939038888" sldId="214737511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erethe Anette Ryen" userId="1a0d79ba-99a9-4ffc-bb02-a2067f6f93d6" providerId="ADAL" clId="{E6C23DBD-0A8E-4C53-9CF9-AE19FCE65064}" dt="2024-12-10T09:27:55.746" v="1272" actId="20577"/>
              <pc2:cmMkLst xmlns:pc2="http://schemas.microsoft.com/office/powerpoint/2019/9/main/command">
                <pc:docMk/>
                <pc:sldMk cId="2939038888" sldId="2147375116"/>
                <pc2:cmMk id="{46921FF2-F1D7-4E29-A3B5-A2EA7072B5BA}"/>
              </pc2:cmMkLst>
            </pc226:cmChg>
          </p:ext>
        </pc:extLst>
      </pc:sldChg>
      <pc:sldChg chg="modSp add mod">
        <pc:chgData name="Merethe Anette Ryen" userId="1a0d79ba-99a9-4ffc-bb02-a2067f6f93d6" providerId="ADAL" clId="{E6C23DBD-0A8E-4C53-9CF9-AE19FCE65064}" dt="2025-05-30T10:08:05.684" v="4913" actId="1076"/>
        <pc:sldMkLst>
          <pc:docMk/>
          <pc:sldMk cId="364309832" sldId="2147375117"/>
        </pc:sldMkLst>
        <pc:spChg chg="mod">
          <ac:chgData name="Merethe Anette Ryen" userId="1a0d79ba-99a9-4ffc-bb02-a2067f6f93d6" providerId="ADAL" clId="{E6C23DBD-0A8E-4C53-9CF9-AE19FCE65064}" dt="2025-05-30T10:08:05.684" v="4913" actId="1076"/>
          <ac:spMkLst>
            <pc:docMk/>
            <pc:sldMk cId="364309832" sldId="2147375117"/>
            <ac:spMk id="2" creationId="{B2647FCA-F0DA-E129-2AB9-FD08933B8F66}"/>
          </ac:spMkLst>
        </pc:spChg>
      </pc:sldChg>
      <pc:sldChg chg="modSp add mod ord">
        <pc:chgData name="Merethe Anette Ryen" userId="1a0d79ba-99a9-4ffc-bb02-a2067f6f93d6" providerId="ADAL" clId="{E6C23DBD-0A8E-4C53-9CF9-AE19FCE65064}" dt="2025-02-26T12:32:59.634" v="3383"/>
        <pc:sldMkLst>
          <pc:docMk/>
          <pc:sldMk cId="1888490781" sldId="2147375118"/>
        </pc:sldMkLst>
      </pc:sldChg>
      <pc:sldChg chg="addSp delSp modSp new mod modShow">
        <pc:chgData name="Merethe Anette Ryen" userId="1a0d79ba-99a9-4ffc-bb02-a2067f6f93d6" providerId="ADAL" clId="{E6C23DBD-0A8E-4C53-9CF9-AE19FCE65064}" dt="2025-05-30T10:08:31.548" v="4914" actId="729"/>
        <pc:sldMkLst>
          <pc:docMk/>
          <pc:sldMk cId="3343054734" sldId="2147375119"/>
        </pc:sldMkLst>
      </pc:sldChg>
      <pc:sldChg chg="modSp add mod">
        <pc:chgData name="Merethe Anette Ryen" userId="1a0d79ba-99a9-4ffc-bb02-a2067f6f93d6" providerId="ADAL" clId="{E6C23DBD-0A8E-4C53-9CF9-AE19FCE65064}" dt="2024-12-10T09:48:34.536" v="2214" actId="20577"/>
        <pc:sldMkLst>
          <pc:docMk/>
          <pc:sldMk cId="1696696717" sldId="2147375120"/>
        </pc:sldMkLst>
      </pc:sldChg>
      <pc:sldChg chg="modSp add mod">
        <pc:chgData name="Merethe Anette Ryen" userId="1a0d79ba-99a9-4ffc-bb02-a2067f6f93d6" providerId="ADAL" clId="{E6C23DBD-0A8E-4C53-9CF9-AE19FCE65064}" dt="2024-12-10T09:51:17.913" v="2621" actId="1076"/>
        <pc:sldMkLst>
          <pc:docMk/>
          <pc:sldMk cId="1666903675" sldId="2147375121"/>
        </pc:sldMkLst>
      </pc:sldChg>
      <pc:sldChg chg="addSp delSp modSp new mod modAnim modNotesTx">
        <pc:chgData name="Merethe Anette Ryen" userId="1a0d79ba-99a9-4ffc-bb02-a2067f6f93d6" providerId="ADAL" clId="{E6C23DBD-0A8E-4C53-9CF9-AE19FCE65064}" dt="2025-05-30T09:51:40.330" v="3953" actId="20577"/>
        <pc:sldMkLst>
          <pc:docMk/>
          <pc:sldMk cId="914127168" sldId="2147375122"/>
        </pc:sldMkLst>
      </pc:sldChg>
      <pc:sldChg chg="modSp mod">
        <pc:chgData name="Merethe Anette Ryen" userId="1a0d79ba-99a9-4ffc-bb02-a2067f6f93d6" providerId="ADAL" clId="{E6C23DBD-0A8E-4C53-9CF9-AE19FCE65064}" dt="2025-05-30T10:05:10.807" v="4677" actId="20577"/>
        <pc:sldMkLst>
          <pc:docMk/>
          <pc:sldMk cId="3174468571" sldId="2147375190"/>
        </pc:sldMkLst>
        <pc:spChg chg="mod">
          <ac:chgData name="Merethe Anette Ryen" userId="1a0d79ba-99a9-4ffc-bb02-a2067f6f93d6" providerId="ADAL" clId="{E6C23DBD-0A8E-4C53-9CF9-AE19FCE65064}" dt="2025-05-30T10:05:10.807" v="4677" actId="20577"/>
          <ac:spMkLst>
            <pc:docMk/>
            <pc:sldMk cId="3174468571" sldId="2147375190"/>
            <ac:spMk id="3" creationId="{C876DFC5-F6B7-24BF-F672-317CC97FC100}"/>
          </ac:spMkLst>
        </pc:spChg>
      </pc:sldChg>
      <pc:sldChg chg="add del">
        <pc:chgData name="Merethe Anette Ryen" userId="1a0d79ba-99a9-4ffc-bb02-a2067f6f93d6" providerId="ADAL" clId="{E6C23DBD-0A8E-4C53-9CF9-AE19FCE65064}" dt="2025-05-30T10:12:20.209" v="5390" actId="2696"/>
        <pc:sldMkLst>
          <pc:docMk/>
          <pc:sldMk cId="3856449782" sldId="2147375191"/>
        </pc:sldMkLst>
      </pc:sldChg>
      <pc:sldChg chg="modSp add mod">
        <pc:chgData name="Merethe Anette Ryen" userId="1a0d79ba-99a9-4ffc-bb02-a2067f6f93d6" providerId="ADAL" clId="{E6C23DBD-0A8E-4C53-9CF9-AE19FCE65064}" dt="2025-02-26T12:34:17.347" v="3431" actId="20577"/>
        <pc:sldMkLst>
          <pc:docMk/>
          <pc:sldMk cId="2771915587" sldId="2147375192"/>
        </pc:sldMkLst>
      </pc:sldChg>
      <pc:sldChg chg="modSp add mod modNotesTx">
        <pc:chgData name="Merethe Anette Ryen" userId="1a0d79ba-99a9-4ffc-bb02-a2067f6f93d6" providerId="ADAL" clId="{E6C23DBD-0A8E-4C53-9CF9-AE19FCE65064}" dt="2025-05-30T10:10:44.917" v="5200" actId="20577"/>
        <pc:sldMkLst>
          <pc:docMk/>
          <pc:sldMk cId="1159992525" sldId="2147375193"/>
        </pc:sldMkLst>
      </pc:sldChg>
      <pc:sldChg chg="modNotesTx">
        <pc:chgData name="Merethe Anette Ryen" userId="1a0d79ba-99a9-4ffc-bb02-a2067f6f93d6" providerId="ADAL" clId="{E6C23DBD-0A8E-4C53-9CF9-AE19FCE65064}" dt="2025-05-30T10:06:41.318" v="4687" actId="20577"/>
        <pc:sldMkLst>
          <pc:docMk/>
          <pc:sldMk cId="3246603094" sldId="2147375194"/>
        </pc:sldMkLst>
      </pc:sldChg>
      <pc:sldChg chg="modSp add mod modNotesTx">
        <pc:chgData name="Merethe Anette Ryen" userId="1a0d79ba-99a9-4ffc-bb02-a2067f6f93d6" providerId="ADAL" clId="{E6C23DBD-0A8E-4C53-9CF9-AE19FCE65064}" dt="2025-05-30T10:07:29.661" v="4881" actId="20577"/>
        <pc:sldMkLst>
          <pc:docMk/>
          <pc:sldMk cId="3285834853" sldId="2147375195"/>
        </pc:sldMkLst>
        <pc:spChg chg="mod">
          <ac:chgData name="Merethe Anette Ryen" userId="1a0d79ba-99a9-4ffc-bb02-a2067f6f93d6" providerId="ADAL" clId="{E6C23DBD-0A8E-4C53-9CF9-AE19FCE65064}" dt="2025-05-30T10:07:29.661" v="4881" actId="20577"/>
          <ac:spMkLst>
            <pc:docMk/>
            <pc:sldMk cId="3285834853" sldId="2147375195"/>
            <ac:spMk id="2" creationId="{CB1A3542-28B2-6429-F082-5A0A87E70FA4}"/>
          </ac:spMkLst>
        </pc:spChg>
      </pc:sldChg>
      <pc:sldChg chg="add">
        <pc:chgData name="Merethe Anette Ryen" userId="1a0d79ba-99a9-4ffc-bb02-a2067f6f93d6" providerId="ADAL" clId="{E6C23DBD-0A8E-4C53-9CF9-AE19FCE65064}" dt="2025-05-30T10:08:38.464" v="4915"/>
        <pc:sldMkLst>
          <pc:docMk/>
          <pc:sldMk cId="1635526643" sldId="2147375196"/>
        </pc:sldMkLst>
      </pc:sldChg>
      <pc:sldChg chg="add">
        <pc:chgData name="Merethe Anette Ryen" userId="1a0d79ba-99a9-4ffc-bb02-a2067f6f93d6" providerId="ADAL" clId="{E6C23DBD-0A8E-4C53-9CF9-AE19FCE65064}" dt="2025-05-30T10:08:56.220" v="4916"/>
        <pc:sldMkLst>
          <pc:docMk/>
          <pc:sldMk cId="2831575474" sldId="2147375197"/>
        </pc:sldMkLst>
      </pc:sldChg>
      <pc:sldChg chg="add">
        <pc:chgData name="Merethe Anette Ryen" userId="1a0d79ba-99a9-4ffc-bb02-a2067f6f93d6" providerId="ADAL" clId="{E6C23DBD-0A8E-4C53-9CF9-AE19FCE65064}" dt="2025-05-30T10:12:18.398" v="5389"/>
        <pc:sldMkLst>
          <pc:docMk/>
          <pc:sldMk cId="3574690391" sldId="2147375198"/>
        </pc:sldMkLst>
      </pc:sldChg>
      <pc:sldChg chg="add">
        <pc:chgData name="Merethe Anette Ryen" userId="1a0d79ba-99a9-4ffc-bb02-a2067f6f93d6" providerId="ADAL" clId="{E6C23DBD-0A8E-4C53-9CF9-AE19FCE65064}" dt="2025-05-30T10:26:10.849" v="5392"/>
        <pc:sldMkLst>
          <pc:docMk/>
          <pc:sldMk cId="897738225" sldId="2147375199"/>
        </pc:sldMkLst>
      </pc:sldChg>
      <pc:sldChg chg="add">
        <pc:chgData name="Merethe Anette Ryen" userId="1a0d79ba-99a9-4ffc-bb02-a2067f6f93d6" providerId="ADAL" clId="{E6C23DBD-0A8E-4C53-9CF9-AE19FCE65064}" dt="2025-05-30T10:26:10.849" v="5392"/>
        <pc:sldMkLst>
          <pc:docMk/>
          <pc:sldMk cId="719211985" sldId="2147375202"/>
        </pc:sldMkLst>
      </pc:sldChg>
      <pc:sldChg chg="add">
        <pc:chgData name="Merethe Anette Ryen" userId="1a0d79ba-99a9-4ffc-bb02-a2067f6f93d6" providerId="ADAL" clId="{E6C23DBD-0A8E-4C53-9CF9-AE19FCE65064}" dt="2025-05-30T10:26:10.849" v="5392"/>
        <pc:sldMkLst>
          <pc:docMk/>
          <pc:sldMk cId="1554515414" sldId="2147375206"/>
        </pc:sldMkLst>
      </pc:sldChg>
      <pc:sldChg chg="modSp add mod">
        <pc:chgData name="Merethe Anette Ryen" userId="1a0d79ba-99a9-4ffc-bb02-a2067f6f93d6" providerId="ADAL" clId="{E6C23DBD-0A8E-4C53-9CF9-AE19FCE65064}" dt="2025-05-30T10:27:53.075" v="5465" actId="1076"/>
        <pc:sldMkLst>
          <pc:docMk/>
          <pc:sldMk cId="3160440642" sldId="2147375207"/>
        </pc:sldMkLst>
        <pc:spChg chg="mod">
          <ac:chgData name="Merethe Anette Ryen" userId="1a0d79ba-99a9-4ffc-bb02-a2067f6f93d6" providerId="ADAL" clId="{E6C23DBD-0A8E-4C53-9CF9-AE19FCE65064}" dt="2025-05-30T10:27:53.075" v="5465" actId="1076"/>
          <ac:spMkLst>
            <pc:docMk/>
            <pc:sldMk cId="3160440642" sldId="2147375207"/>
            <ac:spMk id="3" creationId="{19EA8EE4-2325-171E-5A75-CC31C33A3018}"/>
          </ac:spMkLst>
        </pc:spChg>
      </pc:sldChg>
    </pc:docChg>
  </pc:docChgLst>
  <pc:docChgLst>
    <pc:chgData name="Merethe Anette Ryen" userId="1a0d79ba-99a9-4ffc-bb02-a2067f6f93d6" providerId="ADAL" clId="{09251E76-420C-447F-A7D0-BF516B98433D}"/>
    <pc:docChg chg="undo custSel addSld modSld sldOrd">
      <pc:chgData name="Merethe Anette Ryen" userId="1a0d79ba-99a9-4ffc-bb02-a2067f6f93d6" providerId="ADAL" clId="{09251E76-420C-447F-A7D0-BF516B98433D}" dt="2022-08-26T10:13:06.520" v="5836" actId="20577"/>
      <pc:docMkLst>
        <pc:docMk/>
      </pc:docMkLst>
      <pc:sldChg chg="ord">
        <pc:chgData name="Merethe Anette Ryen" userId="1a0d79ba-99a9-4ffc-bb02-a2067f6f93d6" providerId="ADAL" clId="{09251E76-420C-447F-A7D0-BF516B98433D}" dt="2022-08-25T12:56:02.262" v="2643"/>
        <pc:sldMkLst>
          <pc:docMk/>
          <pc:sldMk cId="395828971" sldId="645"/>
        </pc:sldMkLst>
      </pc:sldChg>
      <pc:sldChg chg="addSp delSp modSp mod">
        <pc:chgData name="Merethe Anette Ryen" userId="1a0d79ba-99a9-4ffc-bb02-a2067f6f93d6" providerId="ADAL" clId="{09251E76-420C-447F-A7D0-BF516B98433D}" dt="2022-08-25T12:47:39.697" v="2452" actId="1076"/>
        <pc:sldMkLst>
          <pc:docMk/>
          <pc:sldMk cId="3422907646" sldId="2147374561"/>
        </pc:sldMkLst>
      </pc:sldChg>
      <pc:sldChg chg="addSp delSp modSp mod">
        <pc:chgData name="Merethe Anette Ryen" userId="1a0d79ba-99a9-4ffc-bb02-a2067f6f93d6" providerId="ADAL" clId="{09251E76-420C-447F-A7D0-BF516B98433D}" dt="2022-08-25T11:52:14.289" v="932" actId="1076"/>
        <pc:sldMkLst>
          <pc:docMk/>
          <pc:sldMk cId="3683982116" sldId="2147374574"/>
        </pc:sldMkLst>
      </pc:sldChg>
      <pc:sldChg chg="modSp mod modNotesTx">
        <pc:chgData name="Merethe Anette Ryen" userId="1a0d79ba-99a9-4ffc-bb02-a2067f6f93d6" providerId="ADAL" clId="{09251E76-420C-447F-A7D0-BF516B98433D}" dt="2022-08-25T13:32:27.947" v="4061" actId="20577"/>
        <pc:sldMkLst>
          <pc:docMk/>
          <pc:sldMk cId="2457360883" sldId="2147374575"/>
        </pc:sldMkLst>
      </pc:sldChg>
      <pc:sldChg chg="addSp modSp add mod">
        <pc:chgData name="Merethe Anette Ryen" userId="1a0d79ba-99a9-4ffc-bb02-a2067f6f93d6" providerId="ADAL" clId="{09251E76-420C-447F-A7D0-BF516B98433D}" dt="2022-08-25T12:54:00.481" v="2622" actId="1076"/>
        <pc:sldMkLst>
          <pc:docMk/>
          <pc:sldMk cId="3905172052" sldId="2147374576"/>
        </pc:sldMkLst>
      </pc:sldChg>
      <pc:sldChg chg="addSp delSp modSp add mod">
        <pc:chgData name="Merethe Anette Ryen" userId="1a0d79ba-99a9-4ffc-bb02-a2067f6f93d6" providerId="ADAL" clId="{09251E76-420C-447F-A7D0-BF516B98433D}" dt="2022-08-26T10:12:33.444" v="5827" actId="1076"/>
        <pc:sldMkLst>
          <pc:docMk/>
          <pc:sldMk cId="1446892212" sldId="2147374577"/>
        </pc:sldMkLst>
      </pc:sldChg>
      <pc:sldChg chg="addSp delSp modSp add mod ord">
        <pc:chgData name="Merethe Anette Ryen" userId="1a0d79ba-99a9-4ffc-bb02-a2067f6f93d6" providerId="ADAL" clId="{09251E76-420C-447F-A7D0-BF516B98433D}" dt="2022-08-25T12:59:11.104" v="2770" actId="20577"/>
        <pc:sldMkLst>
          <pc:docMk/>
          <pc:sldMk cId="368194438" sldId="2147374578"/>
        </pc:sldMkLst>
      </pc:sldChg>
      <pc:sldChg chg="addSp delSp modSp add mod">
        <pc:chgData name="Merethe Anette Ryen" userId="1a0d79ba-99a9-4ffc-bb02-a2067f6f93d6" providerId="ADAL" clId="{09251E76-420C-447F-A7D0-BF516B98433D}" dt="2022-08-26T10:13:06.520" v="5836" actId="20577"/>
        <pc:sldMkLst>
          <pc:docMk/>
          <pc:sldMk cId="954396748" sldId="2147374579"/>
        </pc:sldMkLst>
      </pc:sldChg>
    </pc:docChg>
  </pc:docChgLst>
  <pc:docChgLst>
    <pc:chgData name="Merethe Anette Ryen" userId="S::merethear@uia.no::1a0d79ba-99a9-4ffc-bb02-a2067f6f93d6" providerId="AD" clId="Web-{D4A1BFF8-D048-46A3-A40E-8F4C36CE747E}"/>
    <pc:docChg chg="addSld delSld modSld sldOrd modSection">
      <pc:chgData name="Merethe Anette Ryen" userId="S::merethear@uia.no::1a0d79ba-99a9-4ffc-bb02-a2067f6f93d6" providerId="AD" clId="Web-{D4A1BFF8-D048-46A3-A40E-8F4C36CE747E}" dt="2025-02-26T12:15:22.540" v="62" actId="20577"/>
      <pc:docMkLst>
        <pc:docMk/>
      </pc:docMkLst>
      <pc:sldChg chg="del">
        <pc:chgData name="Merethe Anette Ryen" userId="S::merethear@uia.no::1a0d79ba-99a9-4ffc-bb02-a2067f6f93d6" providerId="AD" clId="Web-{D4A1BFF8-D048-46A3-A40E-8F4C36CE747E}" dt="2025-02-26T12:13:28.225" v="32"/>
        <pc:sldMkLst>
          <pc:docMk/>
          <pc:sldMk cId="3681664695" sldId="2147374895"/>
        </pc:sldMkLst>
      </pc:sldChg>
      <pc:sldChg chg="del">
        <pc:chgData name="Merethe Anette Ryen" userId="S::merethear@uia.no::1a0d79ba-99a9-4ffc-bb02-a2067f6f93d6" providerId="AD" clId="Web-{D4A1BFF8-D048-46A3-A40E-8F4C36CE747E}" dt="2025-02-26T12:09:39.375" v="3"/>
        <pc:sldMkLst>
          <pc:docMk/>
          <pc:sldMk cId="1774082670" sldId="2147375050"/>
        </pc:sldMkLst>
      </pc:sldChg>
      <pc:sldChg chg="del">
        <pc:chgData name="Merethe Anette Ryen" userId="S::merethear@uia.no::1a0d79ba-99a9-4ffc-bb02-a2067f6f93d6" providerId="AD" clId="Web-{D4A1BFF8-D048-46A3-A40E-8F4C36CE747E}" dt="2025-02-26T12:11:36.284" v="28"/>
        <pc:sldMkLst>
          <pc:docMk/>
          <pc:sldMk cId="2712152327" sldId="2147375058"/>
        </pc:sldMkLst>
      </pc:sldChg>
      <pc:sldChg chg="ord">
        <pc:chgData name="Merethe Anette Ryen" userId="S::merethear@uia.no::1a0d79ba-99a9-4ffc-bb02-a2067f6f93d6" providerId="AD" clId="Web-{D4A1BFF8-D048-46A3-A40E-8F4C36CE747E}" dt="2025-02-26T12:12:46.474" v="30"/>
        <pc:sldMkLst>
          <pc:docMk/>
          <pc:sldMk cId="3075958768" sldId="2147375070"/>
        </pc:sldMkLst>
      </pc:sldChg>
      <pc:sldChg chg="addSp delSp modSp ord">
        <pc:chgData name="Merethe Anette Ryen" userId="S::merethear@uia.no::1a0d79ba-99a9-4ffc-bb02-a2067f6f93d6" providerId="AD" clId="Web-{D4A1BFF8-D048-46A3-A40E-8F4C36CE747E}" dt="2025-02-26T12:15:22.540" v="62" actId="20577"/>
        <pc:sldMkLst>
          <pc:docMk/>
          <pc:sldMk cId="2939038888" sldId="2147375116"/>
        </pc:sldMkLst>
      </pc:sldChg>
      <pc:sldChg chg="ord">
        <pc:chgData name="Merethe Anette Ryen" userId="S::merethear@uia.no::1a0d79ba-99a9-4ffc-bb02-a2067f6f93d6" providerId="AD" clId="Web-{D4A1BFF8-D048-46A3-A40E-8F4C36CE747E}" dt="2025-02-26T12:13:57.257" v="33"/>
        <pc:sldMkLst>
          <pc:docMk/>
          <pc:sldMk cId="1888490781" sldId="2147375118"/>
        </pc:sldMkLst>
      </pc:sldChg>
      <pc:sldChg chg="del">
        <pc:chgData name="Merethe Anette Ryen" userId="S::merethear@uia.no::1a0d79ba-99a9-4ffc-bb02-a2067f6f93d6" providerId="AD" clId="Web-{D4A1BFF8-D048-46A3-A40E-8F4C36CE747E}" dt="2025-02-26T12:11:50.754" v="29"/>
        <pc:sldMkLst>
          <pc:docMk/>
          <pc:sldMk cId="1696696717" sldId="2147375120"/>
        </pc:sldMkLst>
      </pc:sldChg>
      <pc:sldChg chg="ord">
        <pc:chgData name="Merethe Anette Ryen" userId="S::merethear@uia.no::1a0d79ba-99a9-4ffc-bb02-a2067f6f93d6" providerId="AD" clId="Web-{D4A1BFF8-D048-46A3-A40E-8F4C36CE747E}" dt="2025-02-26T12:10:55.049" v="7"/>
        <pc:sldMkLst>
          <pc:docMk/>
          <pc:sldMk cId="914127168" sldId="2147375122"/>
        </pc:sldMkLst>
      </pc:sldChg>
      <pc:sldChg chg="add ord">
        <pc:chgData name="Merethe Anette Ryen" userId="S::merethear@uia.no::1a0d79ba-99a9-4ffc-bb02-a2067f6f93d6" providerId="AD" clId="Web-{D4A1BFF8-D048-46A3-A40E-8F4C36CE747E}" dt="2025-02-26T12:13:24.928" v="31"/>
        <pc:sldMkLst>
          <pc:docMk/>
          <pc:sldMk cId="721586311" sldId="2147375177"/>
        </pc:sldMkLst>
      </pc:sldChg>
      <pc:sldChg chg="add">
        <pc:chgData name="Merethe Anette Ryen" userId="S::merethear@uia.no::1a0d79ba-99a9-4ffc-bb02-a2067f6f93d6" providerId="AD" clId="Web-{D4A1BFF8-D048-46A3-A40E-8F4C36CE747E}" dt="2025-02-26T12:09:35.985" v="1"/>
        <pc:sldMkLst>
          <pc:docMk/>
          <pc:sldMk cId="2454095915" sldId="2147375178"/>
        </pc:sldMkLst>
      </pc:sldChg>
      <pc:sldChg chg="add">
        <pc:chgData name="Merethe Anette Ryen" userId="S::merethear@uia.no::1a0d79ba-99a9-4ffc-bb02-a2067f6f93d6" providerId="AD" clId="Web-{D4A1BFF8-D048-46A3-A40E-8F4C36CE747E}" dt="2025-02-26T12:09:36.079" v="2"/>
        <pc:sldMkLst>
          <pc:docMk/>
          <pc:sldMk cId="2839225290" sldId="2147375188"/>
        </pc:sldMkLst>
      </pc:sldChg>
      <pc:sldChg chg="modSp add replId">
        <pc:chgData name="Merethe Anette Ryen" userId="S::merethear@uia.no::1a0d79ba-99a9-4ffc-bb02-a2067f6f93d6" providerId="AD" clId="Web-{D4A1BFF8-D048-46A3-A40E-8F4C36CE747E}" dt="2025-02-26T12:11:21.128" v="26" actId="20577"/>
        <pc:sldMkLst>
          <pc:docMk/>
          <pc:sldMk cId="1495003087" sldId="2147375189"/>
        </pc:sldMkLst>
      </pc:sldChg>
    </pc:docChg>
  </pc:docChgLst>
  <pc:docChgLst>
    <pc:chgData name="Merethe Anette Ryen" userId="1a0d79ba-99a9-4ffc-bb02-a2067f6f93d6" providerId="ADAL" clId="{14E68946-2592-40F2-8DAC-7B6BC6D49F41}"/>
    <pc:docChg chg="undo custSel addSld delSld modSld sldOrd modNotesMaster">
      <pc:chgData name="Merethe Anette Ryen" userId="1a0d79ba-99a9-4ffc-bb02-a2067f6f93d6" providerId="ADAL" clId="{14E68946-2592-40F2-8DAC-7B6BC6D49F41}" dt="2022-03-25T09:29:54.642" v="5498" actId="20577"/>
      <pc:docMkLst>
        <pc:docMk/>
      </pc:docMkLst>
      <pc:sldChg chg="add modNotesTx">
        <pc:chgData name="Merethe Anette Ryen" userId="1a0d79ba-99a9-4ffc-bb02-a2067f6f93d6" providerId="ADAL" clId="{14E68946-2592-40F2-8DAC-7B6BC6D49F41}" dt="2022-03-24T20:22:55.409" v="4627" actId="20577"/>
        <pc:sldMkLst>
          <pc:docMk/>
          <pc:sldMk cId="2998803024" sldId="608"/>
        </pc:sldMkLst>
      </pc:sldChg>
      <pc:sldChg chg="ord modNotesTx">
        <pc:chgData name="Merethe Anette Ryen" userId="1a0d79ba-99a9-4ffc-bb02-a2067f6f93d6" providerId="ADAL" clId="{14E68946-2592-40F2-8DAC-7B6BC6D49F41}" dt="2022-03-24T20:26:40.773" v="4650" actId="20577"/>
        <pc:sldMkLst>
          <pc:docMk/>
          <pc:sldMk cId="1629239708" sldId="615"/>
        </pc:sldMkLst>
      </pc:sldChg>
      <pc:sldChg chg="modSp mod modNotesTx">
        <pc:chgData name="Merethe Anette Ryen" userId="1a0d79ba-99a9-4ffc-bb02-a2067f6f93d6" providerId="ADAL" clId="{14E68946-2592-40F2-8DAC-7B6BC6D49F41}" dt="2022-03-24T20:10:54.309" v="4402" actId="113"/>
        <pc:sldMkLst>
          <pc:docMk/>
          <pc:sldMk cId="1369826454" sldId="621"/>
        </pc:sldMkLst>
      </pc:sldChg>
      <pc:sldChg chg="del">
        <pc:chgData name="Merethe Anette Ryen" userId="1a0d79ba-99a9-4ffc-bb02-a2067f6f93d6" providerId="ADAL" clId="{14E68946-2592-40F2-8DAC-7B6BC6D49F41}" dt="2022-03-24T20:07:24.425" v="4379" actId="2696"/>
        <pc:sldMkLst>
          <pc:docMk/>
          <pc:sldMk cId="491407307" sldId="627"/>
        </pc:sldMkLst>
      </pc:sldChg>
      <pc:sldChg chg="modNotesTx">
        <pc:chgData name="Merethe Anette Ryen" userId="1a0d79ba-99a9-4ffc-bb02-a2067f6f93d6" providerId="ADAL" clId="{14E68946-2592-40F2-8DAC-7B6BC6D49F41}" dt="2022-03-25T09:25:35.452" v="5337" actId="20577"/>
        <pc:sldMkLst>
          <pc:docMk/>
          <pc:sldMk cId="2732021727" sldId="633"/>
        </pc:sldMkLst>
      </pc:sldChg>
      <pc:sldChg chg="addSp modSp mod ord modNotesTx">
        <pc:chgData name="Merethe Anette Ryen" userId="1a0d79ba-99a9-4ffc-bb02-a2067f6f93d6" providerId="ADAL" clId="{14E68946-2592-40F2-8DAC-7B6BC6D49F41}" dt="2022-03-24T15:06:03.714" v="4314" actId="20577"/>
        <pc:sldMkLst>
          <pc:docMk/>
          <pc:sldMk cId="4232647976" sldId="636"/>
        </pc:sldMkLst>
      </pc:sldChg>
      <pc:sldChg chg="modSp mod modAnim modNotesTx">
        <pc:chgData name="Merethe Anette Ryen" userId="1a0d79ba-99a9-4ffc-bb02-a2067f6f93d6" providerId="ADAL" clId="{14E68946-2592-40F2-8DAC-7B6BC6D49F41}" dt="2022-03-25T09:24:49.701" v="5255" actId="113"/>
        <pc:sldMkLst>
          <pc:docMk/>
          <pc:sldMk cId="3444337606" sldId="637"/>
        </pc:sldMkLst>
      </pc:sldChg>
      <pc:sldChg chg="del">
        <pc:chgData name="Merethe Anette Ryen" userId="1a0d79ba-99a9-4ffc-bb02-a2067f6f93d6" providerId="ADAL" clId="{14E68946-2592-40F2-8DAC-7B6BC6D49F41}" dt="2022-03-24T15:12:09.115" v="4323" actId="2696"/>
        <pc:sldMkLst>
          <pc:docMk/>
          <pc:sldMk cId="2134302321" sldId="638"/>
        </pc:sldMkLst>
      </pc:sldChg>
      <pc:sldChg chg="addSp delSp modSp mod modNotesTx">
        <pc:chgData name="Merethe Anette Ryen" userId="1a0d79ba-99a9-4ffc-bb02-a2067f6f93d6" providerId="ADAL" clId="{14E68946-2592-40F2-8DAC-7B6BC6D49F41}" dt="2022-03-24T20:29:25.931" v="4750" actId="20577"/>
        <pc:sldMkLst>
          <pc:docMk/>
          <pc:sldMk cId="15618543" sldId="642"/>
        </pc:sldMkLst>
      </pc:sldChg>
      <pc:sldChg chg="modNotesTx">
        <pc:chgData name="Merethe Anette Ryen" userId="1a0d79ba-99a9-4ffc-bb02-a2067f6f93d6" providerId="ADAL" clId="{14E68946-2592-40F2-8DAC-7B6BC6D49F41}" dt="2022-03-25T09:29:54.642" v="5498" actId="20577"/>
        <pc:sldMkLst>
          <pc:docMk/>
          <pc:sldMk cId="2656009895" sldId="643"/>
        </pc:sldMkLst>
      </pc:sldChg>
      <pc:sldChg chg="addSp delSp modSp mod modNotesTx">
        <pc:chgData name="Merethe Anette Ryen" userId="1a0d79ba-99a9-4ffc-bb02-a2067f6f93d6" providerId="ADAL" clId="{14E68946-2592-40F2-8DAC-7B6BC6D49F41}" dt="2022-03-24T20:29:17.732" v="4749" actId="1076"/>
        <pc:sldMkLst>
          <pc:docMk/>
          <pc:sldMk cId="687476664" sldId="644"/>
        </pc:sldMkLst>
      </pc:sldChg>
      <pc:sldChg chg="modNotesTx">
        <pc:chgData name="Merethe Anette Ryen" userId="1a0d79ba-99a9-4ffc-bb02-a2067f6f93d6" providerId="ADAL" clId="{14E68946-2592-40F2-8DAC-7B6BC6D49F41}" dt="2022-03-24T20:21:57.790" v="4626" actId="20577"/>
        <pc:sldMkLst>
          <pc:docMk/>
          <pc:sldMk cId="395828971" sldId="645"/>
        </pc:sldMkLst>
      </pc:sldChg>
      <pc:sldChg chg="add">
        <pc:chgData name="Merethe Anette Ryen" userId="1a0d79ba-99a9-4ffc-bb02-a2067f6f93d6" providerId="ADAL" clId="{14E68946-2592-40F2-8DAC-7B6BC6D49F41}" dt="2022-03-24T15:06:40.179" v="4321"/>
        <pc:sldMkLst>
          <pc:docMk/>
          <pc:sldMk cId="392011731" sldId="646"/>
        </pc:sldMkLst>
      </pc:sldChg>
      <pc:sldChg chg="addSp modSp add del mod">
        <pc:chgData name="Merethe Anette Ryen" userId="1a0d79ba-99a9-4ffc-bb02-a2067f6f93d6" providerId="ADAL" clId="{14E68946-2592-40F2-8DAC-7B6BC6D49F41}" dt="2022-03-24T15:06:36.516" v="4320" actId="2696"/>
        <pc:sldMkLst>
          <pc:docMk/>
          <pc:sldMk cId="3428527942" sldId="646"/>
        </pc:sldMkLst>
      </pc:sldChg>
      <pc:sldChg chg="new del">
        <pc:chgData name="Merethe Anette Ryen" userId="1a0d79ba-99a9-4ffc-bb02-a2067f6f93d6" providerId="ADAL" clId="{14E68946-2592-40F2-8DAC-7B6BC6D49F41}" dt="2022-03-24T20:00:08.173" v="4325" actId="680"/>
        <pc:sldMkLst>
          <pc:docMk/>
          <pc:sldMk cId="724784230" sldId="647"/>
        </pc:sldMkLst>
      </pc:sldChg>
      <pc:sldChg chg="addSp delSp modSp add mod ord modNotesTx">
        <pc:chgData name="Merethe Anette Ryen" userId="1a0d79ba-99a9-4ffc-bb02-a2067f6f93d6" providerId="ADAL" clId="{14E68946-2592-40F2-8DAC-7B6BC6D49F41}" dt="2022-03-25T09:23:53.370" v="5103" actId="20577"/>
        <pc:sldMkLst>
          <pc:docMk/>
          <pc:sldMk cId="2062943582" sldId="647"/>
        </pc:sldMkLst>
      </pc:sldChg>
      <pc:sldChg chg="add del">
        <pc:chgData name="Merethe Anette Ryen" userId="1a0d79ba-99a9-4ffc-bb02-a2067f6f93d6" providerId="ADAL" clId="{14E68946-2592-40F2-8DAC-7B6BC6D49F41}" dt="2022-03-24T20:00:17.939" v="4327"/>
        <pc:sldMkLst>
          <pc:docMk/>
          <pc:sldMk cId="2586581575" sldId="647"/>
        </pc:sldMkLst>
      </pc:sldChg>
      <pc:sldChg chg="modNotesTx">
        <pc:chgData name="Merethe Anette Ryen" userId="1a0d79ba-99a9-4ffc-bb02-a2067f6f93d6" providerId="ADAL" clId="{14E68946-2592-40F2-8DAC-7B6BC6D49F41}" dt="2022-03-25T09:24:06.326" v="5105" actId="20577"/>
        <pc:sldMkLst>
          <pc:docMk/>
          <pc:sldMk cId="3421155599" sldId="649"/>
        </pc:sldMkLst>
      </pc:sldChg>
      <pc:sldChg chg="addSp delSp modSp add mod modShow modNotesTx">
        <pc:chgData name="Merethe Anette Ryen" userId="1a0d79ba-99a9-4ffc-bb02-a2067f6f93d6" providerId="ADAL" clId="{14E68946-2592-40F2-8DAC-7B6BC6D49F41}" dt="2022-03-25T09:21:48.110" v="5089" actId="729"/>
        <pc:sldMkLst>
          <pc:docMk/>
          <pc:sldMk cId="3666750332" sldId="651"/>
        </pc:sldMkLst>
      </pc:sldChg>
    </pc:docChg>
  </pc:docChgLst>
  <pc:docChgLst>
    <pc:chgData name="Merethe Anette Ryen" userId="1a0d79ba-99a9-4ffc-bb02-a2067f6f93d6" providerId="ADAL" clId="{F378FA98-C1B4-4DF6-92BF-6A796F555C81}"/>
    <pc:docChg chg="custSel addSld delSld modSld sldOrd modSection">
      <pc:chgData name="Merethe Anette Ryen" userId="1a0d79ba-99a9-4ffc-bb02-a2067f6f93d6" providerId="ADAL" clId="{F378FA98-C1B4-4DF6-92BF-6A796F555C81}" dt="2023-03-15T20:19:11.448" v="134"/>
      <pc:docMkLst>
        <pc:docMk/>
      </pc:docMkLst>
      <pc:sldChg chg="add ord">
        <pc:chgData name="Merethe Anette Ryen" userId="1a0d79ba-99a9-4ffc-bb02-a2067f6f93d6" providerId="ADAL" clId="{F378FA98-C1B4-4DF6-92BF-6A796F555C81}" dt="2023-03-15T20:04:51.510" v="112"/>
        <pc:sldMkLst>
          <pc:docMk/>
          <pc:sldMk cId="334357058" sldId="274"/>
        </pc:sldMkLst>
      </pc:sldChg>
      <pc:sldChg chg="modSp mod">
        <pc:chgData name="Merethe Anette Ryen" userId="1a0d79ba-99a9-4ffc-bb02-a2067f6f93d6" providerId="ADAL" clId="{F378FA98-C1B4-4DF6-92BF-6A796F555C81}" dt="2023-03-15T20:07:51.972" v="133" actId="20577"/>
        <pc:sldMkLst>
          <pc:docMk/>
          <pc:sldMk cId="1767342062" sldId="2147374611"/>
        </pc:sldMkLst>
      </pc:sldChg>
      <pc:sldChg chg="del">
        <pc:chgData name="Merethe Anette Ryen" userId="1a0d79ba-99a9-4ffc-bb02-a2067f6f93d6" providerId="ADAL" clId="{F378FA98-C1B4-4DF6-92BF-6A796F555C81}" dt="2023-03-15T20:05:05.823" v="115" actId="2696"/>
        <pc:sldMkLst>
          <pc:docMk/>
          <pc:sldMk cId="538561828" sldId="2147374664"/>
        </pc:sldMkLst>
      </pc:sldChg>
      <pc:sldChg chg="ord">
        <pc:chgData name="Merethe Anette Ryen" userId="1a0d79ba-99a9-4ffc-bb02-a2067f6f93d6" providerId="ADAL" clId="{F378FA98-C1B4-4DF6-92BF-6A796F555C81}" dt="2023-03-15T20:05:13.716" v="117"/>
        <pc:sldMkLst>
          <pc:docMk/>
          <pc:sldMk cId="2073397333" sldId="2147374711"/>
        </pc:sldMkLst>
      </pc:sldChg>
      <pc:sldChg chg="del">
        <pc:chgData name="Merethe Anette Ryen" userId="1a0d79ba-99a9-4ffc-bb02-a2067f6f93d6" providerId="ADAL" clId="{F378FA98-C1B4-4DF6-92BF-6A796F555C81}" dt="2023-03-15T20:06:44.296" v="122" actId="2696"/>
        <pc:sldMkLst>
          <pc:docMk/>
          <pc:sldMk cId="4191925542" sldId="2147374744"/>
        </pc:sldMkLst>
      </pc:sldChg>
      <pc:sldChg chg="del">
        <pc:chgData name="Merethe Anette Ryen" userId="1a0d79ba-99a9-4ffc-bb02-a2067f6f93d6" providerId="ADAL" clId="{F378FA98-C1B4-4DF6-92BF-6A796F555C81}" dt="2023-03-15T20:07:22.332" v="125" actId="2696"/>
        <pc:sldMkLst>
          <pc:docMk/>
          <pc:sldMk cId="2596450455" sldId="2147374751"/>
        </pc:sldMkLst>
      </pc:sldChg>
      <pc:sldChg chg="del ord">
        <pc:chgData name="Merethe Anette Ryen" userId="1a0d79ba-99a9-4ffc-bb02-a2067f6f93d6" providerId="ADAL" clId="{F378FA98-C1B4-4DF6-92BF-6A796F555C81}" dt="2023-03-15T20:05:44.376" v="120" actId="2696"/>
        <pc:sldMkLst>
          <pc:docMk/>
          <pc:sldMk cId="1341815956" sldId="2147374757"/>
        </pc:sldMkLst>
      </pc:sldChg>
      <pc:sldChg chg="del">
        <pc:chgData name="Merethe Anette Ryen" userId="1a0d79ba-99a9-4ffc-bb02-a2067f6f93d6" providerId="ADAL" clId="{F378FA98-C1B4-4DF6-92BF-6A796F555C81}" dt="2023-03-15T20:05:46.576" v="121" actId="2696"/>
        <pc:sldMkLst>
          <pc:docMk/>
          <pc:sldMk cId="3960728995" sldId="2147374758"/>
        </pc:sldMkLst>
      </pc:sldChg>
      <pc:sldChg chg="addSp delSp modSp add mod modClrScheme chgLayout">
        <pc:chgData name="Merethe Anette Ryen" userId="1a0d79ba-99a9-4ffc-bb02-a2067f6f93d6" providerId="ADAL" clId="{F378FA98-C1B4-4DF6-92BF-6A796F555C81}" dt="2023-03-15T20:03:38.049" v="109" actId="255"/>
        <pc:sldMkLst>
          <pc:docMk/>
          <pc:sldMk cId="655577239" sldId="2147374759"/>
        </pc:sldMkLst>
      </pc:sldChg>
      <pc:sldChg chg="add ord">
        <pc:chgData name="Merethe Anette Ryen" userId="1a0d79ba-99a9-4ffc-bb02-a2067f6f93d6" providerId="ADAL" clId="{F378FA98-C1B4-4DF6-92BF-6A796F555C81}" dt="2023-03-15T20:04:51.510" v="112"/>
        <pc:sldMkLst>
          <pc:docMk/>
          <pc:sldMk cId="3789113678" sldId="2147374760"/>
        </pc:sldMkLst>
      </pc:sldChg>
      <pc:sldChg chg="add ord">
        <pc:chgData name="Merethe Anette Ryen" userId="1a0d79ba-99a9-4ffc-bb02-a2067f6f93d6" providerId="ADAL" clId="{F378FA98-C1B4-4DF6-92BF-6A796F555C81}" dt="2023-03-15T20:04:56.932" v="114"/>
        <pc:sldMkLst>
          <pc:docMk/>
          <pc:sldMk cId="2769493404" sldId="2147374761"/>
        </pc:sldMkLst>
      </pc:sldChg>
      <pc:sldChg chg="add ord">
        <pc:chgData name="Merethe Anette Ryen" userId="1a0d79ba-99a9-4ffc-bb02-a2067f6f93d6" providerId="ADAL" clId="{F378FA98-C1B4-4DF6-92BF-6A796F555C81}" dt="2023-03-15T20:07:19.785" v="124"/>
        <pc:sldMkLst>
          <pc:docMk/>
          <pc:sldMk cId="2255202888" sldId="2147374771"/>
        </pc:sldMkLst>
      </pc:sldChg>
      <pc:sldChg chg="add">
        <pc:chgData name="Merethe Anette Ryen" userId="1a0d79ba-99a9-4ffc-bb02-a2067f6f93d6" providerId="ADAL" clId="{F378FA98-C1B4-4DF6-92BF-6A796F555C81}" dt="2023-03-15T20:19:11.448" v="134"/>
        <pc:sldMkLst>
          <pc:docMk/>
          <pc:sldMk cId="73473699" sldId="2147374772"/>
        </pc:sldMkLst>
      </pc:sldChg>
    </pc:docChg>
  </pc:docChgLst>
  <pc:docChgLst>
    <pc:chgData name="Merethe Anette Ryen" userId="1a0d79ba-99a9-4ffc-bb02-a2067f6f93d6" providerId="ADAL" clId="{5674DFAD-EEC5-4DD3-85F3-BAA72820E02B}"/>
    <pc:docChg chg="custSel addSld delSld modSld sldOrd">
      <pc:chgData name="Merethe Anette Ryen" userId="1a0d79ba-99a9-4ffc-bb02-a2067f6f93d6" providerId="ADAL" clId="{5674DFAD-EEC5-4DD3-85F3-BAA72820E02B}" dt="2022-03-23T14:40:10.697" v="4913" actId="692"/>
      <pc:docMkLst>
        <pc:docMk/>
      </pc:docMkLst>
      <pc:sldChg chg="modNotesTx">
        <pc:chgData name="Merethe Anette Ryen" userId="1a0d79ba-99a9-4ffc-bb02-a2067f6f93d6" providerId="ADAL" clId="{5674DFAD-EEC5-4DD3-85F3-BAA72820E02B}" dt="2022-03-23T14:25:58.876" v="4299" actId="20577"/>
        <pc:sldMkLst>
          <pc:docMk/>
          <pc:sldMk cId="756669445" sldId="513"/>
        </pc:sldMkLst>
      </pc:sldChg>
      <pc:sldChg chg="modNotesTx">
        <pc:chgData name="Merethe Anette Ryen" userId="1a0d79ba-99a9-4ffc-bb02-a2067f6f93d6" providerId="ADAL" clId="{5674DFAD-EEC5-4DD3-85F3-BAA72820E02B}" dt="2022-03-23T14:32:58.254" v="4664" actId="20577"/>
        <pc:sldMkLst>
          <pc:docMk/>
          <pc:sldMk cId="1629239708" sldId="615"/>
        </pc:sldMkLst>
      </pc:sldChg>
      <pc:sldChg chg="addSp modSp ord">
        <pc:chgData name="Merethe Anette Ryen" userId="1a0d79ba-99a9-4ffc-bb02-a2067f6f93d6" providerId="ADAL" clId="{5674DFAD-EEC5-4DD3-85F3-BAA72820E02B}" dt="2022-03-23T14:36:25.915" v="4825" actId="20577"/>
        <pc:sldMkLst>
          <pc:docMk/>
          <pc:sldMk cId="1369826454" sldId="621"/>
        </pc:sldMkLst>
      </pc:sldChg>
      <pc:sldChg chg="ord">
        <pc:chgData name="Merethe Anette Ryen" userId="1a0d79ba-99a9-4ffc-bb02-a2067f6f93d6" providerId="ADAL" clId="{5674DFAD-EEC5-4DD3-85F3-BAA72820E02B}" dt="2022-03-23T13:38:12.147" v="1084"/>
        <pc:sldMkLst>
          <pc:docMk/>
          <pc:sldMk cId="491407307" sldId="627"/>
        </pc:sldMkLst>
      </pc:sldChg>
      <pc:sldChg chg="modNotesTx">
        <pc:chgData name="Merethe Anette Ryen" userId="1a0d79ba-99a9-4ffc-bb02-a2067f6f93d6" providerId="ADAL" clId="{5674DFAD-EEC5-4DD3-85F3-BAA72820E02B}" dt="2022-03-23T13:34:44.021" v="1035" actId="20577"/>
        <pc:sldMkLst>
          <pc:docMk/>
          <pc:sldMk cId="2732021727" sldId="633"/>
        </pc:sldMkLst>
      </pc:sldChg>
      <pc:sldChg chg="ord">
        <pc:chgData name="Merethe Anette Ryen" userId="1a0d79ba-99a9-4ffc-bb02-a2067f6f93d6" providerId="ADAL" clId="{5674DFAD-EEC5-4DD3-85F3-BAA72820E02B}" dt="2022-03-23T12:04:18.976" v="119"/>
        <pc:sldMkLst>
          <pc:docMk/>
          <pc:sldMk cId="4232647976" sldId="636"/>
        </pc:sldMkLst>
      </pc:sldChg>
      <pc:sldChg chg="ord">
        <pc:chgData name="Merethe Anette Ryen" userId="1a0d79ba-99a9-4ffc-bb02-a2067f6f93d6" providerId="ADAL" clId="{5674DFAD-EEC5-4DD3-85F3-BAA72820E02B}" dt="2022-03-23T13:35:56.217" v="1036"/>
        <pc:sldMkLst>
          <pc:docMk/>
          <pc:sldMk cId="3444337606" sldId="637"/>
        </pc:sldMkLst>
      </pc:sldChg>
      <pc:sldChg chg="modSp add ord modNotesTx">
        <pc:chgData name="Merethe Anette Ryen" userId="1a0d79ba-99a9-4ffc-bb02-a2067f6f93d6" providerId="ADAL" clId="{5674DFAD-EEC5-4DD3-85F3-BAA72820E02B}" dt="2022-03-23T13:33:32.829" v="1032"/>
        <pc:sldMkLst>
          <pc:docMk/>
          <pc:sldMk cId="2134302321" sldId="638"/>
        </pc:sldMkLst>
      </pc:sldChg>
      <pc:sldChg chg="add">
        <pc:chgData name="Merethe Anette Ryen" userId="1a0d79ba-99a9-4ffc-bb02-a2067f6f93d6" providerId="ADAL" clId="{5674DFAD-EEC5-4DD3-85F3-BAA72820E02B}" dt="2022-03-23T13:32:46.637" v="1021"/>
        <pc:sldMkLst>
          <pc:docMk/>
          <pc:sldMk cId="1295070724" sldId="639"/>
        </pc:sldMkLst>
      </pc:sldChg>
      <pc:sldChg chg="add del">
        <pc:chgData name="Merethe Anette Ryen" userId="1a0d79ba-99a9-4ffc-bb02-a2067f6f93d6" providerId="ADAL" clId="{5674DFAD-EEC5-4DD3-85F3-BAA72820E02B}" dt="2022-03-23T13:30:43.756" v="1020" actId="2696"/>
        <pc:sldMkLst>
          <pc:docMk/>
          <pc:sldMk cId="3862074495" sldId="639"/>
        </pc:sldMkLst>
      </pc:sldChg>
      <pc:sldChg chg="modSp add del">
        <pc:chgData name="Merethe Anette Ryen" userId="1a0d79ba-99a9-4ffc-bb02-a2067f6f93d6" providerId="ADAL" clId="{5674DFAD-EEC5-4DD3-85F3-BAA72820E02B}" dt="2022-03-23T13:33:58.427" v="1033" actId="2696"/>
        <pc:sldMkLst>
          <pc:docMk/>
          <pc:sldMk cId="2394021234" sldId="640"/>
        </pc:sldMkLst>
      </pc:sldChg>
      <pc:sldChg chg="addSp delSp modSp add">
        <pc:chgData name="Merethe Anette Ryen" userId="1a0d79ba-99a9-4ffc-bb02-a2067f6f93d6" providerId="ADAL" clId="{5674DFAD-EEC5-4DD3-85F3-BAA72820E02B}" dt="2022-03-23T13:33:13.082" v="1031"/>
        <pc:sldMkLst>
          <pc:docMk/>
          <pc:sldMk cId="3722692787" sldId="641"/>
        </pc:sldMkLst>
      </pc:sldChg>
      <pc:sldChg chg="addSp modSp add modNotesTx">
        <pc:chgData name="Merethe Anette Ryen" userId="1a0d79ba-99a9-4ffc-bb02-a2067f6f93d6" providerId="ADAL" clId="{5674DFAD-EEC5-4DD3-85F3-BAA72820E02B}" dt="2022-03-23T14:27:28.072" v="4324" actId="20577"/>
        <pc:sldMkLst>
          <pc:docMk/>
          <pc:sldMk cId="15618543" sldId="642"/>
        </pc:sldMkLst>
      </pc:sldChg>
      <pc:sldChg chg="addSp delSp modSp add del">
        <pc:chgData name="Merethe Anette Ryen" userId="1a0d79ba-99a9-4ffc-bb02-a2067f6f93d6" providerId="ADAL" clId="{5674DFAD-EEC5-4DD3-85F3-BAA72820E02B}" dt="2022-03-23T14:36:35.379" v="4826" actId="2696"/>
        <pc:sldMkLst>
          <pc:docMk/>
          <pc:sldMk cId="553985645" sldId="643"/>
        </pc:sldMkLst>
      </pc:sldChg>
      <pc:sldChg chg="addSp delSp modSp add">
        <pc:chgData name="Merethe Anette Ryen" userId="1a0d79ba-99a9-4ffc-bb02-a2067f6f93d6" providerId="ADAL" clId="{5674DFAD-EEC5-4DD3-85F3-BAA72820E02B}" dt="2022-03-23T14:40:10.697" v="4913" actId="692"/>
        <pc:sldMkLst>
          <pc:docMk/>
          <pc:sldMk cId="2656009895" sldId="643"/>
        </pc:sldMkLst>
      </pc:sldChg>
    </pc:docChg>
  </pc:docChgLst>
  <pc:docChgLst>
    <pc:chgData name="Merethe Anette Ryen" userId="S::merethear@uia.no::1a0d79ba-99a9-4ffc-bb02-a2067f6f93d6" providerId="AD" clId="Web-{CBD95048-1FED-4FFF-83AB-09BFA130AEAF}"/>
    <pc:docChg chg="modSld">
      <pc:chgData name="Merethe Anette Ryen" userId="S::merethear@uia.no::1a0d79ba-99a9-4ffc-bb02-a2067f6f93d6" providerId="AD" clId="Web-{CBD95048-1FED-4FFF-83AB-09BFA130AEAF}" dt="2024-04-17T14:18:18.098" v="2" actId="1076"/>
      <pc:docMkLst>
        <pc:docMk/>
      </pc:docMkLst>
      <pc:sldChg chg="addSp modSp">
        <pc:chgData name="Merethe Anette Ryen" userId="S::merethear@uia.no::1a0d79ba-99a9-4ffc-bb02-a2067f6f93d6" providerId="AD" clId="Web-{CBD95048-1FED-4FFF-83AB-09BFA130AEAF}" dt="2024-04-17T14:18:18.098" v="2" actId="1076"/>
        <pc:sldMkLst>
          <pc:docMk/>
          <pc:sldMk cId="730021153" sldId="2147374747"/>
        </pc:sldMkLst>
      </pc:sldChg>
    </pc:docChg>
  </pc:docChgLst>
  <pc:docChgLst>
    <pc:chgData name="Merethe Anette Ryen" userId="S::merethear@uia.no::1a0d79ba-99a9-4ffc-bb02-a2067f6f93d6" providerId="AD" clId="Web-{3BC4BAE7-7C30-4D5C-B71B-781CDC5F8DE8}"/>
    <pc:docChg chg="addSld delSld modSld sldOrd modSection">
      <pc:chgData name="Merethe Anette Ryen" userId="S::merethear@uia.no::1a0d79ba-99a9-4ffc-bb02-a2067f6f93d6" providerId="AD" clId="Web-{3BC4BAE7-7C30-4D5C-B71B-781CDC5F8DE8}" dt="2023-01-03T13:51:04.086" v="1342" actId="20577"/>
      <pc:docMkLst>
        <pc:docMk/>
      </pc:docMkLst>
      <pc:sldChg chg="del">
        <pc:chgData name="Merethe Anette Ryen" userId="S::merethear@uia.no::1a0d79ba-99a9-4ffc-bb02-a2067f6f93d6" providerId="AD" clId="Web-{3BC4BAE7-7C30-4D5C-B71B-781CDC5F8DE8}" dt="2023-01-03T11:53:55.029" v="20"/>
        <pc:sldMkLst>
          <pc:docMk/>
          <pc:sldMk cId="3065400494" sldId="2147374602"/>
        </pc:sldMkLst>
      </pc:sldChg>
      <pc:sldChg chg="delSp modSp modNotes">
        <pc:chgData name="Merethe Anette Ryen" userId="S::merethear@uia.no::1a0d79ba-99a9-4ffc-bb02-a2067f6f93d6" providerId="AD" clId="Web-{3BC4BAE7-7C30-4D5C-B71B-781CDC5F8DE8}" dt="2023-01-03T13:01:39.154" v="759" actId="1076"/>
        <pc:sldMkLst>
          <pc:docMk/>
          <pc:sldMk cId="1101722672" sldId="2147374605"/>
        </pc:sldMkLst>
      </pc:sldChg>
      <pc:sldChg chg="del">
        <pc:chgData name="Merethe Anette Ryen" userId="S::merethear@uia.no::1a0d79ba-99a9-4ffc-bb02-a2067f6f93d6" providerId="AD" clId="Web-{3BC4BAE7-7C30-4D5C-B71B-781CDC5F8DE8}" dt="2023-01-03T11:54:23.436" v="24"/>
        <pc:sldMkLst>
          <pc:docMk/>
          <pc:sldMk cId="3480622734" sldId="2147374610"/>
        </pc:sldMkLst>
      </pc:sldChg>
      <pc:sldChg chg="addSp delSp modSp modNotes">
        <pc:chgData name="Merethe Anette Ryen" userId="S::merethear@uia.no::1a0d79ba-99a9-4ffc-bb02-a2067f6f93d6" providerId="AD" clId="Web-{3BC4BAE7-7C30-4D5C-B71B-781CDC5F8DE8}" dt="2023-01-03T13:36:43.539" v="1326" actId="20577"/>
        <pc:sldMkLst>
          <pc:docMk/>
          <pc:sldMk cId="1767342062" sldId="2147374611"/>
        </pc:sldMkLst>
      </pc:sldChg>
      <pc:sldChg chg="del">
        <pc:chgData name="Merethe Anette Ryen" userId="S::merethear@uia.no::1a0d79ba-99a9-4ffc-bb02-a2067f6f93d6" providerId="AD" clId="Web-{3BC4BAE7-7C30-4D5C-B71B-781CDC5F8DE8}" dt="2023-01-03T11:53:35.310" v="13"/>
        <pc:sldMkLst>
          <pc:docMk/>
          <pc:sldMk cId="567928240" sldId="2147374613"/>
        </pc:sldMkLst>
      </pc:sldChg>
      <pc:sldChg chg="del">
        <pc:chgData name="Merethe Anette Ryen" userId="S::merethear@uia.no::1a0d79ba-99a9-4ffc-bb02-a2067f6f93d6" providerId="AD" clId="Web-{3BC4BAE7-7C30-4D5C-B71B-781CDC5F8DE8}" dt="2023-01-03T11:54:23.436" v="25"/>
        <pc:sldMkLst>
          <pc:docMk/>
          <pc:sldMk cId="3126760110" sldId="2147374637"/>
        </pc:sldMkLst>
      </pc:sldChg>
      <pc:sldChg chg="del">
        <pc:chgData name="Merethe Anette Ryen" userId="S::merethear@uia.no::1a0d79ba-99a9-4ffc-bb02-a2067f6f93d6" providerId="AD" clId="Web-{3BC4BAE7-7C30-4D5C-B71B-781CDC5F8DE8}" dt="2023-01-03T11:54:23.436" v="26"/>
        <pc:sldMkLst>
          <pc:docMk/>
          <pc:sldMk cId="343505999" sldId="2147374639"/>
        </pc:sldMkLst>
      </pc:sldChg>
      <pc:sldChg chg="del">
        <pc:chgData name="Merethe Anette Ryen" userId="S::merethear@uia.no::1a0d79ba-99a9-4ffc-bb02-a2067f6f93d6" providerId="AD" clId="Web-{3BC4BAE7-7C30-4D5C-B71B-781CDC5F8DE8}" dt="2023-01-03T11:54:17.170" v="23"/>
        <pc:sldMkLst>
          <pc:docMk/>
          <pc:sldMk cId="2709794590" sldId="2147374640"/>
        </pc:sldMkLst>
      </pc:sldChg>
      <pc:sldChg chg="del">
        <pc:chgData name="Merethe Anette Ryen" userId="S::merethear@uia.no::1a0d79ba-99a9-4ffc-bb02-a2067f6f93d6" providerId="AD" clId="Web-{3BC4BAE7-7C30-4D5C-B71B-781CDC5F8DE8}" dt="2023-01-03T11:54:14.764" v="22"/>
        <pc:sldMkLst>
          <pc:docMk/>
          <pc:sldMk cId="2648011462" sldId="2147374641"/>
        </pc:sldMkLst>
      </pc:sldChg>
      <pc:sldChg chg="del ord">
        <pc:chgData name="Merethe Anette Ryen" userId="S::merethear@uia.no::1a0d79ba-99a9-4ffc-bb02-a2067f6f93d6" providerId="AD" clId="Web-{3BC4BAE7-7C30-4D5C-B71B-781CDC5F8DE8}" dt="2023-01-03T13:11:40.994" v="820"/>
        <pc:sldMkLst>
          <pc:docMk/>
          <pc:sldMk cId="570542197" sldId="2147374643"/>
        </pc:sldMkLst>
      </pc:sldChg>
      <pc:sldChg chg="del">
        <pc:chgData name="Merethe Anette Ryen" userId="S::merethear@uia.no::1a0d79ba-99a9-4ffc-bb02-a2067f6f93d6" providerId="AD" clId="Web-{3BC4BAE7-7C30-4D5C-B71B-781CDC5F8DE8}" dt="2023-01-03T11:53:12.997" v="2"/>
        <pc:sldMkLst>
          <pc:docMk/>
          <pc:sldMk cId="2556233506" sldId="2147374644"/>
        </pc:sldMkLst>
      </pc:sldChg>
      <pc:sldChg chg="del">
        <pc:chgData name="Merethe Anette Ryen" userId="S::merethear@uia.no::1a0d79ba-99a9-4ffc-bb02-a2067f6f93d6" providerId="AD" clId="Web-{3BC4BAE7-7C30-4D5C-B71B-781CDC5F8DE8}" dt="2023-01-03T11:53:12.997" v="1"/>
        <pc:sldMkLst>
          <pc:docMk/>
          <pc:sldMk cId="4162355840" sldId="2147374645"/>
        </pc:sldMkLst>
      </pc:sldChg>
      <pc:sldChg chg="modSp">
        <pc:chgData name="Merethe Anette Ryen" userId="S::merethear@uia.no::1a0d79ba-99a9-4ffc-bb02-a2067f6f93d6" providerId="AD" clId="Web-{3BC4BAE7-7C30-4D5C-B71B-781CDC5F8DE8}" dt="2023-01-03T13:11:51.244" v="830" actId="20577"/>
        <pc:sldMkLst>
          <pc:docMk/>
          <pc:sldMk cId="759042129" sldId="2147374657"/>
        </pc:sldMkLst>
      </pc:sldChg>
      <pc:sldChg chg="modSp add replId">
        <pc:chgData name="Merethe Anette Ryen" userId="S::merethear@uia.no::1a0d79ba-99a9-4ffc-bb02-a2067f6f93d6" providerId="AD" clId="Web-{3BC4BAE7-7C30-4D5C-B71B-781CDC5F8DE8}" dt="2023-01-03T13:51:04.086" v="1342" actId="20577"/>
        <pc:sldMkLst>
          <pc:docMk/>
          <pc:sldMk cId="519138555" sldId="2147374658"/>
        </pc:sldMkLst>
      </pc:sldChg>
      <pc:sldChg chg="del">
        <pc:chgData name="Merethe Anette Ryen" userId="S::merethear@uia.no::1a0d79ba-99a9-4ffc-bb02-a2067f6f93d6" providerId="AD" clId="Web-{3BC4BAE7-7C30-4D5C-B71B-781CDC5F8DE8}" dt="2023-01-03T11:53:37.825" v="14"/>
        <pc:sldMkLst>
          <pc:docMk/>
          <pc:sldMk cId="3830755312" sldId="2147374658"/>
        </pc:sldMkLst>
      </pc:sldChg>
      <pc:sldChg chg="modSp add ord replId">
        <pc:chgData name="Merethe Anette Ryen" userId="S::merethear@uia.no::1a0d79ba-99a9-4ffc-bb02-a2067f6f93d6" providerId="AD" clId="Web-{3BC4BAE7-7C30-4D5C-B71B-781CDC5F8DE8}" dt="2023-01-03T13:27:16.778" v="1219"/>
        <pc:sldMkLst>
          <pc:docMk/>
          <pc:sldMk cId="3416326604" sldId="2147374659"/>
        </pc:sldMkLst>
      </pc:sldChg>
      <pc:sldChg chg="modSp add replId">
        <pc:chgData name="Merethe Anette Ryen" userId="S::merethear@uia.no::1a0d79ba-99a9-4ffc-bb02-a2067f6f93d6" providerId="AD" clId="Web-{3BC4BAE7-7C30-4D5C-B71B-781CDC5F8DE8}" dt="2023-01-03T12:00:46.427" v="148" actId="20577"/>
        <pc:sldMkLst>
          <pc:docMk/>
          <pc:sldMk cId="2872670597" sldId="2147374660"/>
        </pc:sldMkLst>
      </pc:sldChg>
      <pc:sldChg chg="modSp add replId">
        <pc:chgData name="Merethe Anette Ryen" userId="S::merethear@uia.no::1a0d79ba-99a9-4ffc-bb02-a2067f6f93d6" providerId="AD" clId="Web-{3BC4BAE7-7C30-4D5C-B71B-781CDC5F8DE8}" dt="2023-01-03T12:57:00.211" v="712" actId="20577"/>
        <pc:sldMkLst>
          <pc:docMk/>
          <pc:sldMk cId="123381338" sldId="2147374661"/>
        </pc:sldMkLst>
      </pc:sldChg>
      <pc:sldChg chg="addSp delSp modSp add mod ord replId modClrScheme chgLayout modNotes">
        <pc:chgData name="Merethe Anette Ryen" userId="S::merethear@uia.no::1a0d79ba-99a9-4ffc-bb02-a2067f6f93d6" providerId="AD" clId="Web-{3BC4BAE7-7C30-4D5C-B71B-781CDC5F8DE8}" dt="2023-01-03T13:02:07.936" v="761"/>
        <pc:sldMkLst>
          <pc:docMk/>
          <pc:sldMk cId="671905836" sldId="2147374662"/>
        </pc:sldMkLst>
      </pc:sldChg>
      <pc:sldChg chg="addSp delSp modSp add ord replId">
        <pc:chgData name="Merethe Anette Ryen" userId="S::merethear@uia.no::1a0d79ba-99a9-4ffc-bb02-a2067f6f93d6" providerId="AD" clId="Web-{3BC4BAE7-7C30-4D5C-B71B-781CDC5F8DE8}" dt="2023-01-03T13:04:23.485" v="818" actId="1076"/>
        <pc:sldMkLst>
          <pc:docMk/>
          <pc:sldMk cId="4074921465" sldId="2147374663"/>
        </pc:sldMkLst>
      </pc:sldChg>
      <pc:sldChg chg="add ord">
        <pc:chgData name="Merethe Anette Ryen" userId="S::merethear@uia.no::1a0d79ba-99a9-4ffc-bb02-a2067f6f93d6" providerId="AD" clId="Web-{3BC4BAE7-7C30-4D5C-B71B-781CDC5F8DE8}" dt="2023-01-03T13:24:19.337" v="1132"/>
        <pc:sldMkLst>
          <pc:docMk/>
          <pc:sldMk cId="538561828" sldId="2147374664"/>
        </pc:sldMkLst>
      </pc:sldChg>
      <pc:sldChg chg="modSp add ord replId modNotes">
        <pc:chgData name="Merethe Anette Ryen" userId="S::merethear@uia.no::1a0d79ba-99a9-4ffc-bb02-a2067f6f93d6" providerId="AD" clId="Web-{3BC4BAE7-7C30-4D5C-B71B-781CDC5F8DE8}" dt="2023-01-03T13:26:15.198" v="1218"/>
        <pc:sldMkLst>
          <pc:docMk/>
          <pc:sldMk cId="1482755450" sldId="2147374665"/>
        </pc:sldMkLst>
      </pc:sldChg>
    </pc:docChg>
  </pc:docChgLst>
  <pc:docChgLst>
    <pc:chgData name="Merethe Anette Ryen" userId="S::merethear@uia.no::1a0d79ba-99a9-4ffc-bb02-a2067f6f93d6" providerId="AD" clId="Web-{D14E5D2F-21D7-4537-9D21-4077D6C73907}"/>
    <pc:docChg chg="addSld modSld modSection">
      <pc:chgData name="Merethe Anette Ryen" userId="S::merethear@uia.no::1a0d79ba-99a9-4ffc-bb02-a2067f6f93d6" providerId="AD" clId="Web-{D14E5D2F-21D7-4537-9D21-4077D6C73907}" dt="2025-02-26T12:29:34.291" v="826" actId="20577"/>
      <pc:docMkLst>
        <pc:docMk/>
      </pc:docMkLst>
      <pc:sldChg chg="delSp modSp new">
        <pc:chgData name="Merethe Anette Ryen" userId="S::merethear@uia.no::1a0d79ba-99a9-4ffc-bb02-a2067f6f93d6" providerId="AD" clId="Web-{D14E5D2F-21D7-4537-9D21-4077D6C73907}" dt="2025-02-26T12:29:34.291" v="826" actId="20577"/>
        <pc:sldMkLst>
          <pc:docMk/>
          <pc:sldMk cId="3174468571" sldId="2147375190"/>
        </pc:sldMkLst>
      </pc:sldChg>
    </pc:docChg>
  </pc:docChgLst>
  <pc:docChgLst>
    <pc:chgData name="Merethe Anette Ryen" userId="1a0d79ba-99a9-4ffc-bb02-a2067f6f93d6" providerId="ADAL" clId="{33257692-A294-479B-9E65-2EAC17DF9609}"/>
    <pc:docChg chg="undo custSel addSld delSld modSld">
      <pc:chgData name="Merethe Anette Ryen" userId="1a0d79ba-99a9-4ffc-bb02-a2067f6f93d6" providerId="ADAL" clId="{33257692-A294-479B-9E65-2EAC17DF9609}" dt="2022-04-06T11:17:49.740" v="7181" actId="729"/>
      <pc:docMkLst>
        <pc:docMk/>
      </pc:docMkLst>
      <pc:sldChg chg="add">
        <pc:chgData name="Merethe Anette Ryen" userId="1a0d79ba-99a9-4ffc-bb02-a2067f6f93d6" providerId="ADAL" clId="{33257692-A294-479B-9E65-2EAC17DF9609}" dt="2022-04-05T12:49:32.234" v="5179"/>
        <pc:sldMkLst>
          <pc:docMk/>
          <pc:sldMk cId="1885806652" sldId="619"/>
        </pc:sldMkLst>
      </pc:sldChg>
      <pc:sldChg chg="del">
        <pc:chgData name="Merethe Anette Ryen" userId="1a0d79ba-99a9-4ffc-bb02-a2067f6f93d6" providerId="ADAL" clId="{33257692-A294-479B-9E65-2EAC17DF9609}" dt="2022-04-05T12:01:02.360" v="2381" actId="2696"/>
        <pc:sldMkLst>
          <pc:docMk/>
          <pc:sldMk cId="1369826454" sldId="621"/>
        </pc:sldMkLst>
      </pc:sldChg>
      <pc:sldChg chg="modSp mod">
        <pc:chgData name="Merethe Anette Ryen" userId="1a0d79ba-99a9-4ffc-bb02-a2067f6f93d6" providerId="ADAL" clId="{33257692-A294-479B-9E65-2EAC17DF9609}" dt="2022-04-06T11:01:05.796" v="6412" actId="20577"/>
        <pc:sldMkLst>
          <pc:docMk/>
          <pc:sldMk cId="687476664" sldId="644"/>
        </pc:sldMkLst>
      </pc:sldChg>
      <pc:sldChg chg="modSp mod">
        <pc:chgData name="Merethe Anette Ryen" userId="1a0d79ba-99a9-4ffc-bb02-a2067f6f93d6" providerId="ADAL" clId="{33257692-A294-479B-9E65-2EAC17DF9609}" dt="2022-04-06T10:45:08.802" v="5945" actId="20577"/>
        <pc:sldMkLst>
          <pc:docMk/>
          <pc:sldMk cId="2062943582" sldId="647"/>
        </pc:sldMkLst>
      </pc:sldChg>
      <pc:sldChg chg="modSp mod modNotesTx">
        <pc:chgData name="Merethe Anette Ryen" userId="1a0d79ba-99a9-4ffc-bb02-a2067f6f93d6" providerId="ADAL" clId="{33257692-A294-479B-9E65-2EAC17DF9609}" dt="2022-04-06T11:09:02.680" v="6694" actId="20577"/>
        <pc:sldMkLst>
          <pc:docMk/>
          <pc:sldMk cId="3666750332" sldId="651"/>
        </pc:sldMkLst>
      </pc:sldChg>
      <pc:sldChg chg="addSp delSp modSp mod">
        <pc:chgData name="Merethe Anette Ryen" userId="1a0d79ba-99a9-4ffc-bb02-a2067f6f93d6" providerId="ADAL" clId="{33257692-A294-479B-9E65-2EAC17DF9609}" dt="2022-04-06T10:58:49.063" v="6258" actId="21"/>
        <pc:sldMkLst>
          <pc:docMk/>
          <pc:sldMk cId="910242368" sldId="652"/>
        </pc:sldMkLst>
      </pc:sldChg>
      <pc:sldChg chg="addSp delSp modSp add mod modNotesTx">
        <pc:chgData name="Merethe Anette Ryen" userId="1a0d79ba-99a9-4ffc-bb02-a2067f6f93d6" providerId="ADAL" clId="{33257692-A294-479B-9E65-2EAC17DF9609}" dt="2022-04-06T10:53:33.532" v="6149" actId="20577"/>
        <pc:sldMkLst>
          <pc:docMk/>
          <pc:sldMk cId="2882871590" sldId="653"/>
        </pc:sldMkLst>
      </pc:sldChg>
      <pc:sldChg chg="delSp modSp new mod modShow">
        <pc:chgData name="Merethe Anette Ryen" userId="1a0d79ba-99a9-4ffc-bb02-a2067f6f93d6" providerId="ADAL" clId="{33257692-A294-479B-9E65-2EAC17DF9609}" dt="2022-04-06T10:49:40.967" v="6088" actId="729"/>
        <pc:sldMkLst>
          <pc:docMk/>
          <pc:sldMk cId="3782338146" sldId="654"/>
        </pc:sldMkLst>
      </pc:sldChg>
      <pc:sldChg chg="modSp add mod modShow">
        <pc:chgData name="Merethe Anette Ryen" userId="1a0d79ba-99a9-4ffc-bb02-a2067f6f93d6" providerId="ADAL" clId="{33257692-A294-479B-9E65-2EAC17DF9609}" dt="2022-04-06T10:49:42.894" v="6089" actId="729"/>
        <pc:sldMkLst>
          <pc:docMk/>
          <pc:sldMk cId="2100427848" sldId="655"/>
        </pc:sldMkLst>
      </pc:sldChg>
      <pc:sldChg chg="addSp delSp modSp add mod modNotesTx">
        <pc:chgData name="Merethe Anette Ryen" userId="1a0d79ba-99a9-4ffc-bb02-a2067f6f93d6" providerId="ADAL" clId="{33257692-A294-479B-9E65-2EAC17DF9609}" dt="2022-04-05T12:49:38.909" v="5181" actId="20577"/>
        <pc:sldMkLst>
          <pc:docMk/>
          <pc:sldMk cId="4153301124" sldId="656"/>
        </pc:sldMkLst>
      </pc:sldChg>
      <pc:sldChg chg="modSp add mod">
        <pc:chgData name="Merethe Anette Ryen" userId="1a0d79ba-99a9-4ffc-bb02-a2067f6f93d6" providerId="ADAL" clId="{33257692-A294-479B-9E65-2EAC17DF9609}" dt="2022-04-06T10:48:01.095" v="6028" actId="20577"/>
        <pc:sldMkLst>
          <pc:docMk/>
          <pc:sldMk cId="4030368331" sldId="657"/>
        </pc:sldMkLst>
      </pc:sldChg>
      <pc:sldChg chg="modSp add mod modShow">
        <pc:chgData name="Merethe Anette Ryen" userId="1a0d79ba-99a9-4ffc-bb02-a2067f6f93d6" providerId="ADAL" clId="{33257692-A294-479B-9E65-2EAC17DF9609}" dt="2022-04-06T10:59:07.573" v="6259" actId="729"/>
        <pc:sldMkLst>
          <pc:docMk/>
          <pc:sldMk cId="2292237339" sldId="658"/>
        </pc:sldMkLst>
      </pc:sldChg>
      <pc:sldChg chg="modSp add mod modNotesTx">
        <pc:chgData name="Merethe Anette Ryen" userId="1a0d79ba-99a9-4ffc-bb02-a2067f6f93d6" providerId="ADAL" clId="{33257692-A294-479B-9E65-2EAC17DF9609}" dt="2022-04-06T11:02:06.138" v="6492" actId="20577"/>
        <pc:sldMkLst>
          <pc:docMk/>
          <pc:sldMk cId="899491690" sldId="659"/>
        </pc:sldMkLst>
      </pc:sldChg>
      <pc:sldChg chg="modSp add mod">
        <pc:chgData name="Merethe Anette Ryen" userId="1a0d79ba-99a9-4ffc-bb02-a2067f6f93d6" providerId="ADAL" clId="{33257692-A294-479B-9E65-2EAC17DF9609}" dt="2022-04-06T11:02:20.584" v="6500" actId="20577"/>
        <pc:sldMkLst>
          <pc:docMk/>
          <pc:sldMk cId="1053346591" sldId="660"/>
        </pc:sldMkLst>
      </pc:sldChg>
      <pc:sldChg chg="modSp add mod">
        <pc:chgData name="Merethe Anette Ryen" userId="1a0d79ba-99a9-4ffc-bb02-a2067f6f93d6" providerId="ADAL" clId="{33257692-A294-479B-9E65-2EAC17DF9609}" dt="2022-04-06T11:15:27.047" v="7098" actId="20577"/>
        <pc:sldMkLst>
          <pc:docMk/>
          <pc:sldMk cId="834140655" sldId="661"/>
        </pc:sldMkLst>
      </pc:sldChg>
      <pc:sldChg chg="addSp delSp modSp new mod modAnim modShow">
        <pc:chgData name="Merethe Anette Ryen" userId="1a0d79ba-99a9-4ffc-bb02-a2067f6f93d6" providerId="ADAL" clId="{33257692-A294-479B-9E65-2EAC17DF9609}" dt="2022-04-06T11:17:49.740" v="7181" actId="729"/>
        <pc:sldMkLst>
          <pc:docMk/>
          <pc:sldMk cId="472483902" sldId="662"/>
        </pc:sldMkLst>
      </pc:sldChg>
      <pc:sldChg chg="modSp add mod modShow">
        <pc:chgData name="Merethe Anette Ryen" userId="1a0d79ba-99a9-4ffc-bb02-a2067f6f93d6" providerId="ADAL" clId="{33257692-A294-479B-9E65-2EAC17DF9609}" dt="2022-04-06T11:08:42.878" v="6656" actId="729"/>
        <pc:sldMkLst>
          <pc:docMk/>
          <pc:sldMk cId="4124668116" sldId="663"/>
        </pc:sldMkLst>
      </pc:sldChg>
      <pc:sldChg chg="modSp add mod modShow">
        <pc:chgData name="Merethe Anette Ryen" userId="1a0d79ba-99a9-4ffc-bb02-a2067f6f93d6" providerId="ADAL" clId="{33257692-A294-479B-9E65-2EAC17DF9609}" dt="2022-04-06T11:10:36.730" v="6744" actId="729"/>
        <pc:sldMkLst>
          <pc:docMk/>
          <pc:sldMk cId="347704646" sldId="664"/>
        </pc:sldMkLst>
      </pc:sldChg>
      <pc:sldChg chg="modSp add mod modShow">
        <pc:chgData name="Merethe Anette Ryen" userId="1a0d79ba-99a9-4ffc-bb02-a2067f6f93d6" providerId="ADAL" clId="{33257692-A294-479B-9E65-2EAC17DF9609}" dt="2022-04-06T11:14:16.212" v="6994" actId="729"/>
        <pc:sldMkLst>
          <pc:docMk/>
          <pc:sldMk cId="4055401451" sldId="665"/>
        </pc:sldMkLst>
      </pc:sldChg>
      <pc:sldChg chg="modSp add mod modShow">
        <pc:chgData name="Merethe Anette Ryen" userId="1a0d79ba-99a9-4ffc-bb02-a2067f6f93d6" providerId="ADAL" clId="{33257692-A294-479B-9E65-2EAC17DF9609}" dt="2022-04-06T11:15:01.157" v="7096" actId="20577"/>
        <pc:sldMkLst>
          <pc:docMk/>
          <pc:sldMk cId="1151057484" sldId="666"/>
        </pc:sldMkLst>
      </pc:sldChg>
      <pc:sldChg chg="modSp add mod">
        <pc:chgData name="Merethe Anette Ryen" userId="1a0d79ba-99a9-4ffc-bb02-a2067f6f93d6" providerId="ADAL" clId="{33257692-A294-479B-9E65-2EAC17DF9609}" dt="2022-04-06T11:14:33.935" v="7042" actId="20577"/>
        <pc:sldMkLst>
          <pc:docMk/>
          <pc:sldMk cId="3009101498" sldId="667"/>
        </pc:sldMkLst>
      </pc:sldChg>
    </pc:docChg>
  </pc:docChgLst>
  <pc:docChgLst>
    <pc:chgData name="Merethe Anette Ryen" userId="S::merethear@uia.no::1a0d79ba-99a9-4ffc-bb02-a2067f6f93d6" providerId="AD" clId="Web-{FBA32F39-3D87-4468-BA07-7455376E93AE}"/>
    <pc:docChg chg="modSld">
      <pc:chgData name="Merethe Anette Ryen" userId="S::merethear@uia.no::1a0d79ba-99a9-4ffc-bb02-a2067f6f93d6" providerId="AD" clId="Web-{FBA32F39-3D87-4468-BA07-7455376E93AE}" dt="2023-03-08T11:52:03.182" v="35" actId="20577"/>
      <pc:docMkLst>
        <pc:docMk/>
      </pc:docMkLst>
      <pc:sldChg chg="modSp">
        <pc:chgData name="Merethe Anette Ryen" userId="S::merethear@uia.no::1a0d79ba-99a9-4ffc-bb02-a2067f6f93d6" providerId="AD" clId="Web-{FBA32F39-3D87-4468-BA07-7455376E93AE}" dt="2023-03-08T11:52:03.182" v="35" actId="20577"/>
        <pc:sldMkLst>
          <pc:docMk/>
          <pc:sldMk cId="1247638121" sldId="2147374707"/>
        </pc:sldMkLst>
      </pc:sldChg>
    </pc:docChg>
  </pc:docChgLst>
  <pc:docChgLst>
    <pc:chgData name="Merethe Anette Ryen" userId="S::merethear@uia.no::1a0d79ba-99a9-4ffc-bb02-a2067f6f93d6" providerId="AD" clId="Web-{98D30DB0-0DE8-4B5D-B06C-81CF2BA27882}"/>
    <pc:docChg chg="delSld modSld modSection">
      <pc:chgData name="Merethe Anette Ryen" userId="S::merethear@uia.no::1a0d79ba-99a9-4ffc-bb02-a2067f6f93d6" providerId="AD" clId="Web-{98D30DB0-0DE8-4B5D-B06C-81CF2BA27882}" dt="2024-12-09T10:19:34.520" v="103"/>
      <pc:docMkLst>
        <pc:docMk/>
      </pc:docMkLst>
      <pc:sldChg chg="del">
        <pc:chgData name="Merethe Anette Ryen" userId="S::merethear@uia.no::1a0d79ba-99a9-4ffc-bb02-a2067f6f93d6" providerId="AD" clId="Web-{98D30DB0-0DE8-4B5D-B06C-81CF2BA27882}" dt="2024-12-09T10:15:40.015" v="45"/>
        <pc:sldMkLst>
          <pc:docMk/>
          <pc:sldMk cId="2928301064" sldId="2147374561"/>
        </pc:sldMkLst>
      </pc:sldChg>
      <pc:sldChg chg="del">
        <pc:chgData name="Merethe Anette Ryen" userId="S::merethear@uia.no::1a0d79ba-99a9-4ffc-bb02-a2067f6f93d6" providerId="AD" clId="Web-{98D30DB0-0DE8-4B5D-B06C-81CF2BA27882}" dt="2024-12-09T10:15:40.015" v="46"/>
        <pc:sldMkLst>
          <pc:docMk/>
          <pc:sldMk cId="1639633253" sldId="2147374582"/>
        </pc:sldMkLst>
      </pc:sldChg>
      <pc:sldChg chg="del">
        <pc:chgData name="Merethe Anette Ryen" userId="S::merethear@uia.no::1a0d79ba-99a9-4ffc-bb02-a2067f6f93d6" providerId="AD" clId="Web-{98D30DB0-0DE8-4B5D-B06C-81CF2BA27882}" dt="2024-12-09T10:15:40.015" v="47"/>
        <pc:sldMkLst>
          <pc:docMk/>
          <pc:sldMk cId="2313574699" sldId="2147374586"/>
        </pc:sldMkLst>
      </pc:sldChg>
      <pc:sldChg chg="del">
        <pc:chgData name="Merethe Anette Ryen" userId="S::merethear@uia.no::1a0d79ba-99a9-4ffc-bb02-a2067f6f93d6" providerId="AD" clId="Web-{98D30DB0-0DE8-4B5D-B06C-81CF2BA27882}" dt="2024-12-09T10:15:39.921" v="28"/>
        <pc:sldMkLst>
          <pc:docMk/>
          <pc:sldMk cId="2415816426" sldId="2147374592"/>
        </pc:sldMkLst>
      </pc:sldChg>
      <pc:sldChg chg="del">
        <pc:chgData name="Merethe Anette Ryen" userId="S::merethear@uia.no::1a0d79ba-99a9-4ffc-bb02-a2067f6f93d6" providerId="AD" clId="Web-{98D30DB0-0DE8-4B5D-B06C-81CF2BA27882}" dt="2024-12-09T10:15:40.015" v="43"/>
        <pc:sldMkLst>
          <pc:docMk/>
          <pc:sldMk cId="1875268811" sldId="2147374598"/>
        </pc:sldMkLst>
      </pc:sldChg>
      <pc:sldChg chg="del">
        <pc:chgData name="Merethe Anette Ryen" userId="S::merethear@uia.no::1a0d79ba-99a9-4ffc-bb02-a2067f6f93d6" providerId="AD" clId="Web-{98D30DB0-0DE8-4B5D-B06C-81CF2BA27882}" dt="2024-12-09T10:15:39.968" v="31"/>
        <pc:sldMkLst>
          <pc:docMk/>
          <pc:sldMk cId="331861770" sldId="2147374667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8"/>
        <pc:sldMkLst>
          <pc:docMk/>
          <pc:sldMk cId="3556898349" sldId="2147374673"/>
        </pc:sldMkLst>
      </pc:sldChg>
      <pc:sldChg chg="del">
        <pc:chgData name="Merethe Anette Ryen" userId="S::merethear@uia.no::1a0d79ba-99a9-4ffc-bb02-a2067f6f93d6" providerId="AD" clId="Web-{98D30DB0-0DE8-4B5D-B06C-81CF2BA27882}" dt="2024-12-09T10:15:39.921" v="25"/>
        <pc:sldMkLst>
          <pc:docMk/>
          <pc:sldMk cId="3386158656" sldId="2147374709"/>
        </pc:sldMkLst>
      </pc:sldChg>
      <pc:sldChg chg="del">
        <pc:chgData name="Merethe Anette Ryen" userId="S::merethear@uia.no::1a0d79ba-99a9-4ffc-bb02-a2067f6f93d6" providerId="AD" clId="Web-{98D30DB0-0DE8-4B5D-B06C-81CF2BA27882}" dt="2024-12-09T10:15:39.921" v="29"/>
        <pc:sldMkLst>
          <pc:docMk/>
          <pc:sldMk cId="2754665174" sldId="2147374714"/>
        </pc:sldMkLst>
      </pc:sldChg>
      <pc:sldChg chg="del">
        <pc:chgData name="Merethe Anette Ryen" userId="S::merethear@uia.no::1a0d79ba-99a9-4ffc-bb02-a2067f6f93d6" providerId="AD" clId="Web-{98D30DB0-0DE8-4B5D-B06C-81CF2BA27882}" dt="2024-12-09T10:15:40" v="42"/>
        <pc:sldMkLst>
          <pc:docMk/>
          <pc:sldMk cId="1665364687" sldId="2147374720"/>
        </pc:sldMkLst>
      </pc:sldChg>
      <pc:sldChg chg="del">
        <pc:chgData name="Merethe Anette Ryen" userId="S::merethear@uia.no::1a0d79ba-99a9-4ffc-bb02-a2067f6f93d6" providerId="AD" clId="Web-{98D30DB0-0DE8-4B5D-B06C-81CF2BA27882}" dt="2024-12-09T10:15:40.031" v="48"/>
        <pc:sldMkLst>
          <pc:docMk/>
          <pc:sldMk cId="3763962846" sldId="2147374741"/>
        </pc:sldMkLst>
      </pc:sldChg>
      <pc:sldChg chg="del">
        <pc:chgData name="Merethe Anette Ryen" userId="S::merethear@uia.no::1a0d79ba-99a9-4ffc-bb02-a2067f6f93d6" providerId="AD" clId="Web-{98D30DB0-0DE8-4B5D-B06C-81CF2BA27882}" dt="2024-12-09T10:17:42.955" v="58"/>
        <pc:sldMkLst>
          <pc:docMk/>
          <pc:sldMk cId="730021153" sldId="2147374747"/>
        </pc:sldMkLst>
      </pc:sldChg>
      <pc:sldChg chg="del">
        <pc:chgData name="Merethe Anette Ryen" userId="S::merethear@uia.no::1a0d79ba-99a9-4ffc-bb02-a2067f6f93d6" providerId="AD" clId="Web-{98D30DB0-0DE8-4B5D-B06C-81CF2BA27882}" dt="2024-12-09T10:15:40.031" v="50"/>
        <pc:sldMkLst>
          <pc:docMk/>
          <pc:sldMk cId="962172493" sldId="2147374752"/>
        </pc:sldMkLst>
      </pc:sldChg>
      <pc:sldChg chg="del">
        <pc:chgData name="Merethe Anette Ryen" userId="S::merethear@uia.no::1a0d79ba-99a9-4ffc-bb02-a2067f6f93d6" providerId="AD" clId="Web-{98D30DB0-0DE8-4B5D-B06C-81CF2BA27882}" dt="2024-12-09T10:17:42.971" v="60"/>
        <pc:sldMkLst>
          <pc:docMk/>
          <pc:sldMk cId="1733708932" sldId="2147374753"/>
        </pc:sldMkLst>
      </pc:sldChg>
      <pc:sldChg chg="del">
        <pc:chgData name="Merethe Anette Ryen" userId="S::merethear@uia.no::1a0d79ba-99a9-4ffc-bb02-a2067f6f93d6" providerId="AD" clId="Web-{98D30DB0-0DE8-4B5D-B06C-81CF2BA27882}" dt="2024-12-09T10:15:39.921" v="24"/>
        <pc:sldMkLst>
          <pc:docMk/>
          <pc:sldMk cId="655577239" sldId="2147374759"/>
        </pc:sldMkLst>
      </pc:sldChg>
      <pc:sldChg chg="del">
        <pc:chgData name="Merethe Anette Ryen" userId="S::merethear@uia.no::1a0d79ba-99a9-4ffc-bb02-a2067f6f93d6" providerId="AD" clId="Web-{98D30DB0-0DE8-4B5D-B06C-81CF2BA27882}" dt="2024-12-09T10:17:42.971" v="63"/>
        <pc:sldMkLst>
          <pc:docMk/>
          <pc:sldMk cId="2108388287" sldId="2147374760"/>
        </pc:sldMkLst>
      </pc:sldChg>
      <pc:sldChg chg="modNotes">
        <pc:chgData name="Merethe Anette Ryen" userId="S::merethear@uia.no::1a0d79ba-99a9-4ffc-bb02-a2067f6f93d6" providerId="AD" clId="Web-{98D30DB0-0DE8-4B5D-B06C-81CF2BA27882}" dt="2024-12-09T10:19:34.520" v="103"/>
        <pc:sldMkLst>
          <pc:docMk/>
          <pc:sldMk cId="1502138902" sldId="2147374762"/>
        </pc:sldMkLst>
      </pc:sldChg>
      <pc:sldChg chg="del">
        <pc:chgData name="Merethe Anette Ryen" userId="S::merethear@uia.no::1a0d79ba-99a9-4ffc-bb02-a2067f6f93d6" providerId="AD" clId="Web-{98D30DB0-0DE8-4B5D-B06C-81CF2BA27882}" dt="2024-12-09T10:15:40.015" v="44"/>
        <pc:sldMkLst>
          <pc:docMk/>
          <pc:sldMk cId="4255206811" sldId="2147374766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5"/>
        <pc:sldMkLst>
          <pc:docMk/>
          <pc:sldMk cId="73473699" sldId="2147374772"/>
        </pc:sldMkLst>
      </pc:sldChg>
      <pc:sldChg chg="del">
        <pc:chgData name="Merethe Anette Ryen" userId="S::merethear@uia.no::1a0d79ba-99a9-4ffc-bb02-a2067f6f93d6" providerId="AD" clId="Web-{98D30DB0-0DE8-4B5D-B06C-81CF2BA27882}" dt="2024-12-09T10:15:39.953" v="30"/>
        <pc:sldMkLst>
          <pc:docMk/>
          <pc:sldMk cId="204792420" sldId="2147374773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4"/>
        <pc:sldMkLst>
          <pc:docMk/>
          <pc:sldMk cId="504011954" sldId="2147374775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6"/>
        <pc:sldMkLst>
          <pc:docMk/>
          <pc:sldMk cId="4103333047" sldId="2147374777"/>
        </pc:sldMkLst>
      </pc:sldChg>
      <pc:sldChg chg="del">
        <pc:chgData name="Merethe Anette Ryen" userId="S::merethear@uia.no::1a0d79ba-99a9-4ffc-bb02-a2067f6f93d6" providerId="AD" clId="Web-{98D30DB0-0DE8-4B5D-B06C-81CF2BA27882}" dt="2024-12-09T10:15:40.031" v="49"/>
        <pc:sldMkLst>
          <pc:docMk/>
          <pc:sldMk cId="2963479867" sldId="2147374778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7"/>
        <pc:sldMkLst>
          <pc:docMk/>
          <pc:sldMk cId="2057591130" sldId="2147374779"/>
        </pc:sldMkLst>
      </pc:sldChg>
      <pc:sldChg chg="del">
        <pc:chgData name="Merethe Anette Ryen" userId="S::merethear@uia.no::1a0d79ba-99a9-4ffc-bb02-a2067f6f93d6" providerId="AD" clId="Web-{98D30DB0-0DE8-4B5D-B06C-81CF2BA27882}" dt="2024-12-09T10:17:43.002" v="65"/>
        <pc:sldMkLst>
          <pc:docMk/>
          <pc:sldMk cId="286491522" sldId="2147374780"/>
        </pc:sldMkLst>
      </pc:sldChg>
      <pc:sldChg chg="del">
        <pc:chgData name="Merethe Anette Ryen" userId="S::merethear@uia.no::1a0d79ba-99a9-4ffc-bb02-a2067f6f93d6" providerId="AD" clId="Web-{98D30DB0-0DE8-4B5D-B06C-81CF2BA27882}" dt="2024-12-09T10:15:40" v="41"/>
        <pc:sldMkLst>
          <pc:docMk/>
          <pc:sldMk cId="2090358821" sldId="2147374781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40"/>
        <pc:sldMkLst>
          <pc:docMk/>
          <pc:sldMk cId="2066084783" sldId="2147374782"/>
        </pc:sldMkLst>
      </pc:sldChg>
      <pc:sldChg chg="del">
        <pc:chgData name="Merethe Anette Ryen" userId="S::merethear@uia.no::1a0d79ba-99a9-4ffc-bb02-a2067f6f93d6" providerId="AD" clId="Web-{98D30DB0-0DE8-4B5D-B06C-81CF2BA27882}" dt="2024-12-09T10:14:36.639" v="1"/>
        <pc:sldMkLst>
          <pc:docMk/>
          <pc:sldMk cId="2896500536" sldId="2147374783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3"/>
        <pc:sldMkLst>
          <pc:docMk/>
          <pc:sldMk cId="1389229827" sldId="2147374785"/>
        </pc:sldMkLst>
      </pc:sldChg>
      <pc:sldChg chg="del">
        <pc:chgData name="Merethe Anette Ryen" userId="S::merethear@uia.no::1a0d79ba-99a9-4ffc-bb02-a2067f6f93d6" providerId="AD" clId="Web-{98D30DB0-0DE8-4B5D-B06C-81CF2BA27882}" dt="2024-12-09T10:15:40.031" v="52"/>
        <pc:sldMkLst>
          <pc:docMk/>
          <pc:sldMk cId="1494005145" sldId="2147374786"/>
        </pc:sldMkLst>
      </pc:sldChg>
      <pc:sldChg chg="del">
        <pc:chgData name="Merethe Anette Ryen" userId="S::merethear@uia.no::1a0d79ba-99a9-4ffc-bb02-a2067f6f93d6" providerId="AD" clId="Web-{98D30DB0-0DE8-4B5D-B06C-81CF2BA27882}" dt="2024-12-09T10:15:40.031" v="51"/>
        <pc:sldMkLst>
          <pc:docMk/>
          <pc:sldMk cId="4275080738" sldId="2147374787"/>
        </pc:sldMkLst>
      </pc:sldChg>
      <pc:sldChg chg="del">
        <pc:chgData name="Merethe Anette Ryen" userId="S::merethear@uia.no::1a0d79ba-99a9-4ffc-bb02-a2067f6f93d6" providerId="AD" clId="Web-{98D30DB0-0DE8-4B5D-B06C-81CF2BA27882}" dt="2024-12-09T10:14:36.654" v="3"/>
        <pc:sldMkLst>
          <pc:docMk/>
          <pc:sldMk cId="4276704890" sldId="2147374788"/>
        </pc:sldMkLst>
      </pc:sldChg>
      <pc:sldChg chg="del">
        <pc:chgData name="Merethe Anette Ryen" userId="S::merethear@uia.no::1a0d79ba-99a9-4ffc-bb02-a2067f6f93d6" providerId="AD" clId="Web-{98D30DB0-0DE8-4B5D-B06C-81CF2BA27882}" dt="2024-12-09T10:14:36.639" v="0"/>
        <pc:sldMkLst>
          <pc:docMk/>
          <pc:sldMk cId="1473054025" sldId="2147374789"/>
        </pc:sldMkLst>
      </pc:sldChg>
      <pc:sldChg chg="del">
        <pc:chgData name="Merethe Anette Ryen" userId="S::merethear@uia.no::1a0d79ba-99a9-4ffc-bb02-a2067f6f93d6" providerId="AD" clId="Web-{98D30DB0-0DE8-4B5D-B06C-81CF2BA27882}" dt="2024-12-09T10:17:42.987" v="64"/>
        <pc:sldMkLst>
          <pc:docMk/>
          <pc:sldMk cId="4242337289" sldId="2147374790"/>
        </pc:sldMkLst>
      </pc:sldChg>
      <pc:sldChg chg="del">
        <pc:chgData name="Merethe Anette Ryen" userId="S::merethear@uia.no::1a0d79ba-99a9-4ffc-bb02-a2067f6f93d6" providerId="AD" clId="Web-{98D30DB0-0DE8-4B5D-B06C-81CF2BA27882}" dt="2024-12-09T10:14:36.639" v="2"/>
        <pc:sldMkLst>
          <pc:docMk/>
          <pc:sldMk cId="373699388" sldId="2147374792"/>
        </pc:sldMkLst>
      </pc:sldChg>
      <pc:sldChg chg="del">
        <pc:chgData name="Merethe Anette Ryen" userId="S::merethear@uia.no::1a0d79ba-99a9-4ffc-bb02-a2067f6f93d6" providerId="AD" clId="Web-{98D30DB0-0DE8-4B5D-B06C-81CF2BA27882}" dt="2024-12-09T10:15:39.906" v="23"/>
        <pc:sldMkLst>
          <pc:docMk/>
          <pc:sldMk cId="2459704082" sldId="2147374793"/>
        </pc:sldMkLst>
      </pc:sldChg>
      <pc:sldChg chg="modSp">
        <pc:chgData name="Merethe Anette Ryen" userId="S::merethear@uia.no::1a0d79ba-99a9-4ffc-bb02-a2067f6f93d6" providerId="AD" clId="Web-{98D30DB0-0DE8-4B5D-B06C-81CF2BA27882}" dt="2024-12-09T10:18:32.519" v="77" actId="20577"/>
        <pc:sldMkLst>
          <pc:docMk/>
          <pc:sldMk cId="2794289582" sldId="2147374794"/>
        </pc:sldMkLst>
      </pc:sldChg>
      <pc:sldChg chg="del">
        <pc:chgData name="Merethe Anette Ryen" userId="S::merethear@uia.no::1a0d79ba-99a9-4ffc-bb02-a2067f6f93d6" providerId="AD" clId="Web-{98D30DB0-0DE8-4B5D-B06C-81CF2BA27882}" dt="2024-12-09T10:15:39.921" v="26"/>
        <pc:sldMkLst>
          <pc:docMk/>
          <pc:sldMk cId="3781419074" sldId="2147374795"/>
        </pc:sldMkLst>
      </pc:sldChg>
      <pc:sldChg chg="del">
        <pc:chgData name="Merethe Anette Ryen" userId="S::merethear@uia.no::1a0d79ba-99a9-4ffc-bb02-a2067f6f93d6" providerId="AD" clId="Web-{98D30DB0-0DE8-4B5D-B06C-81CF2BA27882}" dt="2024-12-09T10:15:39.921" v="27"/>
        <pc:sldMkLst>
          <pc:docMk/>
          <pc:sldMk cId="352767079" sldId="2147374796"/>
        </pc:sldMkLst>
      </pc:sldChg>
      <pc:sldChg chg="del">
        <pc:chgData name="Merethe Anette Ryen" userId="S::merethear@uia.no::1a0d79ba-99a9-4ffc-bb02-a2067f6f93d6" providerId="AD" clId="Web-{98D30DB0-0DE8-4B5D-B06C-81CF2BA27882}" dt="2024-12-09T10:14:36.670" v="7"/>
        <pc:sldMkLst>
          <pc:docMk/>
          <pc:sldMk cId="1868172350" sldId="2147374797"/>
        </pc:sldMkLst>
      </pc:sldChg>
      <pc:sldChg chg="del">
        <pc:chgData name="Merethe Anette Ryen" userId="S::merethear@uia.no::1a0d79ba-99a9-4ffc-bb02-a2067f6f93d6" providerId="AD" clId="Web-{98D30DB0-0DE8-4B5D-B06C-81CF2BA27882}" dt="2024-12-09T10:14:36.686" v="8"/>
        <pc:sldMkLst>
          <pc:docMk/>
          <pc:sldMk cId="392872619" sldId="2147374798"/>
        </pc:sldMkLst>
      </pc:sldChg>
      <pc:sldChg chg="del">
        <pc:chgData name="Merethe Anette Ryen" userId="S::merethear@uia.no::1a0d79ba-99a9-4ffc-bb02-a2067f6f93d6" providerId="AD" clId="Web-{98D30DB0-0DE8-4B5D-B06C-81CF2BA27882}" dt="2024-12-09T10:14:36.701" v="9"/>
        <pc:sldMkLst>
          <pc:docMk/>
          <pc:sldMk cId="3870534475" sldId="2147374799"/>
        </pc:sldMkLst>
      </pc:sldChg>
      <pc:sldChg chg="del">
        <pc:chgData name="Merethe Anette Ryen" userId="S::merethear@uia.no::1a0d79ba-99a9-4ffc-bb02-a2067f6f93d6" providerId="AD" clId="Web-{98D30DB0-0DE8-4B5D-B06C-81CF2BA27882}" dt="2024-12-09T10:14:36.701" v="10"/>
        <pc:sldMkLst>
          <pc:docMk/>
          <pc:sldMk cId="2653381868" sldId="2147374801"/>
        </pc:sldMkLst>
      </pc:sldChg>
      <pc:sldChg chg="del">
        <pc:chgData name="Merethe Anette Ryen" userId="S::merethear@uia.no::1a0d79ba-99a9-4ffc-bb02-a2067f6f93d6" providerId="AD" clId="Web-{98D30DB0-0DE8-4B5D-B06C-81CF2BA27882}" dt="2024-12-09T10:15:40.031" v="53"/>
        <pc:sldMkLst>
          <pc:docMk/>
          <pc:sldMk cId="3102657866" sldId="2147374802"/>
        </pc:sldMkLst>
      </pc:sldChg>
      <pc:sldChg chg="del">
        <pc:chgData name="Merethe Anette Ryen" userId="S::merethear@uia.no::1a0d79ba-99a9-4ffc-bb02-a2067f6f93d6" providerId="AD" clId="Web-{98D30DB0-0DE8-4B5D-B06C-81CF2BA27882}" dt="2024-12-09T10:14:36.717" v="12"/>
        <pc:sldMkLst>
          <pc:docMk/>
          <pc:sldMk cId="67682127" sldId="2147374803"/>
        </pc:sldMkLst>
      </pc:sldChg>
      <pc:sldChg chg="del">
        <pc:chgData name="Merethe Anette Ryen" userId="S::merethear@uia.no::1a0d79ba-99a9-4ffc-bb02-a2067f6f93d6" providerId="AD" clId="Web-{98D30DB0-0DE8-4B5D-B06C-81CF2BA27882}" dt="2024-12-09T10:14:36.717" v="13"/>
        <pc:sldMkLst>
          <pc:docMk/>
          <pc:sldMk cId="207045797" sldId="2147374804"/>
        </pc:sldMkLst>
      </pc:sldChg>
      <pc:sldChg chg="del">
        <pc:chgData name="Merethe Anette Ryen" userId="S::merethear@uia.no::1a0d79ba-99a9-4ffc-bb02-a2067f6f93d6" providerId="AD" clId="Web-{98D30DB0-0DE8-4B5D-B06C-81CF2BA27882}" dt="2024-12-09T10:14:36.733" v="17"/>
        <pc:sldMkLst>
          <pc:docMk/>
          <pc:sldMk cId="579116564" sldId="2147374805"/>
        </pc:sldMkLst>
      </pc:sldChg>
      <pc:sldChg chg="del">
        <pc:chgData name="Merethe Anette Ryen" userId="S::merethear@uia.no::1a0d79ba-99a9-4ffc-bb02-a2067f6f93d6" providerId="AD" clId="Web-{98D30DB0-0DE8-4B5D-B06C-81CF2BA27882}" dt="2024-12-09T10:14:36.654" v="5"/>
        <pc:sldMkLst>
          <pc:docMk/>
          <pc:sldMk cId="4288747814" sldId="2147374806"/>
        </pc:sldMkLst>
      </pc:sldChg>
      <pc:sldChg chg="del">
        <pc:chgData name="Merethe Anette Ryen" userId="S::merethear@uia.no::1a0d79ba-99a9-4ffc-bb02-a2067f6f93d6" providerId="AD" clId="Web-{98D30DB0-0DE8-4B5D-B06C-81CF2BA27882}" dt="2024-12-09T10:14:36.654" v="4"/>
        <pc:sldMkLst>
          <pc:docMk/>
          <pc:sldMk cId="863494133" sldId="2147374807"/>
        </pc:sldMkLst>
      </pc:sldChg>
      <pc:sldChg chg="del">
        <pc:chgData name="Merethe Anette Ryen" userId="S::merethear@uia.no::1a0d79ba-99a9-4ffc-bb02-a2067f6f93d6" providerId="AD" clId="Web-{98D30DB0-0DE8-4B5D-B06C-81CF2BA27882}" dt="2024-12-09T10:14:36.670" v="6"/>
        <pc:sldMkLst>
          <pc:docMk/>
          <pc:sldMk cId="791772862" sldId="2147374808"/>
        </pc:sldMkLst>
      </pc:sldChg>
      <pc:sldChg chg="del">
        <pc:chgData name="Merethe Anette Ryen" userId="S::merethear@uia.no::1a0d79ba-99a9-4ffc-bb02-a2067f6f93d6" providerId="AD" clId="Web-{98D30DB0-0DE8-4B5D-B06C-81CF2BA27882}" dt="2024-12-09T10:14:36.748" v="19"/>
        <pc:sldMkLst>
          <pc:docMk/>
          <pc:sldMk cId="69644256" sldId="2147374809"/>
        </pc:sldMkLst>
      </pc:sldChg>
      <pc:sldChg chg="del">
        <pc:chgData name="Merethe Anette Ryen" userId="S::merethear@uia.no::1a0d79ba-99a9-4ffc-bb02-a2067f6f93d6" providerId="AD" clId="Web-{98D30DB0-0DE8-4B5D-B06C-81CF2BA27882}" dt="2024-12-09T10:14:36.733" v="14"/>
        <pc:sldMkLst>
          <pc:docMk/>
          <pc:sldMk cId="3870487394" sldId="2147374810"/>
        </pc:sldMkLst>
      </pc:sldChg>
      <pc:sldChg chg="del">
        <pc:chgData name="Merethe Anette Ryen" userId="S::merethear@uia.no::1a0d79ba-99a9-4ffc-bb02-a2067f6f93d6" providerId="AD" clId="Web-{98D30DB0-0DE8-4B5D-B06C-81CF2BA27882}" dt="2024-12-09T10:14:36.733" v="15"/>
        <pc:sldMkLst>
          <pc:docMk/>
          <pc:sldMk cId="2548073904" sldId="2147374811"/>
        </pc:sldMkLst>
      </pc:sldChg>
      <pc:sldChg chg="del">
        <pc:chgData name="Merethe Anette Ryen" userId="S::merethear@uia.no::1a0d79ba-99a9-4ffc-bb02-a2067f6f93d6" providerId="AD" clId="Web-{98D30DB0-0DE8-4B5D-B06C-81CF2BA27882}" dt="2024-12-09T10:14:36.733" v="16"/>
        <pc:sldMkLst>
          <pc:docMk/>
          <pc:sldMk cId="1419936958" sldId="2147374812"/>
        </pc:sldMkLst>
      </pc:sldChg>
      <pc:sldChg chg="del">
        <pc:chgData name="Merethe Anette Ryen" userId="S::merethear@uia.no::1a0d79ba-99a9-4ffc-bb02-a2067f6f93d6" providerId="AD" clId="Web-{98D30DB0-0DE8-4B5D-B06C-81CF2BA27882}" dt="2024-12-09T10:15:39.984" v="39"/>
        <pc:sldMkLst>
          <pc:docMk/>
          <pc:sldMk cId="4284494557" sldId="2147374813"/>
        </pc:sldMkLst>
      </pc:sldChg>
      <pc:sldChg chg="del">
        <pc:chgData name="Merethe Anette Ryen" userId="S::merethear@uia.no::1a0d79ba-99a9-4ffc-bb02-a2067f6f93d6" providerId="AD" clId="Web-{98D30DB0-0DE8-4B5D-B06C-81CF2BA27882}" dt="2024-12-09T10:15:40.046" v="54"/>
        <pc:sldMkLst>
          <pc:docMk/>
          <pc:sldMk cId="536972945" sldId="2147374814"/>
        </pc:sldMkLst>
      </pc:sldChg>
      <pc:sldChg chg="del">
        <pc:chgData name="Merethe Anette Ryen" userId="S::merethear@uia.no::1a0d79ba-99a9-4ffc-bb02-a2067f6f93d6" providerId="AD" clId="Web-{98D30DB0-0DE8-4B5D-B06C-81CF2BA27882}" dt="2024-12-09T10:14:36.701" v="11"/>
        <pc:sldMkLst>
          <pc:docMk/>
          <pc:sldMk cId="3938910380" sldId="2147374815"/>
        </pc:sldMkLst>
      </pc:sldChg>
      <pc:sldChg chg="del">
        <pc:chgData name="Merethe Anette Ryen" userId="S::merethear@uia.no::1a0d79ba-99a9-4ffc-bb02-a2067f6f93d6" providerId="AD" clId="Web-{98D30DB0-0DE8-4B5D-B06C-81CF2BA27882}" dt="2024-12-09T10:14:36.733" v="18"/>
        <pc:sldMkLst>
          <pc:docMk/>
          <pc:sldMk cId="4152910024" sldId="2147374816"/>
        </pc:sldMkLst>
      </pc:sldChg>
      <pc:sldChg chg="del">
        <pc:chgData name="Merethe Anette Ryen" userId="S::merethear@uia.no::1a0d79ba-99a9-4ffc-bb02-a2067f6f93d6" providerId="AD" clId="Web-{98D30DB0-0DE8-4B5D-B06C-81CF2BA27882}" dt="2024-12-09T10:15:39.906" v="20"/>
        <pc:sldMkLst>
          <pc:docMk/>
          <pc:sldMk cId="1683908542" sldId="2147374817"/>
        </pc:sldMkLst>
      </pc:sldChg>
      <pc:sldChg chg="del">
        <pc:chgData name="Merethe Anette Ryen" userId="S::merethear@uia.no::1a0d79ba-99a9-4ffc-bb02-a2067f6f93d6" providerId="AD" clId="Web-{98D30DB0-0DE8-4B5D-B06C-81CF2BA27882}" dt="2024-12-09T10:17:42.971" v="61"/>
        <pc:sldMkLst>
          <pc:docMk/>
          <pc:sldMk cId="4271150381" sldId="2147374818"/>
        </pc:sldMkLst>
      </pc:sldChg>
      <pc:sldChg chg="del">
        <pc:chgData name="Merethe Anette Ryen" userId="S::merethear@uia.no::1a0d79ba-99a9-4ffc-bb02-a2067f6f93d6" providerId="AD" clId="Web-{98D30DB0-0DE8-4B5D-B06C-81CF2BA27882}" dt="2024-12-09T10:17:42.971" v="62"/>
        <pc:sldMkLst>
          <pc:docMk/>
          <pc:sldMk cId="1351872084" sldId="2147374819"/>
        </pc:sldMkLst>
      </pc:sldChg>
      <pc:sldChg chg="del">
        <pc:chgData name="Merethe Anette Ryen" userId="S::merethear@uia.no::1a0d79ba-99a9-4ffc-bb02-a2067f6f93d6" providerId="AD" clId="Web-{98D30DB0-0DE8-4B5D-B06C-81CF2BA27882}" dt="2024-12-09T10:15:40.062" v="55"/>
        <pc:sldMkLst>
          <pc:docMk/>
          <pc:sldMk cId="3535660268" sldId="2147374820"/>
        </pc:sldMkLst>
      </pc:sldChg>
      <pc:sldChg chg="del">
        <pc:chgData name="Merethe Anette Ryen" userId="S::merethear@uia.no::1a0d79ba-99a9-4ffc-bb02-a2067f6f93d6" providerId="AD" clId="Web-{98D30DB0-0DE8-4B5D-B06C-81CF2BA27882}" dt="2024-12-09T10:15:39.906" v="22"/>
        <pc:sldMkLst>
          <pc:docMk/>
          <pc:sldMk cId="2805838328" sldId="2147374821"/>
        </pc:sldMkLst>
      </pc:sldChg>
      <pc:sldChg chg="del">
        <pc:chgData name="Merethe Anette Ryen" userId="S::merethear@uia.no::1a0d79ba-99a9-4ffc-bb02-a2067f6f93d6" providerId="AD" clId="Web-{98D30DB0-0DE8-4B5D-B06C-81CF2BA27882}" dt="2024-12-09T10:15:39.906" v="21"/>
        <pc:sldMkLst>
          <pc:docMk/>
          <pc:sldMk cId="2087646414" sldId="2147374822"/>
        </pc:sldMkLst>
      </pc:sldChg>
      <pc:sldChg chg="del">
        <pc:chgData name="Merethe Anette Ryen" userId="S::merethear@uia.no::1a0d79ba-99a9-4ffc-bb02-a2067f6f93d6" providerId="AD" clId="Web-{98D30DB0-0DE8-4B5D-B06C-81CF2BA27882}" dt="2024-12-09T10:17:42.955" v="57"/>
        <pc:sldMkLst>
          <pc:docMk/>
          <pc:sldMk cId="3340090609" sldId="2147374823"/>
        </pc:sldMkLst>
      </pc:sldChg>
      <pc:sldChg chg="del">
        <pc:chgData name="Merethe Anette Ryen" userId="S::merethear@uia.no::1a0d79ba-99a9-4ffc-bb02-a2067f6f93d6" providerId="AD" clId="Web-{98D30DB0-0DE8-4B5D-B06C-81CF2BA27882}" dt="2024-12-09T10:17:42.955" v="56"/>
        <pc:sldMkLst>
          <pc:docMk/>
          <pc:sldMk cId="1190518682" sldId="2147374824"/>
        </pc:sldMkLst>
      </pc:sldChg>
      <pc:sldChg chg="del">
        <pc:chgData name="Merethe Anette Ryen" userId="S::merethear@uia.no::1a0d79ba-99a9-4ffc-bb02-a2067f6f93d6" providerId="AD" clId="Web-{98D30DB0-0DE8-4B5D-B06C-81CF2BA27882}" dt="2024-12-09T10:17:42.971" v="59"/>
        <pc:sldMkLst>
          <pc:docMk/>
          <pc:sldMk cId="622105495" sldId="2147374825"/>
        </pc:sldMkLst>
      </pc:sldChg>
      <pc:sldChg chg="del">
        <pc:chgData name="Merethe Anette Ryen" userId="S::merethear@uia.no::1a0d79ba-99a9-4ffc-bb02-a2067f6f93d6" providerId="AD" clId="Web-{98D30DB0-0DE8-4B5D-B06C-81CF2BA27882}" dt="2024-12-09T10:15:39.968" v="32"/>
        <pc:sldMkLst>
          <pc:docMk/>
          <pc:sldMk cId="3951129262" sldId="2147374955"/>
        </pc:sldMkLst>
      </pc:sldChg>
    </pc:docChg>
  </pc:docChgLst>
  <pc:docChgLst>
    <pc:chgData name="Merethe Anette Ryen" userId="S::merethear@uia.no::1a0d79ba-99a9-4ffc-bb02-a2067f6f93d6" providerId="AD" clId="Web-{CDCB6C77-DD4A-49B1-BC7E-04F641E904D2}"/>
    <pc:docChg chg="addSld modSection">
      <pc:chgData name="Merethe Anette Ryen" userId="S::merethear@uia.no::1a0d79ba-99a9-4ffc-bb02-a2067f6f93d6" providerId="AD" clId="Web-{CDCB6C77-DD4A-49B1-BC7E-04F641E904D2}" dt="2023-07-19T13:26:35.170" v="0"/>
      <pc:docMkLst>
        <pc:docMk/>
      </pc:docMkLst>
      <pc:sldChg chg="add">
        <pc:chgData name="Merethe Anette Ryen" userId="S::merethear@uia.no::1a0d79ba-99a9-4ffc-bb02-a2067f6f93d6" providerId="AD" clId="Web-{CDCB6C77-DD4A-49B1-BC7E-04F641E904D2}" dt="2023-07-19T13:26:35.170" v="0"/>
        <pc:sldMkLst>
          <pc:docMk/>
          <pc:sldMk cId="536972945" sldId="2147374814"/>
        </pc:sldMkLst>
      </pc:sldChg>
    </pc:docChg>
  </pc:docChgLst>
  <pc:docChgLst>
    <pc:chgData name="Merethe Anette Ryen" userId="1a0d79ba-99a9-4ffc-bb02-a2067f6f93d6" providerId="ADAL" clId="{19B9FE38-C754-4DA5-8BEC-756F2695713C}"/>
    <pc:docChg chg="custSel delSld modSld">
      <pc:chgData name="Merethe Anette Ryen" userId="1a0d79ba-99a9-4ffc-bb02-a2067f6f93d6" providerId="ADAL" clId="{19B9FE38-C754-4DA5-8BEC-756F2695713C}" dt="2022-02-11T22:41:15.971" v="9225" actId="729"/>
      <pc:docMkLst>
        <pc:docMk/>
      </pc:docMkLst>
      <pc:sldChg chg="modNotesTx">
        <pc:chgData name="Merethe Anette Ryen" userId="1a0d79ba-99a9-4ffc-bb02-a2067f6f93d6" providerId="ADAL" clId="{19B9FE38-C754-4DA5-8BEC-756F2695713C}" dt="2022-01-27T11:21:36.811" v="5951" actId="20577"/>
        <pc:sldMkLst>
          <pc:docMk/>
          <pc:sldMk cId="1032388041" sldId="274"/>
        </pc:sldMkLst>
      </pc:sldChg>
      <pc:sldChg chg="modNotesTx">
        <pc:chgData name="Merethe Anette Ryen" userId="1a0d79ba-99a9-4ffc-bb02-a2067f6f93d6" providerId="ADAL" clId="{19B9FE38-C754-4DA5-8BEC-756F2695713C}" dt="2022-01-27T11:22:47.021" v="6108" actId="20577"/>
        <pc:sldMkLst>
          <pc:docMk/>
          <pc:sldMk cId="756669445" sldId="513"/>
        </pc:sldMkLst>
      </pc:sldChg>
      <pc:sldChg chg="modNotesTx">
        <pc:chgData name="Merethe Anette Ryen" userId="1a0d79ba-99a9-4ffc-bb02-a2067f6f93d6" providerId="ADAL" clId="{19B9FE38-C754-4DA5-8BEC-756F2695713C}" dt="2022-01-27T11:24:26.037" v="6381" actId="20577"/>
        <pc:sldMkLst>
          <pc:docMk/>
          <pc:sldMk cId="1629239708" sldId="615"/>
        </pc:sldMkLst>
      </pc:sldChg>
    </pc:docChg>
  </pc:docChgLst>
  <pc:docChgLst>
    <pc:chgData name="Merethe Anette Ryen" userId="S::merethear@uia.no::1a0d79ba-99a9-4ffc-bb02-a2067f6f93d6" providerId="AD" clId="Web-{6FADD45F-1D46-4187-A71E-4840E586363E}"/>
    <pc:docChg chg="addSld modSection">
      <pc:chgData name="Merethe Anette Ryen" userId="S::merethear@uia.no::1a0d79ba-99a9-4ffc-bb02-a2067f6f93d6" providerId="AD" clId="Web-{6FADD45F-1D46-4187-A71E-4840E586363E}" dt="2023-07-19T13:28:15.646" v="0"/>
      <pc:docMkLst>
        <pc:docMk/>
      </pc:docMkLst>
      <pc:sldChg chg="add">
        <pc:chgData name="Merethe Anette Ryen" userId="S::merethear@uia.no::1a0d79ba-99a9-4ffc-bb02-a2067f6f93d6" providerId="AD" clId="Web-{6FADD45F-1D46-4187-A71E-4840E586363E}" dt="2023-07-19T13:28:15.646" v="0"/>
        <pc:sldMkLst>
          <pc:docMk/>
          <pc:sldMk cId="3938910380" sldId="2147374815"/>
        </pc:sldMkLst>
      </pc:sldChg>
    </pc:docChg>
  </pc:docChgLst>
  <pc:docChgLst>
    <pc:chgData name="Merethe Anette Ryen" userId="1a0d79ba-99a9-4ffc-bb02-a2067f6f93d6" providerId="ADAL" clId="{0140A284-68CD-4E4B-8887-3916AF825CAD}"/>
    <pc:docChg chg="undo custSel addSld delSld modSld sldOrd modSection">
      <pc:chgData name="Merethe Anette Ryen" userId="1a0d79ba-99a9-4ffc-bb02-a2067f6f93d6" providerId="ADAL" clId="{0140A284-68CD-4E4B-8887-3916AF825CAD}" dt="2022-10-07T13:43:40.357" v="21297" actId="2711"/>
      <pc:docMkLst>
        <pc:docMk/>
      </pc:docMkLst>
      <pc:sldChg chg="del">
        <pc:chgData name="Merethe Anette Ryen" userId="1a0d79ba-99a9-4ffc-bb02-a2067f6f93d6" providerId="ADAL" clId="{0140A284-68CD-4E4B-8887-3916AF825CAD}" dt="2022-09-14T10:27:54.888" v="0" actId="2696"/>
        <pc:sldMkLst>
          <pc:docMk/>
          <pc:sldMk cId="1880413105" sldId="506"/>
        </pc:sldMkLst>
      </pc:sldChg>
      <pc:sldChg chg="del">
        <pc:chgData name="Merethe Anette Ryen" userId="1a0d79ba-99a9-4ffc-bb02-a2067f6f93d6" providerId="ADAL" clId="{0140A284-68CD-4E4B-8887-3916AF825CAD}" dt="2022-09-14T10:27:54.888" v="0" actId="2696"/>
        <pc:sldMkLst>
          <pc:docMk/>
          <pc:sldMk cId="1521368981" sldId="649"/>
        </pc:sldMkLst>
      </pc:sldChg>
      <pc:sldChg chg="del">
        <pc:chgData name="Merethe Anette Ryen" userId="1a0d79ba-99a9-4ffc-bb02-a2067f6f93d6" providerId="ADAL" clId="{0140A284-68CD-4E4B-8887-3916AF825CAD}" dt="2022-09-14T10:27:54.888" v="0" actId="2696"/>
        <pc:sldMkLst>
          <pc:docMk/>
          <pc:sldMk cId="982403725" sldId="650"/>
        </pc:sldMkLst>
      </pc:sldChg>
      <pc:sldChg chg="del">
        <pc:chgData name="Merethe Anette Ryen" userId="1a0d79ba-99a9-4ffc-bb02-a2067f6f93d6" providerId="ADAL" clId="{0140A284-68CD-4E4B-8887-3916AF825CAD}" dt="2022-09-14T10:27:54.888" v="0" actId="2696"/>
        <pc:sldMkLst>
          <pc:docMk/>
          <pc:sldMk cId="3710683031" sldId="651"/>
        </pc:sldMkLst>
      </pc:sldChg>
      <pc:sldChg chg="modSp mod">
        <pc:chgData name="Merethe Anette Ryen" userId="1a0d79ba-99a9-4ffc-bb02-a2067f6f93d6" providerId="ADAL" clId="{0140A284-68CD-4E4B-8887-3916AF825CAD}" dt="2022-09-19T08:28:49.097" v="7871" actId="1076"/>
        <pc:sldMkLst>
          <pc:docMk/>
          <pc:sldMk cId="2882871590" sldId="653"/>
        </pc:sldMkLst>
      </pc:sldChg>
      <pc:sldChg chg="del">
        <pc:chgData name="Merethe Anette Ryen" userId="1a0d79ba-99a9-4ffc-bb02-a2067f6f93d6" providerId="ADAL" clId="{0140A284-68CD-4E4B-8887-3916AF825CAD}" dt="2022-09-14T10:27:54.888" v="0" actId="2696"/>
        <pc:sldMkLst>
          <pc:docMk/>
          <pc:sldMk cId="3905172052" sldId="2147374576"/>
        </pc:sldMkLst>
      </pc:sldChg>
      <pc:sldChg chg="ord">
        <pc:chgData name="Merethe Anette Ryen" userId="1a0d79ba-99a9-4ffc-bb02-a2067f6f93d6" providerId="ADAL" clId="{0140A284-68CD-4E4B-8887-3916AF825CAD}" dt="2022-09-14T10:37:22.420" v="115"/>
        <pc:sldMkLst>
          <pc:docMk/>
          <pc:sldMk cId="447043750" sldId="2147374578"/>
        </pc:sldMkLst>
      </pc:sldChg>
      <pc:sldChg chg="modSp mod ord modNotesTx">
        <pc:chgData name="Merethe Anette Ryen" userId="1a0d79ba-99a9-4ffc-bb02-a2067f6f93d6" providerId="ADAL" clId="{0140A284-68CD-4E4B-8887-3916AF825CAD}" dt="2022-10-07T11:51:53.561" v="21031" actId="20577"/>
        <pc:sldMkLst>
          <pc:docMk/>
          <pc:sldMk cId="4226427866" sldId="2147374591"/>
        </pc:sldMkLst>
      </pc:sldChg>
      <pc:sldChg chg="add del">
        <pc:chgData name="Merethe Anette Ryen" userId="1a0d79ba-99a9-4ffc-bb02-a2067f6f93d6" providerId="ADAL" clId="{0140A284-68CD-4E4B-8887-3916AF825CAD}" dt="2022-09-14T10:37:48.608" v="118" actId="2696"/>
        <pc:sldMkLst>
          <pc:docMk/>
          <pc:sldMk cId="1853143291" sldId="2147374593"/>
        </pc:sldMkLst>
      </pc:sldChg>
      <pc:sldChg chg="del">
        <pc:chgData name="Merethe Anette Ryen" userId="1a0d79ba-99a9-4ffc-bb02-a2067f6f93d6" providerId="ADAL" clId="{0140A284-68CD-4E4B-8887-3916AF825CAD}" dt="2022-09-14T10:37:24.884" v="116" actId="2696"/>
        <pc:sldMkLst>
          <pc:docMk/>
          <pc:sldMk cId="3333341650" sldId="2147374593"/>
        </pc:sldMkLst>
      </pc:sldChg>
      <pc:sldChg chg="del">
        <pc:chgData name="Merethe Anette Ryen" userId="1a0d79ba-99a9-4ffc-bb02-a2067f6f93d6" providerId="ADAL" clId="{0140A284-68CD-4E4B-8887-3916AF825CAD}" dt="2022-09-14T11:53:35.897" v="3638" actId="2696"/>
        <pc:sldMkLst>
          <pc:docMk/>
          <pc:sldMk cId="1612274319" sldId="2147374594"/>
        </pc:sldMkLst>
      </pc:sldChg>
      <pc:sldChg chg="modSp mod">
        <pc:chgData name="Merethe Anette Ryen" userId="1a0d79ba-99a9-4ffc-bb02-a2067f6f93d6" providerId="ADAL" clId="{0140A284-68CD-4E4B-8887-3916AF825CAD}" dt="2022-10-04T13:09:21.293" v="20182" actId="20577"/>
        <pc:sldMkLst>
          <pc:docMk/>
          <pc:sldMk cId="1101722672" sldId="2147374605"/>
        </pc:sldMkLst>
      </pc:sldChg>
      <pc:sldChg chg="del">
        <pc:chgData name="Merethe Anette Ryen" userId="1a0d79ba-99a9-4ffc-bb02-a2067f6f93d6" providerId="ADAL" clId="{0140A284-68CD-4E4B-8887-3916AF825CAD}" dt="2022-09-14T10:36:57.062" v="112" actId="2696"/>
        <pc:sldMkLst>
          <pc:docMk/>
          <pc:sldMk cId="852307171" sldId="2147374606"/>
        </pc:sldMkLst>
      </pc:sldChg>
      <pc:sldChg chg="add">
        <pc:chgData name="Merethe Anette Ryen" userId="1a0d79ba-99a9-4ffc-bb02-a2067f6f93d6" providerId="ADAL" clId="{0140A284-68CD-4E4B-8887-3916AF825CAD}" dt="2022-09-14T10:37:02.307" v="113"/>
        <pc:sldMkLst>
          <pc:docMk/>
          <pc:sldMk cId="3303469977" sldId="2147374606"/>
        </pc:sldMkLst>
      </pc:sldChg>
      <pc:sldChg chg="modSp del mod modNotesTx">
        <pc:chgData name="Merethe Anette Ryen" userId="1a0d79ba-99a9-4ffc-bb02-a2067f6f93d6" providerId="ADAL" clId="{0140A284-68CD-4E4B-8887-3916AF825CAD}" dt="2022-09-19T10:28:58.844" v="8962" actId="2696"/>
        <pc:sldMkLst>
          <pc:docMk/>
          <pc:sldMk cId="1893141399" sldId="2147374608"/>
        </pc:sldMkLst>
      </pc:sldChg>
      <pc:sldChg chg="modSp mod ord">
        <pc:chgData name="Merethe Anette Ryen" userId="1a0d79ba-99a9-4ffc-bb02-a2067f6f93d6" providerId="ADAL" clId="{0140A284-68CD-4E4B-8887-3916AF825CAD}" dt="2022-09-30T10:38:30.234" v="16307" actId="20577"/>
        <pc:sldMkLst>
          <pc:docMk/>
          <pc:sldMk cId="3424933118" sldId="2147374609"/>
        </pc:sldMkLst>
      </pc:sldChg>
      <pc:sldChg chg="addSp delSp modSp new mod modNotesTx">
        <pc:chgData name="Merethe Anette Ryen" userId="1a0d79ba-99a9-4ffc-bb02-a2067f6f93d6" providerId="ADAL" clId="{0140A284-68CD-4E4B-8887-3916AF825CAD}" dt="2022-09-14T10:48:31.887" v="767" actId="20577"/>
        <pc:sldMkLst>
          <pc:docMk/>
          <pc:sldMk cId="3480622734" sldId="2147374610"/>
        </pc:sldMkLst>
      </pc:sldChg>
      <pc:sldChg chg="addSp delSp modSp new mod modClrScheme chgLayout modNotesTx">
        <pc:chgData name="Merethe Anette Ryen" userId="1a0d79ba-99a9-4ffc-bb02-a2067f6f93d6" providerId="ADAL" clId="{0140A284-68CD-4E4B-8887-3916AF825CAD}" dt="2022-09-14T12:20:34.467" v="4843" actId="20577"/>
        <pc:sldMkLst>
          <pc:docMk/>
          <pc:sldMk cId="1767342062" sldId="2147374611"/>
        </pc:sldMkLst>
      </pc:sldChg>
      <pc:sldChg chg="addSp delSp modSp add mod modNotesTx">
        <pc:chgData name="Merethe Anette Ryen" userId="1a0d79ba-99a9-4ffc-bb02-a2067f6f93d6" providerId="ADAL" clId="{0140A284-68CD-4E4B-8887-3916AF825CAD}" dt="2022-09-14T12:22:15.985" v="4928" actId="20577"/>
        <pc:sldMkLst>
          <pc:docMk/>
          <pc:sldMk cId="422488261" sldId="2147374612"/>
        </pc:sldMkLst>
      </pc:sldChg>
      <pc:sldChg chg="addSp modSp new mod">
        <pc:chgData name="Merethe Anette Ryen" userId="1a0d79ba-99a9-4ffc-bb02-a2067f6f93d6" providerId="ADAL" clId="{0140A284-68CD-4E4B-8887-3916AF825CAD}" dt="2022-09-14T10:38:48.566" v="121" actId="14100"/>
        <pc:sldMkLst>
          <pc:docMk/>
          <pc:sldMk cId="567928240" sldId="2147374613"/>
        </pc:sldMkLst>
      </pc:sldChg>
      <pc:sldChg chg="addSp delSp modSp new mod modNotesTx">
        <pc:chgData name="Merethe Anette Ryen" userId="1a0d79ba-99a9-4ffc-bb02-a2067f6f93d6" providerId="ADAL" clId="{0140A284-68CD-4E4B-8887-3916AF825CAD}" dt="2022-09-14T12:09:46.421" v="4081" actId="20577"/>
        <pc:sldMkLst>
          <pc:docMk/>
          <pc:sldMk cId="2747531598" sldId="2147374614"/>
        </pc:sldMkLst>
      </pc:sldChg>
      <pc:sldChg chg="addSp delSp modSp new mod ord modNotesTx">
        <pc:chgData name="Merethe Anette Ryen" userId="1a0d79ba-99a9-4ffc-bb02-a2067f6f93d6" providerId="ADAL" clId="{0140A284-68CD-4E4B-8887-3916AF825CAD}" dt="2022-09-19T09:21:13.550" v="8613"/>
        <pc:sldMkLst>
          <pc:docMk/>
          <pc:sldMk cId="3529569673" sldId="2147374615"/>
        </pc:sldMkLst>
      </pc:sldChg>
      <pc:sldChg chg="add del">
        <pc:chgData name="Merethe Anette Ryen" userId="1a0d79ba-99a9-4ffc-bb02-a2067f6f93d6" providerId="ADAL" clId="{0140A284-68CD-4E4B-8887-3916AF825CAD}" dt="2022-09-14T12:51:32.724" v="5994" actId="2696"/>
        <pc:sldMkLst>
          <pc:docMk/>
          <pc:sldMk cId="46463803" sldId="2147374616"/>
        </pc:sldMkLst>
      </pc:sldChg>
      <pc:sldChg chg="addSp delSp modSp new mod ord">
        <pc:chgData name="Merethe Anette Ryen" userId="1a0d79ba-99a9-4ffc-bb02-a2067f6f93d6" providerId="ADAL" clId="{0140A284-68CD-4E4B-8887-3916AF825CAD}" dt="2022-09-19T09:21:13.550" v="8613"/>
        <pc:sldMkLst>
          <pc:docMk/>
          <pc:sldMk cId="2804485322" sldId="2147374617"/>
        </pc:sldMkLst>
      </pc:sldChg>
      <pc:sldChg chg="addSp delSp modSp new mod modNotesTx">
        <pc:chgData name="Merethe Anette Ryen" userId="1a0d79ba-99a9-4ffc-bb02-a2067f6f93d6" providerId="ADAL" clId="{0140A284-68CD-4E4B-8887-3916AF825CAD}" dt="2022-09-14T13:19:45.220" v="6497" actId="20577"/>
        <pc:sldMkLst>
          <pc:docMk/>
          <pc:sldMk cId="2204501998" sldId="2147374618"/>
        </pc:sldMkLst>
      </pc:sldChg>
      <pc:sldChg chg="add del">
        <pc:chgData name="Merethe Anette Ryen" userId="1a0d79ba-99a9-4ffc-bb02-a2067f6f93d6" providerId="ADAL" clId="{0140A284-68CD-4E4B-8887-3916AF825CAD}" dt="2022-09-14T12:51:30.672" v="5993" actId="2696"/>
        <pc:sldMkLst>
          <pc:docMk/>
          <pc:sldMk cId="2327998515" sldId="2147374618"/>
        </pc:sldMkLst>
      </pc:sldChg>
      <pc:sldChg chg="delSp add del mod">
        <pc:chgData name="Merethe Anette Ryen" userId="1a0d79ba-99a9-4ffc-bb02-a2067f6f93d6" providerId="ADAL" clId="{0140A284-68CD-4E4B-8887-3916AF825CAD}" dt="2022-09-14T13:01:04.007" v="6006" actId="2696"/>
        <pc:sldMkLst>
          <pc:docMk/>
          <pc:sldMk cId="2410888849" sldId="2147374618"/>
        </pc:sldMkLst>
      </pc:sldChg>
      <pc:sldChg chg="addSp delSp modSp add mod modNotesTx">
        <pc:chgData name="Merethe Anette Ryen" userId="1a0d79ba-99a9-4ffc-bb02-a2067f6f93d6" providerId="ADAL" clId="{0140A284-68CD-4E4B-8887-3916AF825CAD}" dt="2022-10-04T13:07:33.236" v="20163" actId="14100"/>
        <pc:sldMkLst>
          <pc:docMk/>
          <pc:sldMk cId="112301591" sldId="2147374619"/>
        </pc:sldMkLst>
      </pc:sldChg>
      <pc:sldChg chg="addSp delSp modSp new mod">
        <pc:chgData name="Merethe Anette Ryen" userId="1a0d79ba-99a9-4ffc-bb02-a2067f6f93d6" providerId="ADAL" clId="{0140A284-68CD-4E4B-8887-3916AF825CAD}" dt="2022-09-15T10:12:18.599" v="6747" actId="20577"/>
        <pc:sldMkLst>
          <pc:docMk/>
          <pc:sldMk cId="2754562572" sldId="2147374620"/>
        </pc:sldMkLst>
      </pc:sldChg>
      <pc:sldChg chg="addSp delSp modSp new mod modAnim">
        <pc:chgData name="Merethe Anette Ryen" userId="1a0d79ba-99a9-4ffc-bb02-a2067f6f93d6" providerId="ADAL" clId="{0140A284-68CD-4E4B-8887-3916AF825CAD}" dt="2022-09-15T12:21:55.429" v="6763" actId="14100"/>
        <pc:sldMkLst>
          <pc:docMk/>
          <pc:sldMk cId="4205188481" sldId="2147374621"/>
        </pc:sldMkLst>
      </pc:sldChg>
      <pc:sldChg chg="modSp add mod">
        <pc:chgData name="Merethe Anette Ryen" userId="1a0d79ba-99a9-4ffc-bb02-a2067f6f93d6" providerId="ADAL" clId="{0140A284-68CD-4E4B-8887-3916AF825CAD}" dt="2022-10-07T12:53:20.949" v="21073" actId="20577"/>
        <pc:sldMkLst>
          <pc:docMk/>
          <pc:sldMk cId="107789224" sldId="2147374622"/>
        </pc:sldMkLst>
      </pc:sldChg>
      <pc:sldChg chg="addSp delSp modSp new mod modNotesTx">
        <pc:chgData name="Merethe Anette Ryen" userId="1a0d79ba-99a9-4ffc-bb02-a2067f6f93d6" providerId="ADAL" clId="{0140A284-68CD-4E4B-8887-3916AF825CAD}" dt="2022-10-04T09:33:38.381" v="16506" actId="20577"/>
        <pc:sldMkLst>
          <pc:docMk/>
          <pc:sldMk cId="2506162015" sldId="2147374623"/>
        </pc:sldMkLst>
      </pc:sldChg>
      <pc:sldChg chg="addSp delSp modSp new mod ord modClrScheme chgLayout">
        <pc:chgData name="Merethe Anette Ryen" userId="1a0d79ba-99a9-4ffc-bb02-a2067f6f93d6" providerId="ADAL" clId="{0140A284-68CD-4E4B-8887-3916AF825CAD}" dt="2022-09-19T10:48:33.151" v="9215" actId="1076"/>
        <pc:sldMkLst>
          <pc:docMk/>
          <pc:sldMk cId="279549406" sldId="2147374624"/>
        </pc:sldMkLst>
      </pc:sldChg>
      <pc:sldChg chg="modSp add mod">
        <pc:chgData name="Merethe Anette Ryen" userId="1a0d79ba-99a9-4ffc-bb02-a2067f6f93d6" providerId="ADAL" clId="{0140A284-68CD-4E4B-8887-3916AF825CAD}" dt="2022-09-19T09:21:30.081" v="8623" actId="20577"/>
        <pc:sldMkLst>
          <pc:docMk/>
          <pc:sldMk cId="3724777073" sldId="2147374625"/>
        </pc:sldMkLst>
      </pc:sldChg>
      <pc:sldChg chg="add">
        <pc:chgData name="Merethe Anette Ryen" userId="1a0d79ba-99a9-4ffc-bb02-a2067f6f93d6" providerId="ADAL" clId="{0140A284-68CD-4E4B-8887-3916AF825CAD}" dt="2022-09-19T09:21:36.838" v="8624"/>
        <pc:sldMkLst>
          <pc:docMk/>
          <pc:sldMk cId="407882438" sldId="2147374626"/>
        </pc:sldMkLst>
      </pc:sldChg>
      <pc:sldChg chg="addSp delSp modSp new mod">
        <pc:chgData name="Merethe Anette Ryen" userId="1a0d79ba-99a9-4ffc-bb02-a2067f6f93d6" providerId="ADAL" clId="{0140A284-68CD-4E4B-8887-3916AF825CAD}" dt="2022-09-19T09:24:23.525" v="8632" actId="14100"/>
        <pc:sldMkLst>
          <pc:docMk/>
          <pc:sldMk cId="4070136309" sldId="2147374627"/>
        </pc:sldMkLst>
      </pc:sldChg>
      <pc:sldChg chg="addSp delSp modSp new mod">
        <pc:chgData name="Merethe Anette Ryen" userId="1a0d79ba-99a9-4ffc-bb02-a2067f6f93d6" providerId="ADAL" clId="{0140A284-68CD-4E4B-8887-3916AF825CAD}" dt="2022-09-19T10:32:08.386" v="9036" actId="20577"/>
        <pc:sldMkLst>
          <pc:docMk/>
          <pc:sldMk cId="1375236701" sldId="2147374628"/>
        </pc:sldMkLst>
      </pc:sldChg>
      <pc:sldChg chg="addSp delSp modSp new mod modClrScheme chgLayout">
        <pc:chgData name="Merethe Anette Ryen" userId="1a0d79ba-99a9-4ffc-bb02-a2067f6f93d6" providerId="ADAL" clId="{0140A284-68CD-4E4B-8887-3916AF825CAD}" dt="2022-10-07T11:53:00.815" v="21033" actId="27636"/>
        <pc:sldMkLst>
          <pc:docMk/>
          <pc:sldMk cId="4116281161" sldId="2147374629"/>
        </pc:sldMkLst>
      </pc:sldChg>
      <pc:sldChg chg="delSp modSp add mod modNotesTx">
        <pc:chgData name="Merethe Anette Ryen" userId="1a0d79ba-99a9-4ffc-bb02-a2067f6f93d6" providerId="ADAL" clId="{0140A284-68CD-4E4B-8887-3916AF825CAD}" dt="2022-09-19T13:03:59.422" v="15595" actId="20577"/>
        <pc:sldMkLst>
          <pc:docMk/>
          <pc:sldMk cId="194641455" sldId="2147374630"/>
        </pc:sldMkLst>
      </pc:sldChg>
      <pc:sldChg chg="new del">
        <pc:chgData name="Merethe Anette Ryen" userId="1a0d79ba-99a9-4ffc-bb02-a2067f6f93d6" providerId="ADAL" clId="{0140A284-68CD-4E4B-8887-3916AF825CAD}" dt="2022-09-19T10:51:45.692" v="9230" actId="2696"/>
        <pc:sldMkLst>
          <pc:docMk/>
          <pc:sldMk cId="4244715229" sldId="2147374630"/>
        </pc:sldMkLst>
      </pc:sldChg>
      <pc:sldChg chg="add">
        <pc:chgData name="Merethe Anette Ryen" userId="1a0d79ba-99a9-4ffc-bb02-a2067f6f93d6" providerId="ADAL" clId="{0140A284-68CD-4E4B-8887-3916AF825CAD}" dt="2022-09-19T10:55:37.117" v="9458"/>
        <pc:sldMkLst>
          <pc:docMk/>
          <pc:sldMk cId="3187348827" sldId="2147374631"/>
        </pc:sldMkLst>
      </pc:sldChg>
      <pc:sldChg chg="add">
        <pc:chgData name="Merethe Anette Ryen" userId="1a0d79ba-99a9-4ffc-bb02-a2067f6f93d6" providerId="ADAL" clId="{0140A284-68CD-4E4B-8887-3916AF825CAD}" dt="2022-09-19T13:04:27.654" v="15596"/>
        <pc:sldMkLst>
          <pc:docMk/>
          <pc:sldMk cId="4087681143" sldId="2147374632"/>
        </pc:sldMkLst>
      </pc:sldChg>
      <pc:sldChg chg="add">
        <pc:chgData name="Merethe Anette Ryen" userId="1a0d79ba-99a9-4ffc-bb02-a2067f6f93d6" providerId="ADAL" clId="{0140A284-68CD-4E4B-8887-3916AF825CAD}" dt="2022-09-19T13:04:27.654" v="15596"/>
        <pc:sldMkLst>
          <pc:docMk/>
          <pc:sldMk cId="3634801818" sldId="2147374633"/>
        </pc:sldMkLst>
      </pc:sldChg>
      <pc:sldChg chg="modSp add mod">
        <pc:chgData name="Merethe Anette Ryen" userId="1a0d79ba-99a9-4ffc-bb02-a2067f6f93d6" providerId="ADAL" clId="{0140A284-68CD-4E4B-8887-3916AF825CAD}" dt="2022-10-07T13:07:25.924" v="21104" actId="20577"/>
        <pc:sldMkLst>
          <pc:docMk/>
          <pc:sldMk cId="3322718058" sldId="2147374634"/>
        </pc:sldMkLst>
      </pc:sldChg>
      <pc:sldChg chg="modSp add mod">
        <pc:chgData name="Merethe Anette Ryen" userId="1a0d79ba-99a9-4ffc-bb02-a2067f6f93d6" providerId="ADAL" clId="{0140A284-68CD-4E4B-8887-3916AF825CAD}" dt="2022-09-19T13:10:18.804" v="15966" actId="20577"/>
        <pc:sldMkLst>
          <pc:docMk/>
          <pc:sldMk cId="3259048086" sldId="2147374635"/>
        </pc:sldMkLst>
      </pc:sldChg>
      <pc:sldChg chg="addSp delSp modSp add mod">
        <pc:chgData name="Merethe Anette Ryen" userId="1a0d79ba-99a9-4ffc-bb02-a2067f6f93d6" providerId="ADAL" clId="{0140A284-68CD-4E4B-8887-3916AF825CAD}" dt="2022-09-19T13:17:12.290" v="16260" actId="255"/>
        <pc:sldMkLst>
          <pc:docMk/>
          <pc:sldMk cId="2052275884" sldId="2147374636"/>
        </pc:sldMkLst>
      </pc:sldChg>
      <pc:sldChg chg="addSp delSp modSp add mod">
        <pc:chgData name="Merethe Anette Ryen" userId="1a0d79ba-99a9-4ffc-bb02-a2067f6f93d6" providerId="ADAL" clId="{0140A284-68CD-4E4B-8887-3916AF825CAD}" dt="2022-10-04T09:04:48.777" v="16451" actId="1076"/>
        <pc:sldMkLst>
          <pc:docMk/>
          <pc:sldMk cId="3126760110" sldId="2147374637"/>
        </pc:sldMkLst>
      </pc:sldChg>
      <pc:sldChg chg="addSp delSp modSp new mod">
        <pc:chgData name="Merethe Anette Ryen" userId="1a0d79ba-99a9-4ffc-bb02-a2067f6f93d6" providerId="ADAL" clId="{0140A284-68CD-4E4B-8887-3916AF825CAD}" dt="2022-10-04T10:26:42.921" v="18573" actId="27636"/>
        <pc:sldMkLst>
          <pc:docMk/>
          <pc:sldMk cId="462757673" sldId="2147374638"/>
        </pc:sldMkLst>
      </pc:sldChg>
      <pc:sldChg chg="delSp modSp add mod ord">
        <pc:chgData name="Merethe Anette Ryen" userId="1a0d79ba-99a9-4ffc-bb02-a2067f6f93d6" providerId="ADAL" clId="{0140A284-68CD-4E4B-8887-3916AF825CAD}" dt="2022-10-04T13:03:03.878" v="19917" actId="20577"/>
        <pc:sldMkLst>
          <pc:docMk/>
          <pc:sldMk cId="343505999" sldId="2147374639"/>
        </pc:sldMkLst>
      </pc:sldChg>
      <pc:sldChg chg="addSp delSp modSp new mod">
        <pc:chgData name="Merethe Anette Ryen" userId="1a0d79ba-99a9-4ffc-bb02-a2067f6f93d6" providerId="ADAL" clId="{0140A284-68CD-4E4B-8887-3916AF825CAD}" dt="2022-10-04T13:03:54.492" v="19938" actId="20577"/>
        <pc:sldMkLst>
          <pc:docMk/>
          <pc:sldMk cId="2709794590" sldId="2147374640"/>
        </pc:sldMkLst>
      </pc:sldChg>
      <pc:sldChg chg="addSp delSp modSp add mod">
        <pc:chgData name="Merethe Anette Ryen" userId="1a0d79ba-99a9-4ffc-bb02-a2067f6f93d6" providerId="ADAL" clId="{0140A284-68CD-4E4B-8887-3916AF825CAD}" dt="2022-10-04T12:49:52.701" v="19272"/>
        <pc:sldMkLst>
          <pc:docMk/>
          <pc:sldMk cId="2648011462" sldId="2147374641"/>
        </pc:sldMkLst>
      </pc:sldChg>
      <pc:sldChg chg="addSp delSp modSp add mod">
        <pc:chgData name="Merethe Anette Ryen" userId="1a0d79ba-99a9-4ffc-bb02-a2067f6f93d6" providerId="ADAL" clId="{0140A284-68CD-4E4B-8887-3916AF825CAD}" dt="2022-10-04T12:38:29.418" v="18963"/>
        <pc:sldMkLst>
          <pc:docMk/>
          <pc:sldMk cId="152571960" sldId="2147374642"/>
        </pc:sldMkLst>
      </pc:sldChg>
      <pc:sldChg chg="addSp delSp modSp add mod">
        <pc:chgData name="Merethe Anette Ryen" userId="1a0d79ba-99a9-4ffc-bb02-a2067f6f93d6" providerId="ADAL" clId="{0140A284-68CD-4E4B-8887-3916AF825CAD}" dt="2022-10-04T12:41:02.807" v="18986" actId="207"/>
        <pc:sldMkLst>
          <pc:docMk/>
          <pc:sldMk cId="570542197" sldId="2147374643"/>
        </pc:sldMkLst>
      </pc:sldChg>
      <pc:sldChg chg="addSp delSp modSp add mod">
        <pc:chgData name="Merethe Anette Ryen" userId="1a0d79ba-99a9-4ffc-bb02-a2067f6f93d6" providerId="ADAL" clId="{0140A284-68CD-4E4B-8887-3916AF825CAD}" dt="2022-10-04T13:37:02.521" v="20879" actId="20577"/>
        <pc:sldMkLst>
          <pc:docMk/>
          <pc:sldMk cId="2556233506" sldId="2147374644"/>
        </pc:sldMkLst>
      </pc:sldChg>
      <pc:sldChg chg="add">
        <pc:chgData name="Merethe Anette Ryen" userId="1a0d79ba-99a9-4ffc-bb02-a2067f6f93d6" providerId="ADAL" clId="{0140A284-68CD-4E4B-8887-3916AF825CAD}" dt="2022-10-04T13:13:00.302" v="20190"/>
        <pc:sldMkLst>
          <pc:docMk/>
          <pc:sldMk cId="4162355840" sldId="2147374645"/>
        </pc:sldMkLst>
      </pc:sldChg>
      <pc:sldChg chg="addSp delSp modSp add mod">
        <pc:chgData name="Merethe Anette Ryen" userId="1a0d79ba-99a9-4ffc-bb02-a2067f6f93d6" providerId="ADAL" clId="{0140A284-68CD-4E4B-8887-3916AF825CAD}" dt="2022-10-04T14:18:38.618" v="20887" actId="1076"/>
        <pc:sldMkLst>
          <pc:docMk/>
          <pc:sldMk cId="1042000872" sldId="2147374646"/>
        </pc:sldMkLst>
      </pc:sldChg>
      <pc:sldChg chg="new del">
        <pc:chgData name="Merethe Anette Ryen" userId="1a0d79ba-99a9-4ffc-bb02-a2067f6f93d6" providerId="ADAL" clId="{0140A284-68CD-4E4B-8887-3916AF825CAD}" dt="2022-10-05T13:38:51.042" v="20889" actId="2696"/>
        <pc:sldMkLst>
          <pc:docMk/>
          <pc:sldMk cId="1531647000" sldId="2147374647"/>
        </pc:sldMkLst>
      </pc:sldChg>
      <pc:sldChg chg="addSp modSp add mod">
        <pc:chgData name="Merethe Anette Ryen" userId="1a0d79ba-99a9-4ffc-bb02-a2067f6f93d6" providerId="ADAL" clId="{0140A284-68CD-4E4B-8887-3916AF825CAD}" dt="2022-10-05T13:39:59.374" v="20925" actId="1076"/>
        <pc:sldMkLst>
          <pc:docMk/>
          <pc:sldMk cId="2101900747" sldId="2147374647"/>
        </pc:sldMkLst>
      </pc:sldChg>
      <pc:sldChg chg="add mod modShow">
        <pc:chgData name="Merethe Anette Ryen" userId="1a0d79ba-99a9-4ffc-bb02-a2067f6f93d6" providerId="ADAL" clId="{0140A284-68CD-4E4B-8887-3916AF825CAD}" dt="2022-10-07T12:09:57.991" v="21035" actId="729"/>
        <pc:sldMkLst>
          <pc:docMk/>
          <pc:sldMk cId="42334342" sldId="2147374648"/>
        </pc:sldMkLst>
      </pc:sldChg>
      <pc:sldChg chg="add">
        <pc:chgData name="Merethe Anette Ryen" userId="1a0d79ba-99a9-4ffc-bb02-a2067f6f93d6" providerId="ADAL" clId="{0140A284-68CD-4E4B-8887-3916AF825CAD}" dt="2022-10-07T12:11:56.890" v="21036"/>
        <pc:sldMkLst>
          <pc:docMk/>
          <pc:sldMk cId="883103009" sldId="2147374649"/>
        </pc:sldMkLst>
      </pc:sldChg>
      <pc:sldChg chg="modSp new mod">
        <pc:chgData name="Merethe Anette Ryen" userId="1a0d79ba-99a9-4ffc-bb02-a2067f6f93d6" providerId="ADAL" clId="{0140A284-68CD-4E4B-8887-3916AF825CAD}" dt="2022-10-07T13:32:13.544" v="21158" actId="20577"/>
        <pc:sldMkLst>
          <pc:docMk/>
          <pc:sldMk cId="1827087532" sldId="2147374650"/>
        </pc:sldMkLst>
      </pc:sldChg>
      <pc:sldChg chg="modSp add mod modNotesTx">
        <pc:chgData name="Merethe Anette Ryen" userId="1a0d79ba-99a9-4ffc-bb02-a2067f6f93d6" providerId="ADAL" clId="{0140A284-68CD-4E4B-8887-3916AF825CAD}" dt="2022-10-07T13:41:43.808" v="21286"/>
        <pc:sldMkLst>
          <pc:docMk/>
          <pc:sldMk cId="4034348640" sldId="2147374651"/>
        </pc:sldMkLst>
      </pc:sldChg>
      <pc:sldChg chg="modSp add mod">
        <pc:chgData name="Merethe Anette Ryen" userId="1a0d79ba-99a9-4ffc-bb02-a2067f6f93d6" providerId="ADAL" clId="{0140A284-68CD-4E4B-8887-3916AF825CAD}" dt="2022-10-07T13:39:52.759" v="21275" actId="27636"/>
        <pc:sldMkLst>
          <pc:docMk/>
          <pc:sldMk cId="192417159" sldId="2147374652"/>
        </pc:sldMkLst>
      </pc:sldChg>
      <pc:sldChg chg="modSp add mod ord">
        <pc:chgData name="Merethe Anette Ryen" userId="1a0d79ba-99a9-4ffc-bb02-a2067f6f93d6" providerId="ADAL" clId="{0140A284-68CD-4E4B-8887-3916AF825CAD}" dt="2022-10-07T13:43:40.357" v="21297" actId="2711"/>
        <pc:sldMkLst>
          <pc:docMk/>
          <pc:sldMk cId="3369574473" sldId="2147374653"/>
        </pc:sldMkLst>
      </pc:sldChg>
      <pc:sldChg chg="modSp add mod">
        <pc:chgData name="Merethe Anette Ryen" userId="1a0d79ba-99a9-4ffc-bb02-a2067f6f93d6" providerId="ADAL" clId="{0140A284-68CD-4E4B-8887-3916AF825CAD}" dt="2022-10-07T13:43:23.922" v="21296" actId="255"/>
        <pc:sldMkLst>
          <pc:docMk/>
          <pc:sldMk cId="2862011959" sldId="2147374654"/>
        </pc:sldMkLst>
      </pc:sldChg>
    </pc:docChg>
  </pc:docChgLst>
  <pc:docChgLst>
    <pc:chgData name="Merethe Anette Ryen" userId="S::merethear@uia.no::1a0d79ba-99a9-4ffc-bb02-a2067f6f93d6" providerId="AD" clId="Web-{8C7C7098-CB9D-4E01-B062-624243F30355}"/>
    <pc:docChg chg="sldOrd">
      <pc:chgData name="Merethe Anette Ryen" userId="S::merethear@uia.no::1a0d79ba-99a9-4ffc-bb02-a2067f6f93d6" providerId="AD" clId="Web-{8C7C7098-CB9D-4E01-B062-624243F30355}" dt="2024-06-12T09:21:16.609" v="0"/>
      <pc:docMkLst>
        <pc:docMk/>
      </pc:docMkLst>
      <pc:sldChg chg="ord">
        <pc:chgData name="Merethe Anette Ryen" userId="S::merethear@uia.no::1a0d79ba-99a9-4ffc-bb02-a2067f6f93d6" providerId="AD" clId="Web-{8C7C7098-CB9D-4E01-B062-624243F30355}" dt="2024-06-12T09:21:16.609" v="0"/>
        <pc:sldMkLst>
          <pc:docMk/>
          <pc:sldMk cId="2653381868" sldId="2147374801"/>
        </pc:sldMkLst>
      </pc:sldChg>
    </pc:docChg>
  </pc:docChgLst>
  <pc:docChgLst>
    <pc:chgData name="Merethe Anette Ryen" userId="S::merethear@uia.no::1a0d79ba-99a9-4ffc-bb02-a2067f6f93d6" providerId="AD" clId="Web-{CAAD6FAF-2915-4FD0-8DBB-0D504DEF26F0}"/>
    <pc:docChg chg="addSld delSld modSld sldOrd modSection">
      <pc:chgData name="Merethe Anette Ryen" userId="S::merethear@uia.no::1a0d79ba-99a9-4ffc-bb02-a2067f6f93d6" providerId="AD" clId="Web-{CAAD6FAF-2915-4FD0-8DBB-0D504DEF26F0}" dt="2023-02-22T14:15:13.234" v="1263" actId="20577"/>
      <pc:docMkLst>
        <pc:docMk/>
      </pc:docMkLst>
      <pc:sldChg chg="addSp delSp modSp ord modNotes">
        <pc:chgData name="Merethe Anette Ryen" userId="S::merethear@uia.no::1a0d79ba-99a9-4ffc-bb02-a2067f6f93d6" providerId="AD" clId="Web-{CAAD6FAF-2915-4FD0-8DBB-0D504DEF26F0}" dt="2023-02-22T14:05:53.366" v="1224" actId="20577"/>
        <pc:sldMkLst>
          <pc:docMk/>
          <pc:sldMk cId="2136285320" sldId="2147374753"/>
        </pc:sldMkLst>
      </pc:sldChg>
      <pc:sldChg chg="addSp delSp modSp add replId">
        <pc:chgData name="Merethe Anette Ryen" userId="S::merethear@uia.no::1a0d79ba-99a9-4ffc-bb02-a2067f6f93d6" providerId="AD" clId="Web-{CAAD6FAF-2915-4FD0-8DBB-0D504DEF26F0}" dt="2023-02-22T13:36:14.794" v="1044" actId="20577"/>
        <pc:sldMkLst>
          <pc:docMk/>
          <pc:sldMk cId="1172698627" sldId="2147374754"/>
        </pc:sldMkLst>
      </pc:sldChg>
      <pc:sldChg chg="addSp delSp modSp add ord replId">
        <pc:chgData name="Merethe Anette Ryen" userId="S::merethear@uia.no::1a0d79ba-99a9-4ffc-bb02-a2067f6f93d6" providerId="AD" clId="Web-{CAAD6FAF-2915-4FD0-8DBB-0D504DEF26F0}" dt="2023-02-22T12:48:41.706" v="567" actId="1076"/>
        <pc:sldMkLst>
          <pc:docMk/>
          <pc:sldMk cId="1300779492" sldId="2147374755"/>
        </pc:sldMkLst>
      </pc:sldChg>
      <pc:sldChg chg="add del replId">
        <pc:chgData name="Merethe Anette Ryen" userId="S::merethear@uia.no::1a0d79ba-99a9-4ffc-bb02-a2067f6f93d6" providerId="AD" clId="Web-{CAAD6FAF-2915-4FD0-8DBB-0D504DEF26F0}" dt="2023-02-22T12:45:27.750" v="523"/>
        <pc:sldMkLst>
          <pc:docMk/>
          <pc:sldMk cId="2818052224" sldId="2147374756"/>
        </pc:sldMkLst>
      </pc:sldChg>
      <pc:sldChg chg="delSp modSp add replId">
        <pc:chgData name="Merethe Anette Ryen" userId="S::merethear@uia.no::1a0d79ba-99a9-4ffc-bb02-a2067f6f93d6" providerId="AD" clId="Web-{CAAD6FAF-2915-4FD0-8DBB-0D504DEF26F0}" dt="2023-02-22T14:15:13.234" v="1263" actId="20577"/>
        <pc:sldMkLst>
          <pc:docMk/>
          <pc:sldMk cId="3282599951" sldId="2147374756"/>
        </pc:sldMkLst>
      </pc:sldChg>
    </pc:docChg>
  </pc:docChgLst>
  <pc:docChgLst>
    <pc:chgData name="Merethe Anette Ryen" userId="S::merethear@uia.no::1a0d79ba-99a9-4ffc-bb02-a2067f6f93d6" providerId="AD" clId="Web-{F3C5D9FA-EC8C-4E9A-8E1B-D595D20E3642}"/>
    <pc:docChg chg="addSld modMainMaster modSection">
      <pc:chgData name="Merethe Anette Ryen" userId="S::merethear@uia.no::1a0d79ba-99a9-4ffc-bb02-a2067f6f93d6" providerId="AD" clId="Web-{F3C5D9FA-EC8C-4E9A-8E1B-D595D20E3642}" dt="2023-07-19T12:17:48.712" v="0"/>
      <pc:docMkLst>
        <pc:docMk/>
      </pc:docMkLst>
      <pc:sldChg chg="add">
        <pc:chgData name="Merethe Anette Ryen" userId="S::merethear@uia.no::1a0d79ba-99a9-4ffc-bb02-a2067f6f93d6" providerId="AD" clId="Web-{F3C5D9FA-EC8C-4E9A-8E1B-D595D20E3642}" dt="2023-07-19T12:17:48.712" v="0"/>
        <pc:sldMkLst>
          <pc:docMk/>
          <pc:sldMk cId="4242337289" sldId="2147374790"/>
        </pc:sldMkLst>
      </pc:sldChg>
      <pc:sldMasterChg chg="modSldLayout">
        <pc:chgData name="Merethe Anette Ryen" userId="S::merethear@uia.no::1a0d79ba-99a9-4ffc-bb02-a2067f6f93d6" providerId="AD" clId="Web-{F3C5D9FA-EC8C-4E9A-8E1B-D595D20E3642}" dt="2023-07-19T12:17:48.712" v="0"/>
        <pc:sldMasterMkLst>
          <pc:docMk/>
          <pc:sldMasterMk cId="1085371089" sldId="2147483665"/>
        </pc:sldMasterMkLst>
        <pc:sldLayoutChg chg="replId">
          <pc:chgData name="Merethe Anette Ryen" userId="S::merethear@uia.no::1a0d79ba-99a9-4ffc-bb02-a2067f6f93d6" providerId="AD" clId="Web-{F3C5D9FA-EC8C-4E9A-8E1B-D595D20E3642}" dt="2023-07-19T12:17:48.712" v="0"/>
          <pc:sldLayoutMkLst>
            <pc:docMk/>
            <pc:sldMasterMk cId="1085371089" sldId="2147483665"/>
            <pc:sldLayoutMk cId="3112125936" sldId="2147483797"/>
          </pc:sldLayoutMkLst>
        </pc:sldLayoutChg>
        <pc:sldLayoutChg chg="replId">
          <pc:chgData name="Merethe Anette Ryen" userId="S::merethear@uia.no::1a0d79ba-99a9-4ffc-bb02-a2067f6f93d6" providerId="AD" clId="Web-{F3C5D9FA-EC8C-4E9A-8E1B-D595D20E3642}" dt="2023-07-19T12:17:48.712" v="0"/>
          <pc:sldLayoutMkLst>
            <pc:docMk/>
            <pc:sldMasterMk cId="1085371089" sldId="2147483665"/>
            <pc:sldLayoutMk cId="3549790957" sldId="2147483798"/>
          </pc:sldLayoutMkLst>
        </pc:sldLayoutChg>
      </pc:sldMasterChg>
      <pc:sldMasterChg chg="modSldLayout">
        <pc:chgData name="Merethe Anette Ryen" userId="S::merethear@uia.no::1a0d79ba-99a9-4ffc-bb02-a2067f6f93d6" providerId="AD" clId="Web-{F3C5D9FA-EC8C-4E9A-8E1B-D595D20E3642}" dt="2023-07-19T12:17:48.712" v="0"/>
        <pc:sldMasterMkLst>
          <pc:docMk/>
          <pc:sldMasterMk cId="1025947034" sldId="2147483723"/>
        </pc:sldMasterMkLst>
        <pc:sldLayoutChg chg="replId">
          <pc:chgData name="Merethe Anette Ryen" userId="S::merethear@uia.no::1a0d79ba-99a9-4ffc-bb02-a2067f6f93d6" providerId="AD" clId="Web-{F3C5D9FA-EC8C-4E9A-8E1B-D595D20E3642}" dt="2023-07-19T12:17:48.712" v="0"/>
          <pc:sldLayoutMkLst>
            <pc:docMk/>
            <pc:sldMasterMk cId="1025947034" sldId="2147483723"/>
            <pc:sldLayoutMk cId="2720802579" sldId="2147483796"/>
          </pc:sldLayoutMkLst>
        </pc:sldLayoutChg>
      </pc:sldMasterChg>
    </pc:docChg>
  </pc:docChgLst>
  <pc:docChgLst>
    <pc:chgData name="Merethe Anette Ryen" userId="S::merethear@uia.no::1a0d79ba-99a9-4ffc-bb02-a2067f6f93d6" providerId="AD" clId="Web-{4EEC75C5-5A94-463B-8F54-3B62AC36FE3F}"/>
    <pc:docChg chg="addSld modSection">
      <pc:chgData name="Merethe Anette Ryen" userId="S::merethear@uia.no::1a0d79ba-99a9-4ffc-bb02-a2067f6f93d6" providerId="AD" clId="Web-{4EEC75C5-5A94-463B-8F54-3B62AC36FE3F}" dt="2023-07-19T12:30:42.413" v="1"/>
      <pc:docMkLst>
        <pc:docMk/>
      </pc:docMkLst>
      <pc:sldChg chg="add">
        <pc:chgData name="Merethe Anette Ryen" userId="S::merethear@uia.no::1a0d79ba-99a9-4ffc-bb02-a2067f6f93d6" providerId="AD" clId="Web-{4EEC75C5-5A94-463B-8F54-3B62AC36FE3F}" dt="2023-07-19T12:30:42.335" v="0"/>
        <pc:sldMkLst>
          <pc:docMk/>
          <pc:sldMk cId="3781419074" sldId="2147374795"/>
        </pc:sldMkLst>
      </pc:sldChg>
      <pc:sldChg chg="add">
        <pc:chgData name="Merethe Anette Ryen" userId="S::merethear@uia.no::1a0d79ba-99a9-4ffc-bb02-a2067f6f93d6" providerId="AD" clId="Web-{4EEC75C5-5A94-463B-8F54-3B62AC36FE3F}" dt="2023-07-19T12:30:42.413" v="1"/>
        <pc:sldMkLst>
          <pc:docMk/>
          <pc:sldMk cId="352767079" sldId="2147374796"/>
        </pc:sldMkLst>
      </pc:sldChg>
    </pc:docChg>
  </pc:docChgLst>
  <pc:docChgLst>
    <pc:chgData name="Merethe Anette Ryen" userId="S::merethear@uia.no::1a0d79ba-99a9-4ffc-bb02-a2067f6f93d6" providerId="AD" clId="Web-{55781ECE-76B2-4B2D-8822-A1EC42EF6B44}"/>
    <pc:docChg chg="addSld sldOrd modSection">
      <pc:chgData name="Merethe Anette Ryen" userId="S::merethear@uia.no::1a0d79ba-99a9-4ffc-bb02-a2067f6f93d6" providerId="AD" clId="Web-{55781ECE-76B2-4B2D-8822-A1EC42EF6B44}" dt="2023-07-19T08:06:29.701" v="2"/>
      <pc:docMkLst>
        <pc:docMk/>
      </pc:docMkLst>
      <pc:sldChg chg="add ord">
        <pc:chgData name="Merethe Anette Ryen" userId="S::merethear@uia.no::1a0d79ba-99a9-4ffc-bb02-a2067f6f93d6" providerId="AD" clId="Web-{55781ECE-76B2-4B2D-8822-A1EC42EF6B44}" dt="2023-07-19T08:05:44.013" v="1"/>
        <pc:sldMkLst>
          <pc:docMk/>
          <pc:sldMk cId="4276704890" sldId="2147374788"/>
        </pc:sldMkLst>
      </pc:sldChg>
      <pc:sldChg chg="add">
        <pc:chgData name="Merethe Anette Ryen" userId="S::merethear@uia.no::1a0d79ba-99a9-4ffc-bb02-a2067f6f93d6" providerId="AD" clId="Web-{55781ECE-76B2-4B2D-8822-A1EC42EF6B44}" dt="2023-07-19T08:06:29.701" v="2"/>
        <pc:sldMkLst>
          <pc:docMk/>
          <pc:sldMk cId="1473054025" sldId="2147374789"/>
        </pc:sldMkLst>
      </pc:sldChg>
    </pc:docChg>
  </pc:docChgLst>
  <pc:docChgLst>
    <pc:chgData name="Merethe Anette Ryen" userId="1a0d79ba-99a9-4ffc-bb02-a2067f6f93d6" providerId="ADAL" clId="{CD3ED164-FA48-46B9-8168-72469AF7AA29}"/>
    <pc:docChg chg="undo redo custSel addSld delSld modSld">
      <pc:chgData name="Merethe Anette Ryen" userId="1a0d79ba-99a9-4ffc-bb02-a2067f6f93d6" providerId="ADAL" clId="{CD3ED164-FA48-46B9-8168-72469AF7AA29}" dt="2022-04-04T09:41:36.608" v="4314" actId="20577"/>
      <pc:docMkLst>
        <pc:docMk/>
      </pc:docMkLst>
      <pc:sldChg chg="modSp mod">
        <pc:chgData name="Merethe Anette Ryen" userId="1a0d79ba-99a9-4ffc-bb02-a2067f6f93d6" providerId="ADAL" clId="{CD3ED164-FA48-46B9-8168-72469AF7AA29}" dt="2022-04-04T09:11:06.078" v="3364" actId="20577"/>
        <pc:sldMkLst>
          <pc:docMk/>
          <pc:sldMk cId="1369826454" sldId="621"/>
        </pc:sldMkLst>
      </pc:sldChg>
      <pc:sldChg chg="modNotesTx">
        <pc:chgData name="Merethe Anette Ryen" userId="1a0d79ba-99a9-4ffc-bb02-a2067f6f93d6" providerId="ADAL" clId="{CD3ED164-FA48-46B9-8168-72469AF7AA29}" dt="2022-04-04T09:29:26.764" v="4061" actId="20577"/>
        <pc:sldMkLst>
          <pc:docMk/>
          <pc:sldMk cId="2732021727" sldId="633"/>
        </pc:sldMkLst>
      </pc:sldChg>
      <pc:sldChg chg="modSp mod">
        <pc:chgData name="Merethe Anette Ryen" userId="1a0d79ba-99a9-4ffc-bb02-a2067f6f93d6" providerId="ADAL" clId="{CD3ED164-FA48-46B9-8168-72469AF7AA29}" dt="2022-04-04T09:41:36.608" v="4314" actId="20577"/>
        <pc:sldMkLst>
          <pc:docMk/>
          <pc:sldMk cId="4232647976" sldId="636"/>
        </pc:sldMkLst>
      </pc:sldChg>
      <pc:sldChg chg="modSp mod modAnim modNotesTx">
        <pc:chgData name="Merethe Anette Ryen" userId="1a0d79ba-99a9-4ffc-bb02-a2067f6f93d6" providerId="ADAL" clId="{CD3ED164-FA48-46B9-8168-72469AF7AA29}" dt="2022-04-04T09:28:13.378" v="3795" actId="20577"/>
        <pc:sldMkLst>
          <pc:docMk/>
          <pc:sldMk cId="3444337606" sldId="637"/>
        </pc:sldMkLst>
      </pc:sldChg>
      <pc:sldChg chg="modSp mod">
        <pc:chgData name="Merethe Anette Ryen" userId="1a0d79ba-99a9-4ffc-bb02-a2067f6f93d6" providerId="ADAL" clId="{CD3ED164-FA48-46B9-8168-72469AF7AA29}" dt="2022-03-28T11:25:35.294" v="1639" actId="20577"/>
        <pc:sldMkLst>
          <pc:docMk/>
          <pc:sldMk cId="15618543" sldId="642"/>
        </pc:sldMkLst>
      </pc:sldChg>
      <pc:sldChg chg="modSp mod">
        <pc:chgData name="Merethe Anette Ryen" userId="1a0d79ba-99a9-4ffc-bb02-a2067f6f93d6" providerId="ADAL" clId="{CD3ED164-FA48-46B9-8168-72469AF7AA29}" dt="2022-04-04T09:17:24.122" v="3630" actId="108"/>
        <pc:sldMkLst>
          <pc:docMk/>
          <pc:sldMk cId="687476664" sldId="644"/>
        </pc:sldMkLst>
      </pc:sldChg>
      <pc:sldChg chg="mod modShow">
        <pc:chgData name="Merethe Anette Ryen" userId="1a0d79ba-99a9-4ffc-bb02-a2067f6f93d6" providerId="ADAL" clId="{CD3ED164-FA48-46B9-8168-72469AF7AA29}" dt="2022-03-25T10:48:00.300" v="0" actId="729"/>
        <pc:sldMkLst>
          <pc:docMk/>
          <pc:sldMk cId="3666750332" sldId="651"/>
        </pc:sldMkLst>
      </pc:sldChg>
      <pc:sldChg chg="addSp delSp modSp add mod delAnim modNotesTx">
        <pc:chgData name="Merethe Anette Ryen" userId="1a0d79ba-99a9-4ffc-bb02-a2067f6f93d6" providerId="ADAL" clId="{CD3ED164-FA48-46B9-8168-72469AF7AA29}" dt="2022-04-04T09:13:41.548" v="3434" actId="1076"/>
        <pc:sldMkLst>
          <pc:docMk/>
          <pc:sldMk cId="910242368" sldId="652"/>
        </pc:sldMkLst>
      </pc:sldChg>
      <pc:sldChg chg="new del">
        <pc:chgData name="Merethe Anette Ryen" userId="1a0d79ba-99a9-4ffc-bb02-a2067f6f93d6" providerId="ADAL" clId="{CD3ED164-FA48-46B9-8168-72469AF7AA29}" dt="2022-04-04T07:41:27.287" v="2995" actId="2696"/>
        <pc:sldMkLst>
          <pc:docMk/>
          <pc:sldMk cId="3018179679" sldId="653"/>
        </pc:sldMkLst>
      </pc:sldChg>
    </pc:docChg>
  </pc:docChgLst>
  <pc:docChgLst>
    <pc:chgData name="Merethe Anette Ryen" userId="S::merethear@uia.no::1a0d79ba-99a9-4ffc-bb02-a2067f6f93d6" providerId="AD" clId="Web-{C5418CEA-87F5-4E72-98AD-A1C4936442B0}"/>
    <pc:docChg chg="modSld">
      <pc:chgData name="Merethe Anette Ryen" userId="S::merethear@uia.no::1a0d79ba-99a9-4ffc-bb02-a2067f6f93d6" providerId="AD" clId="Web-{C5418CEA-87F5-4E72-98AD-A1C4936442B0}" dt="2022-04-20T11:13:16.212" v="2" actId="1076"/>
      <pc:docMkLst>
        <pc:docMk/>
      </pc:docMkLst>
      <pc:sldChg chg="modSp">
        <pc:chgData name="Merethe Anette Ryen" userId="S::merethear@uia.no::1a0d79ba-99a9-4ffc-bb02-a2067f6f93d6" providerId="AD" clId="Web-{C5418CEA-87F5-4E72-98AD-A1C4936442B0}" dt="2022-04-20T11:12:51.085" v="1" actId="20577"/>
        <pc:sldMkLst>
          <pc:docMk/>
          <pc:sldMk cId="4173127001" sldId="578"/>
        </pc:sldMkLst>
      </pc:sldChg>
      <pc:sldChg chg="modSp">
        <pc:chgData name="Merethe Anette Ryen" userId="S::merethear@uia.no::1a0d79ba-99a9-4ffc-bb02-a2067f6f93d6" providerId="AD" clId="Web-{C5418CEA-87F5-4E72-98AD-A1C4936442B0}" dt="2022-04-20T11:13:16.212" v="2" actId="1076"/>
        <pc:sldMkLst>
          <pc:docMk/>
          <pc:sldMk cId="328872054" sldId="635"/>
        </pc:sldMkLst>
      </pc:sldChg>
    </pc:docChg>
  </pc:docChgLst>
  <pc:docChgLst>
    <pc:chgData name="Merethe Anette Ryen" userId="S::merethear@uia.no::1a0d79ba-99a9-4ffc-bb02-a2067f6f93d6" providerId="AD" clId="Web-{4B783EEE-354A-4EB4-BA65-7213D142EB29}"/>
    <pc:docChg chg="modSld">
      <pc:chgData name="Merethe Anette Ryen" userId="S::merethear@uia.no::1a0d79ba-99a9-4ffc-bb02-a2067f6f93d6" providerId="AD" clId="Web-{4B783EEE-354A-4EB4-BA65-7213D142EB29}" dt="2023-06-01T08:33:33.305" v="11" actId="20577"/>
      <pc:docMkLst>
        <pc:docMk/>
      </pc:docMkLst>
      <pc:sldChg chg="modSp">
        <pc:chgData name="Merethe Anette Ryen" userId="S::merethear@uia.no::1a0d79ba-99a9-4ffc-bb02-a2067f6f93d6" providerId="AD" clId="Web-{4B783EEE-354A-4EB4-BA65-7213D142EB29}" dt="2023-06-01T08:33:33.305" v="11" actId="20577"/>
        <pc:sldMkLst>
          <pc:docMk/>
          <pc:sldMk cId="3763962846" sldId="2147374741"/>
        </pc:sldMkLst>
      </pc:sldChg>
      <pc:sldChg chg="modSp">
        <pc:chgData name="Merethe Anette Ryen" userId="S::merethear@uia.no::1a0d79ba-99a9-4ffc-bb02-a2067f6f93d6" providerId="AD" clId="Web-{4B783EEE-354A-4EB4-BA65-7213D142EB29}" dt="2023-06-01T08:33:17.648" v="6" actId="20577"/>
        <pc:sldMkLst>
          <pc:docMk/>
          <pc:sldMk cId="2963479867" sldId="2147374778"/>
        </pc:sldMkLst>
      </pc:sldChg>
    </pc:docChg>
  </pc:docChgLst>
  <pc:docChgLst>
    <pc:chgData name="Merethe Anette Ryen" userId="S::merethear@uia.no::1a0d79ba-99a9-4ffc-bb02-a2067f6f93d6" providerId="AD" clId="Web-{D3A25081-D186-45CF-940B-F91C881114E3}"/>
    <pc:docChg chg="addSld delSld modSld sldOrd modSection">
      <pc:chgData name="Merethe Anette Ryen" userId="S::merethear@uia.no::1a0d79ba-99a9-4ffc-bb02-a2067f6f93d6" providerId="AD" clId="Web-{D3A25081-D186-45CF-940B-F91C881114E3}" dt="2023-07-19T12:22:56.875" v="7"/>
      <pc:docMkLst>
        <pc:docMk/>
      </pc:docMkLst>
      <pc:sldChg chg="modSp">
        <pc:chgData name="Merethe Anette Ryen" userId="S::merethear@uia.no::1a0d79ba-99a9-4ffc-bb02-a2067f6f93d6" providerId="AD" clId="Web-{D3A25081-D186-45CF-940B-F91C881114E3}" dt="2023-07-19T12:22:54.125" v="6" actId="20577"/>
        <pc:sldMkLst>
          <pc:docMk/>
          <pc:sldMk cId="1473054025" sldId="2147374789"/>
        </pc:sldMkLst>
      </pc:sldChg>
      <pc:sldChg chg="add del ord">
        <pc:chgData name="Merethe Anette Ryen" userId="S::merethear@uia.no::1a0d79ba-99a9-4ffc-bb02-a2067f6f93d6" providerId="AD" clId="Web-{D3A25081-D186-45CF-940B-F91C881114E3}" dt="2023-07-19T12:22:56.875" v="7"/>
        <pc:sldMkLst>
          <pc:docMk/>
          <pc:sldMk cId="1747252529" sldId="2147374791"/>
        </pc:sldMkLst>
      </pc:sldChg>
      <pc:sldChg chg="add">
        <pc:chgData name="Merethe Anette Ryen" userId="S::merethear@uia.no::1a0d79ba-99a9-4ffc-bb02-a2067f6f93d6" providerId="AD" clId="Web-{D3A25081-D186-45CF-940B-F91C881114E3}" dt="2023-07-19T12:22:14.780" v="1"/>
        <pc:sldMkLst>
          <pc:docMk/>
          <pc:sldMk cId="373699388" sldId="2147374792"/>
        </pc:sldMkLst>
      </pc:sldChg>
    </pc:docChg>
  </pc:docChgLst>
  <pc:docChgLst>
    <pc:chgData name="Merethe Anette Ryen" userId="S::merethear@uia.no::1a0d79ba-99a9-4ffc-bb02-a2067f6f93d6" providerId="AD" clId="Web-{5A241B09-26D8-4160-86F2-8BCEE0EA23A6}"/>
    <pc:docChg chg="addSld sldOrd modSection">
      <pc:chgData name="Merethe Anette Ryen" userId="S::merethear@uia.no::1a0d79ba-99a9-4ffc-bb02-a2067f6f93d6" providerId="AD" clId="Web-{5A241B09-26D8-4160-86F2-8BCEE0EA23A6}" dt="2023-09-15T09:45:55.682" v="7"/>
      <pc:docMkLst>
        <pc:docMk/>
      </pc:docMkLst>
      <pc:sldChg chg="ord">
        <pc:chgData name="Merethe Anette Ryen" userId="S::merethear@uia.no::1a0d79ba-99a9-4ffc-bb02-a2067f6f93d6" providerId="AD" clId="Web-{5A241B09-26D8-4160-86F2-8BCEE0EA23A6}" dt="2023-09-15T09:45:50.713" v="6"/>
        <pc:sldMkLst>
          <pc:docMk/>
          <pc:sldMk cId="3102657866" sldId="2147374802"/>
        </pc:sldMkLst>
      </pc:sldChg>
      <pc:sldChg chg="add ord">
        <pc:chgData name="Merethe Anette Ryen" userId="S::merethear@uia.no::1a0d79ba-99a9-4ffc-bb02-a2067f6f93d6" providerId="AD" clId="Web-{5A241B09-26D8-4160-86F2-8BCEE0EA23A6}" dt="2023-09-15T09:45:55.682" v="7"/>
        <pc:sldMkLst>
          <pc:docMk/>
          <pc:sldMk cId="3535660268" sldId="2147374820"/>
        </pc:sldMkLst>
      </pc:sldChg>
    </pc:docChg>
  </pc:docChgLst>
  <pc:docChgLst>
    <pc:chgData name="Merethe Anette Ryen" userId="S::merethear@uia.no::1a0d79ba-99a9-4ffc-bb02-a2067f6f93d6" providerId="AD" clId="Web-{4B622EC9-B707-49ED-BAA1-23BF142BB0C4}"/>
    <pc:docChg chg="addSld delSld modSection">
      <pc:chgData name="Merethe Anette Ryen" userId="S::merethear@uia.no::1a0d79ba-99a9-4ffc-bb02-a2067f6f93d6" providerId="AD" clId="Web-{4B622EC9-B707-49ED-BAA1-23BF142BB0C4}" dt="2023-09-14T09:21:19.819" v="3"/>
      <pc:docMkLst>
        <pc:docMk/>
      </pc:docMkLst>
      <pc:sldChg chg="add">
        <pc:chgData name="Merethe Anette Ryen" userId="S::merethear@uia.no::1a0d79ba-99a9-4ffc-bb02-a2067f6f93d6" providerId="AD" clId="Web-{4B622EC9-B707-49ED-BAA1-23BF142BB0C4}" dt="2023-09-14T09:21:15.476" v="0"/>
        <pc:sldMkLst>
          <pc:docMk/>
          <pc:sldMk cId="4271150381" sldId="2147374818"/>
        </pc:sldMkLst>
      </pc:sldChg>
      <pc:sldChg chg="add">
        <pc:chgData name="Merethe Anette Ryen" userId="S::merethear@uia.no::1a0d79ba-99a9-4ffc-bb02-a2067f6f93d6" providerId="AD" clId="Web-{4B622EC9-B707-49ED-BAA1-23BF142BB0C4}" dt="2023-09-14T09:21:15.835" v="1"/>
        <pc:sldMkLst>
          <pc:docMk/>
          <pc:sldMk cId="1351872084" sldId="2147374819"/>
        </pc:sldMkLst>
      </pc:sldChg>
      <pc:sldChg chg="add del">
        <pc:chgData name="Merethe Anette Ryen" userId="S::merethear@uia.no::1a0d79ba-99a9-4ffc-bb02-a2067f6f93d6" providerId="AD" clId="Web-{4B622EC9-B707-49ED-BAA1-23BF142BB0C4}" dt="2023-09-14T09:21:19.819" v="3"/>
        <pc:sldMkLst>
          <pc:docMk/>
          <pc:sldMk cId="2139273053" sldId="2147374820"/>
        </pc:sldMkLst>
      </pc:sldChg>
    </pc:docChg>
  </pc:docChgLst>
  <pc:docChgLst>
    <pc:chgData name="Merethe Anette Ryen" userId="S::merethear@uia.no::1a0d79ba-99a9-4ffc-bb02-a2067f6f93d6" providerId="AD" clId="Web-{DB42F7B5-374D-47A8-BA9E-2D1F88C0432A}"/>
    <pc:docChg chg="addSld delSld modSld">
      <pc:chgData name="Merethe Anette Ryen" userId="S::merethear@uia.no::1a0d79ba-99a9-4ffc-bb02-a2067f6f93d6" providerId="AD" clId="Web-{DB42F7B5-374D-47A8-BA9E-2D1F88C0432A}" dt="2022-04-05T10:40:09.851" v="282"/>
      <pc:docMkLst>
        <pc:docMk/>
      </pc:docMkLst>
      <pc:sldChg chg="addSp delSp modSp">
        <pc:chgData name="Merethe Anette Ryen" userId="S::merethear@uia.no::1a0d79ba-99a9-4ffc-bb02-a2067f6f93d6" providerId="AD" clId="Web-{DB42F7B5-374D-47A8-BA9E-2D1F88C0432A}" dt="2022-04-05T10:39:17.726" v="280"/>
        <pc:sldMkLst>
          <pc:docMk/>
          <pc:sldMk cId="1369826454" sldId="621"/>
        </pc:sldMkLst>
      </pc:sldChg>
      <pc:sldChg chg="modSp">
        <pc:chgData name="Merethe Anette Ryen" userId="S::merethear@uia.no::1a0d79ba-99a9-4ffc-bb02-a2067f6f93d6" providerId="AD" clId="Web-{DB42F7B5-374D-47A8-BA9E-2D1F88C0432A}" dt="2022-04-05T10:33:12.455" v="230" actId="20577"/>
        <pc:sldMkLst>
          <pc:docMk/>
          <pc:sldMk cId="2062943582" sldId="647"/>
        </pc:sldMkLst>
      </pc:sldChg>
      <pc:sldChg chg="add del replId">
        <pc:chgData name="Merethe Anette Ryen" userId="S::merethear@uia.no::1a0d79ba-99a9-4ffc-bb02-a2067f6f93d6" providerId="AD" clId="Web-{DB42F7B5-374D-47A8-BA9E-2D1F88C0432A}" dt="2022-04-05T10:40:09.851" v="282"/>
        <pc:sldMkLst>
          <pc:docMk/>
          <pc:sldMk cId="3966062119" sldId="653"/>
        </pc:sldMkLst>
      </pc:sldChg>
    </pc:docChg>
  </pc:docChgLst>
  <pc:docChgLst>
    <pc:chgData name="Merethe Anette Ryen" userId="S::merethear@uia.no::1a0d79ba-99a9-4ffc-bb02-a2067f6f93d6" providerId="AD" clId="Web-{A84784A4-7E99-4A3F-8633-5A147FC83A79}"/>
    <pc:docChg chg="addSld modSection">
      <pc:chgData name="Merethe Anette Ryen" userId="S::merethear@uia.no::1a0d79ba-99a9-4ffc-bb02-a2067f6f93d6" providerId="AD" clId="Web-{A84784A4-7E99-4A3F-8633-5A147FC83A79}" dt="2024-08-21T12:38:28.177" v="0"/>
      <pc:docMkLst>
        <pc:docMk/>
      </pc:docMkLst>
      <pc:sldChg chg="add">
        <pc:chgData name="Merethe Anette Ryen" userId="S::merethear@uia.no::1a0d79ba-99a9-4ffc-bb02-a2067f6f93d6" providerId="AD" clId="Web-{A84784A4-7E99-4A3F-8633-5A147FC83A79}" dt="2024-08-21T12:38:28.177" v="0"/>
        <pc:sldMkLst>
          <pc:docMk/>
          <pc:sldMk cId="3951129262" sldId="2147374955"/>
        </pc:sldMkLst>
      </pc:sldChg>
    </pc:docChg>
  </pc:docChgLst>
  <pc:docChgLst>
    <pc:chgData name="Merethe Anette Ryen" userId="S::merethear@uia.no::1a0d79ba-99a9-4ffc-bb02-a2067f6f93d6" providerId="AD" clId="Web-{4F00D4D4-8B8B-4887-9042-DFA9592505ED}"/>
    <pc:docChg chg="addSld modSld">
      <pc:chgData name="Merethe Anette Ryen" userId="S::merethear@uia.no::1a0d79ba-99a9-4ffc-bb02-a2067f6f93d6" providerId="AD" clId="Web-{4F00D4D4-8B8B-4887-9042-DFA9592505ED}" dt="2022-07-14T13:26:25.218" v="10" actId="14100"/>
      <pc:docMkLst>
        <pc:docMk/>
      </pc:docMkLst>
      <pc:sldChg chg="modSp">
        <pc:chgData name="Merethe Anette Ryen" userId="S::merethear@uia.no::1a0d79ba-99a9-4ffc-bb02-a2067f6f93d6" providerId="AD" clId="Web-{4F00D4D4-8B8B-4887-9042-DFA9592505ED}" dt="2022-07-14T13:24:08.903" v="0" actId="20577"/>
        <pc:sldMkLst>
          <pc:docMk/>
          <pc:sldMk cId="902008106" sldId="2147374556"/>
        </pc:sldMkLst>
      </pc:sldChg>
      <pc:sldChg chg="addSp delSp modSp add mod replId modClrScheme chgLayout">
        <pc:chgData name="Merethe Anette Ryen" userId="S::merethear@uia.no::1a0d79ba-99a9-4ffc-bb02-a2067f6f93d6" providerId="AD" clId="Web-{4F00D4D4-8B8B-4887-9042-DFA9592505ED}" dt="2022-07-14T13:26:25.218" v="10" actId="14100"/>
        <pc:sldMkLst>
          <pc:docMk/>
          <pc:sldMk cId="3422907646" sldId="2147374561"/>
        </pc:sldMkLst>
      </pc:sldChg>
    </pc:docChg>
  </pc:docChgLst>
  <pc:docChgLst>
    <pc:chgData name="Merethe Anette Ryen" userId="S::merethear@uia.no::1a0d79ba-99a9-4ffc-bb02-a2067f6f93d6" providerId="AD" clId="Web-{3859E125-792C-7B67-354B-D9980400A8AB}"/>
    <pc:docChg chg="modSld">
      <pc:chgData name="Merethe Anette Ryen" userId="S::merethear@uia.no::1a0d79ba-99a9-4ffc-bb02-a2067f6f93d6" providerId="AD" clId="Web-{3859E125-792C-7B67-354B-D9980400A8AB}" dt="2022-08-31T10:37:02.895" v="83"/>
      <pc:docMkLst>
        <pc:docMk/>
      </pc:docMkLst>
      <pc:sldChg chg="modSp">
        <pc:chgData name="Merethe Anette Ryen" userId="S::merethear@uia.no::1a0d79ba-99a9-4ffc-bb02-a2067f6f93d6" providerId="AD" clId="Web-{3859E125-792C-7B67-354B-D9980400A8AB}" dt="2022-08-31T10:37:02.895" v="83"/>
        <pc:sldMkLst>
          <pc:docMk/>
          <pc:sldMk cId="1446892212" sldId="2147374577"/>
        </pc:sldMkLst>
      </pc:sldChg>
    </pc:docChg>
  </pc:docChgLst>
  <pc:docChgLst>
    <pc:chgData name="Merethe Anette Ryen" userId="1a0d79ba-99a9-4ffc-bb02-a2067f6f93d6" providerId="ADAL" clId="{14DC626D-74AD-4ADC-AC68-5A1B27C24761}"/>
    <pc:docChg chg="custSel addSld delSld modSld sldOrd">
      <pc:chgData name="Merethe Anette Ryen" userId="1a0d79ba-99a9-4ffc-bb02-a2067f6f93d6" providerId="ADAL" clId="{14DC626D-74AD-4ADC-AC68-5A1B27C24761}" dt="2022-01-21T12:52:20.070" v="796" actId="20577"/>
      <pc:docMkLst>
        <pc:docMk/>
      </pc:docMkLst>
    </pc:docChg>
  </pc:docChgLst>
  <pc:docChgLst>
    <pc:chgData name="Merethe Anette Ryen" userId="S::merethear@uia.no::1a0d79ba-99a9-4ffc-bb02-a2067f6f93d6" providerId="AD" clId="Web-{B7D52DFD-64B9-46B4-A5C3-CA7283031F61}"/>
    <pc:docChg chg="addSld modSld">
      <pc:chgData name="Merethe Anette Ryen" userId="S::merethear@uia.no::1a0d79ba-99a9-4ffc-bb02-a2067f6f93d6" providerId="AD" clId="Web-{B7D52DFD-64B9-46B4-A5C3-CA7283031F61}" dt="2022-08-25T11:26:02.554" v="720"/>
      <pc:docMkLst>
        <pc:docMk/>
      </pc:docMkLst>
      <pc:sldChg chg="addSp delSp modSp add replId modNotes">
        <pc:chgData name="Merethe Anette Ryen" userId="S::merethear@uia.no::1a0d79ba-99a9-4ffc-bb02-a2067f6f93d6" providerId="AD" clId="Web-{B7D52DFD-64B9-46B4-A5C3-CA7283031F61}" dt="2022-08-25T11:26:02.554" v="720"/>
        <pc:sldMkLst>
          <pc:docMk/>
          <pc:sldMk cId="3683982116" sldId="2147374574"/>
        </pc:sldMkLst>
      </pc:sldChg>
      <pc:sldChg chg="add replId">
        <pc:chgData name="Merethe Anette Ryen" userId="S::merethear@uia.no::1a0d79ba-99a9-4ffc-bb02-a2067f6f93d6" providerId="AD" clId="Web-{B7D52DFD-64B9-46B4-A5C3-CA7283031F61}" dt="2022-08-25T11:24:00.646" v="705"/>
        <pc:sldMkLst>
          <pc:docMk/>
          <pc:sldMk cId="2457360883" sldId="2147374575"/>
        </pc:sldMkLst>
      </pc:sldChg>
    </pc:docChg>
  </pc:docChgLst>
  <pc:docChgLst>
    <pc:chgData name="Merethe Anette Ryen" userId="S::merethear@uia.no::1a0d79ba-99a9-4ffc-bb02-a2067f6f93d6" providerId="AD" clId="Web-{56FF1E39-BD17-4C22-8C9F-7DBA8B889E86}"/>
    <pc:docChg chg="addSld sldOrd modSection">
      <pc:chgData name="Merethe Anette Ryen" userId="S::merethear@uia.no::1a0d79ba-99a9-4ffc-bb02-a2067f6f93d6" providerId="AD" clId="Web-{56FF1E39-BD17-4C22-8C9F-7DBA8B889E86}" dt="2023-05-30T13:59:40.055" v="1"/>
      <pc:docMkLst>
        <pc:docMk/>
      </pc:docMkLst>
      <pc:sldChg chg="add ord">
        <pc:chgData name="Merethe Anette Ryen" userId="S::merethear@uia.no::1a0d79ba-99a9-4ffc-bb02-a2067f6f93d6" providerId="AD" clId="Web-{56FF1E39-BD17-4C22-8C9F-7DBA8B889E86}" dt="2023-05-30T13:59:40.055" v="1"/>
        <pc:sldMkLst>
          <pc:docMk/>
          <pc:sldMk cId="1389229827" sldId="2147374785"/>
        </pc:sldMkLst>
      </pc:sldChg>
    </pc:docChg>
  </pc:docChgLst>
  <pc:docChgLst>
    <pc:chgData name="Merethe Anette Ryen" userId="1a0d79ba-99a9-4ffc-bb02-a2067f6f93d6" providerId="ADAL" clId="{5A44CB90-4EF9-4D50-B8A4-41B1396A4B89}"/>
    <pc:docChg chg="undo redo custSel addSld delSld modSld sldOrd">
      <pc:chgData name="Merethe Anette Ryen" userId="1a0d79ba-99a9-4ffc-bb02-a2067f6f93d6" providerId="ADAL" clId="{5A44CB90-4EF9-4D50-B8A4-41B1396A4B89}" dt="2022-02-18T12:46:15.208" v="28771" actId="167"/>
      <pc:docMkLst>
        <pc:docMk/>
      </pc:docMkLst>
      <pc:sldChg chg="modSp add mod ord modNotesTx">
        <pc:chgData name="Merethe Anette Ryen" userId="1a0d79ba-99a9-4ffc-bb02-a2067f6f93d6" providerId="ADAL" clId="{5A44CB90-4EF9-4D50-B8A4-41B1396A4B89}" dt="2022-02-17T11:07:18.037" v="28329"/>
        <pc:sldMkLst>
          <pc:docMk/>
          <pc:sldMk cId="2732021727" sldId="633"/>
        </pc:sldMkLst>
      </pc:sldChg>
    </pc:docChg>
  </pc:docChgLst>
  <pc:docChgLst>
    <pc:chgData name="Merethe Anette Ryen" userId="S::merethear@uia.no::1a0d79ba-99a9-4ffc-bb02-a2067f6f93d6" providerId="AD" clId="Web-{2E89CC7E-84D2-4C28-BBC2-A259366B1522}"/>
    <pc:docChg chg="delSld modSld modSection">
      <pc:chgData name="Merethe Anette Ryen" userId="S::merethear@uia.no::1a0d79ba-99a9-4ffc-bb02-a2067f6f93d6" providerId="AD" clId="Web-{2E89CC7E-84D2-4C28-BBC2-A259366B1522}" dt="2025-05-30T19:31:41.417" v="231"/>
      <pc:docMkLst>
        <pc:docMk/>
      </pc:docMkLst>
      <pc:sldChg chg="del">
        <pc:chgData name="Merethe Anette Ryen" userId="S::merethear@uia.no::1a0d79ba-99a9-4ffc-bb02-a2067f6f93d6" providerId="AD" clId="Web-{2E89CC7E-84D2-4C28-BBC2-A259366B1522}" dt="2025-05-30T19:22:53.759" v="0"/>
        <pc:sldMkLst>
          <pc:docMk/>
          <pc:sldMk cId="1681271319" sldId="2147374655"/>
        </pc:sldMkLst>
      </pc:sldChg>
      <pc:sldChg chg="del">
        <pc:chgData name="Merethe Anette Ryen" userId="S::merethear@uia.no::1a0d79ba-99a9-4ffc-bb02-a2067f6f93d6" providerId="AD" clId="Web-{2E89CC7E-84D2-4C28-BBC2-A259366B1522}" dt="2025-05-30T19:24:06.855" v="25"/>
        <pc:sldMkLst>
          <pc:docMk/>
          <pc:sldMk cId="1803012668" sldId="2147374656"/>
        </pc:sldMkLst>
      </pc:sldChg>
      <pc:sldChg chg="del">
        <pc:chgData name="Merethe Anette Ryen" userId="S::merethear@uia.no::1a0d79ba-99a9-4ffc-bb02-a2067f6f93d6" providerId="AD" clId="Web-{2E89CC7E-84D2-4C28-BBC2-A259366B1522}" dt="2025-05-30T19:24:06.839" v="24"/>
        <pc:sldMkLst>
          <pc:docMk/>
          <pc:sldMk cId="759042129" sldId="2147374657"/>
        </pc:sldMkLst>
      </pc:sldChg>
      <pc:sldChg chg="del">
        <pc:chgData name="Merethe Anette Ryen" userId="S::merethear@uia.no::1a0d79ba-99a9-4ffc-bb02-a2067f6f93d6" providerId="AD" clId="Web-{2E89CC7E-84D2-4C28-BBC2-A259366B1522}" dt="2025-05-30T19:27:23.703" v="111"/>
        <pc:sldMkLst>
          <pc:docMk/>
          <pc:sldMk cId="38067201" sldId="2147374698"/>
        </pc:sldMkLst>
      </pc:sldChg>
      <pc:sldChg chg="del">
        <pc:chgData name="Merethe Anette Ryen" userId="S::merethear@uia.no::1a0d79ba-99a9-4ffc-bb02-a2067f6f93d6" providerId="AD" clId="Web-{2E89CC7E-84D2-4C28-BBC2-A259366B1522}" dt="2025-05-30T19:27:23.703" v="112"/>
        <pc:sldMkLst>
          <pc:docMk/>
          <pc:sldMk cId="1435382986" sldId="2147374735"/>
        </pc:sldMkLst>
      </pc:sldChg>
      <pc:sldChg chg="del">
        <pc:chgData name="Merethe Anette Ryen" userId="S::merethear@uia.no::1a0d79ba-99a9-4ffc-bb02-a2067f6f93d6" providerId="AD" clId="Web-{2E89CC7E-84D2-4C28-BBC2-A259366B1522}" dt="2025-05-30T19:27:23.703" v="113"/>
        <pc:sldMkLst>
          <pc:docMk/>
          <pc:sldMk cId="2842637619" sldId="2147374776"/>
        </pc:sldMkLst>
      </pc:sldChg>
      <pc:sldChg chg="del">
        <pc:chgData name="Merethe Anette Ryen" userId="S::merethear@uia.no::1a0d79ba-99a9-4ffc-bb02-a2067f6f93d6" providerId="AD" clId="Web-{2E89CC7E-84D2-4C28-BBC2-A259366B1522}" dt="2025-05-30T19:24:06.839" v="22"/>
        <pc:sldMkLst>
          <pc:docMk/>
          <pc:sldMk cId="3623317499" sldId="2147374872"/>
        </pc:sldMkLst>
      </pc:sldChg>
      <pc:sldChg chg="del">
        <pc:chgData name="Merethe Anette Ryen" userId="S::merethear@uia.no::1a0d79ba-99a9-4ffc-bb02-a2067f6f93d6" providerId="AD" clId="Web-{2E89CC7E-84D2-4C28-BBC2-A259366B1522}" dt="2025-05-30T19:24:06.792" v="7"/>
        <pc:sldMkLst>
          <pc:docMk/>
          <pc:sldMk cId="998895368" sldId="2147374880"/>
        </pc:sldMkLst>
      </pc:sldChg>
      <pc:sldChg chg="del">
        <pc:chgData name="Merethe Anette Ryen" userId="S::merethear@uia.no::1a0d79ba-99a9-4ffc-bb02-a2067f6f93d6" providerId="AD" clId="Web-{2E89CC7E-84D2-4C28-BBC2-A259366B1522}" dt="2025-05-30T19:24:06.808" v="16"/>
        <pc:sldMkLst>
          <pc:docMk/>
          <pc:sldMk cId="2040446011" sldId="2147374892"/>
        </pc:sldMkLst>
      </pc:sldChg>
      <pc:sldChg chg="del">
        <pc:chgData name="Merethe Anette Ryen" userId="S::merethear@uia.no::1a0d79ba-99a9-4ffc-bb02-a2067f6f93d6" providerId="AD" clId="Web-{2E89CC7E-84D2-4C28-BBC2-A259366B1522}" dt="2025-05-30T19:24:49.184" v="29"/>
        <pc:sldMkLst>
          <pc:docMk/>
          <pc:sldMk cId="879614643" sldId="2147374952"/>
        </pc:sldMkLst>
      </pc:sldChg>
      <pc:sldChg chg="del">
        <pc:chgData name="Merethe Anette Ryen" userId="S::merethear@uia.no::1a0d79ba-99a9-4ffc-bb02-a2067f6f93d6" providerId="AD" clId="Web-{2E89CC7E-84D2-4C28-BBC2-A259366B1522}" dt="2025-05-30T19:24:06.839" v="21"/>
        <pc:sldMkLst>
          <pc:docMk/>
          <pc:sldMk cId="1432276258" sldId="2147374997"/>
        </pc:sldMkLst>
      </pc:sldChg>
      <pc:sldChg chg="del">
        <pc:chgData name="Merethe Anette Ryen" userId="S::merethear@uia.no::1a0d79ba-99a9-4ffc-bb02-a2067f6f93d6" providerId="AD" clId="Web-{2E89CC7E-84D2-4C28-BBC2-A259366B1522}" dt="2025-05-30T19:24:06.839" v="20"/>
        <pc:sldMkLst>
          <pc:docMk/>
          <pc:sldMk cId="1508937140" sldId="2147374998"/>
        </pc:sldMkLst>
      </pc:sldChg>
      <pc:sldChg chg="modSp">
        <pc:chgData name="Merethe Anette Ryen" userId="S::merethear@uia.no::1a0d79ba-99a9-4ffc-bb02-a2067f6f93d6" providerId="AD" clId="Web-{2E89CC7E-84D2-4C28-BBC2-A259366B1522}" dt="2025-05-30T19:26:02.264" v="107" actId="20577"/>
        <pc:sldMkLst>
          <pc:docMk/>
          <pc:sldMk cId="879967502" sldId="2147375055"/>
        </pc:sldMkLst>
        <pc:spChg chg="mod">
          <ac:chgData name="Merethe Anette Ryen" userId="S::merethear@uia.no::1a0d79ba-99a9-4ffc-bb02-a2067f6f93d6" providerId="AD" clId="Web-{2E89CC7E-84D2-4C28-BBC2-A259366B1522}" dt="2025-05-30T19:24:42.824" v="27" actId="1076"/>
          <ac:spMkLst>
            <pc:docMk/>
            <pc:sldMk cId="879967502" sldId="2147375055"/>
            <ac:spMk id="2" creationId="{54A08EDB-31A3-B12E-A84B-D97365BDCAEC}"/>
          </ac:spMkLst>
        </pc:spChg>
        <pc:spChg chg="mod">
          <ac:chgData name="Merethe Anette Ryen" userId="S::merethear@uia.no::1a0d79ba-99a9-4ffc-bb02-a2067f6f93d6" providerId="AD" clId="Web-{2E89CC7E-84D2-4C28-BBC2-A259366B1522}" dt="2025-05-30T19:26:02.264" v="107" actId="20577"/>
          <ac:spMkLst>
            <pc:docMk/>
            <pc:sldMk cId="879967502" sldId="2147375055"/>
            <ac:spMk id="3" creationId="{53AA6F60-BA12-41AF-A1AF-20C51226DC95}"/>
          </ac:spMkLst>
        </pc:spChg>
      </pc:sldChg>
      <pc:sldChg chg="del">
        <pc:chgData name="Merethe Anette Ryen" userId="S::merethear@uia.no::1a0d79ba-99a9-4ffc-bb02-a2067f6f93d6" providerId="AD" clId="Web-{2E89CC7E-84D2-4C28-BBC2-A259366B1522}" dt="2025-05-30T19:27:23.719" v="114"/>
        <pc:sldMkLst>
          <pc:docMk/>
          <pc:sldMk cId="3034621226" sldId="2147375063"/>
        </pc:sldMkLst>
      </pc:sldChg>
      <pc:sldChg chg="del">
        <pc:chgData name="Merethe Anette Ryen" userId="S::merethear@uia.no::1a0d79ba-99a9-4ffc-bb02-a2067f6f93d6" providerId="AD" clId="Web-{2E89CC7E-84D2-4C28-BBC2-A259366B1522}" dt="2025-05-30T19:27:23.766" v="117"/>
        <pc:sldMkLst>
          <pc:docMk/>
          <pc:sldMk cId="3075958768" sldId="2147375070"/>
        </pc:sldMkLst>
      </pc:sldChg>
      <pc:sldChg chg="del">
        <pc:chgData name="Merethe Anette Ryen" userId="S::merethear@uia.no::1a0d79ba-99a9-4ffc-bb02-a2067f6f93d6" providerId="AD" clId="Web-{2E89CC7E-84D2-4C28-BBC2-A259366B1522}" dt="2025-05-30T19:24:06.808" v="15"/>
        <pc:sldMkLst>
          <pc:docMk/>
          <pc:sldMk cId="3885972685" sldId="2147375073"/>
        </pc:sldMkLst>
      </pc:sldChg>
      <pc:sldChg chg="del">
        <pc:chgData name="Merethe Anette Ryen" userId="S::merethear@uia.no::1a0d79ba-99a9-4ffc-bb02-a2067f6f93d6" providerId="AD" clId="Web-{2E89CC7E-84D2-4C28-BBC2-A259366B1522}" dt="2025-05-30T19:24:06.824" v="18"/>
        <pc:sldMkLst>
          <pc:docMk/>
          <pc:sldMk cId="4265070244" sldId="2147375074"/>
        </pc:sldMkLst>
      </pc:sldChg>
      <pc:sldChg chg="del">
        <pc:chgData name="Merethe Anette Ryen" userId="S::merethear@uia.no::1a0d79ba-99a9-4ffc-bb02-a2067f6f93d6" providerId="AD" clId="Web-{2E89CC7E-84D2-4C28-BBC2-A259366B1522}" dt="2025-05-30T19:24:06.839" v="19"/>
        <pc:sldMkLst>
          <pc:docMk/>
          <pc:sldMk cId="2634944750" sldId="2147375080"/>
        </pc:sldMkLst>
      </pc:sldChg>
      <pc:sldChg chg="del">
        <pc:chgData name="Merethe Anette Ryen" userId="S::merethear@uia.no::1a0d79ba-99a9-4ffc-bb02-a2067f6f93d6" providerId="AD" clId="Web-{2E89CC7E-84D2-4C28-BBC2-A259366B1522}" dt="2025-05-30T19:27:26.344" v="119"/>
        <pc:sldMkLst>
          <pc:docMk/>
          <pc:sldMk cId="777063200" sldId="2147375081"/>
        </pc:sldMkLst>
      </pc:sldChg>
      <pc:sldChg chg="del">
        <pc:chgData name="Merethe Anette Ryen" userId="S::merethear@uia.no::1a0d79ba-99a9-4ffc-bb02-a2067f6f93d6" providerId="AD" clId="Web-{2E89CC7E-84D2-4C28-BBC2-A259366B1522}" dt="2025-05-30T19:27:23.734" v="116"/>
        <pc:sldMkLst>
          <pc:docMk/>
          <pc:sldMk cId="2501908809" sldId="2147375085"/>
        </pc:sldMkLst>
      </pc:sldChg>
      <pc:sldChg chg="del">
        <pc:chgData name="Merethe Anette Ryen" userId="S::merethear@uia.no::1a0d79ba-99a9-4ffc-bb02-a2067f6f93d6" providerId="AD" clId="Web-{2E89CC7E-84D2-4C28-BBC2-A259366B1522}" dt="2025-05-30T19:27:23.734" v="115"/>
        <pc:sldMkLst>
          <pc:docMk/>
          <pc:sldMk cId="3034621226" sldId="2147375087"/>
        </pc:sldMkLst>
      </pc:sldChg>
      <pc:sldChg chg="del">
        <pc:chgData name="Merethe Anette Ryen" userId="S::merethear@uia.no::1a0d79ba-99a9-4ffc-bb02-a2067f6f93d6" providerId="AD" clId="Web-{2E89CC7E-84D2-4C28-BBC2-A259366B1522}" dt="2025-05-30T19:24:06.792" v="8"/>
        <pc:sldMkLst>
          <pc:docMk/>
          <pc:sldMk cId="3454460616" sldId="2147375093"/>
        </pc:sldMkLst>
      </pc:sldChg>
      <pc:sldChg chg="del">
        <pc:chgData name="Merethe Anette Ryen" userId="S::merethear@uia.no::1a0d79ba-99a9-4ffc-bb02-a2067f6f93d6" providerId="AD" clId="Web-{2E89CC7E-84D2-4C28-BBC2-A259366B1522}" dt="2025-05-30T19:27:23.766" v="118"/>
        <pc:sldMkLst>
          <pc:docMk/>
          <pc:sldMk cId="899009383" sldId="2147375107"/>
        </pc:sldMkLst>
      </pc:sldChg>
      <pc:sldChg chg="del">
        <pc:chgData name="Merethe Anette Ryen" userId="S::merethear@uia.no::1a0d79ba-99a9-4ffc-bb02-a2067f6f93d6" providerId="AD" clId="Web-{2E89CC7E-84D2-4C28-BBC2-A259366B1522}" dt="2025-05-30T19:24:06.777" v="3"/>
        <pc:sldMkLst>
          <pc:docMk/>
          <pc:sldMk cId="3352676521" sldId="2147375108"/>
        </pc:sldMkLst>
      </pc:sldChg>
      <pc:sldChg chg="del">
        <pc:chgData name="Merethe Anette Ryen" userId="S::merethear@uia.no::1a0d79ba-99a9-4ffc-bb02-a2067f6f93d6" providerId="AD" clId="Web-{2E89CC7E-84D2-4C28-BBC2-A259366B1522}" dt="2025-05-30T19:24:06.808" v="14"/>
        <pc:sldMkLst>
          <pc:docMk/>
          <pc:sldMk cId="1470445446" sldId="2147375109"/>
        </pc:sldMkLst>
      </pc:sldChg>
      <pc:sldChg chg="del">
        <pc:chgData name="Merethe Anette Ryen" userId="S::merethear@uia.no::1a0d79ba-99a9-4ffc-bb02-a2067f6f93d6" providerId="AD" clId="Web-{2E89CC7E-84D2-4C28-BBC2-A259366B1522}" dt="2025-05-30T19:24:06.839" v="23"/>
        <pc:sldMkLst>
          <pc:docMk/>
          <pc:sldMk cId="4015992266" sldId="2147375110"/>
        </pc:sldMkLst>
      </pc:sldChg>
      <pc:sldChg chg="modNotes">
        <pc:chgData name="Merethe Anette Ryen" userId="S::merethear@uia.no::1a0d79ba-99a9-4ffc-bb02-a2067f6f93d6" providerId="AD" clId="Web-{2E89CC7E-84D2-4C28-BBC2-A259366B1522}" dt="2025-05-30T19:31:41.417" v="231"/>
        <pc:sldMkLst>
          <pc:docMk/>
          <pc:sldMk cId="1839101476" sldId="2147375111"/>
        </pc:sldMkLst>
      </pc:sldChg>
      <pc:sldChg chg="del">
        <pc:chgData name="Merethe Anette Ryen" userId="S::merethear@uia.no::1a0d79ba-99a9-4ffc-bb02-a2067f6f93d6" providerId="AD" clId="Web-{2E89CC7E-84D2-4C28-BBC2-A259366B1522}" dt="2025-05-30T19:24:06.777" v="2"/>
        <pc:sldMkLst>
          <pc:docMk/>
          <pc:sldMk cId="2939038888" sldId="2147375116"/>
        </pc:sldMkLst>
      </pc:sldChg>
      <pc:sldChg chg="del">
        <pc:chgData name="Merethe Anette Ryen" userId="S::merethear@uia.no::1a0d79ba-99a9-4ffc-bb02-a2067f6f93d6" providerId="AD" clId="Web-{2E89CC7E-84D2-4C28-BBC2-A259366B1522}" dt="2025-05-30T19:26:52.421" v="110"/>
        <pc:sldMkLst>
          <pc:docMk/>
          <pc:sldMk cId="364309832" sldId="2147375117"/>
        </pc:sldMkLst>
      </pc:sldChg>
      <pc:sldChg chg="del">
        <pc:chgData name="Merethe Anette Ryen" userId="S::merethear@uia.no::1a0d79ba-99a9-4ffc-bb02-a2067f6f93d6" providerId="AD" clId="Web-{2E89CC7E-84D2-4C28-BBC2-A259366B1522}" dt="2025-05-30T19:27:46.641" v="120"/>
        <pc:sldMkLst>
          <pc:docMk/>
          <pc:sldMk cId="3343054734" sldId="2147375119"/>
        </pc:sldMkLst>
      </pc:sldChg>
      <pc:sldChg chg="del">
        <pc:chgData name="Merethe Anette Ryen" userId="S::merethear@uia.no::1a0d79ba-99a9-4ffc-bb02-a2067f6f93d6" providerId="AD" clId="Web-{2E89CC7E-84D2-4C28-BBC2-A259366B1522}" dt="2025-05-30T19:24:06.824" v="17"/>
        <pc:sldMkLst>
          <pc:docMk/>
          <pc:sldMk cId="803540075" sldId="2147375120"/>
        </pc:sldMkLst>
      </pc:sldChg>
      <pc:sldChg chg="del">
        <pc:chgData name="Merethe Anette Ryen" userId="S::merethear@uia.no::1a0d79ba-99a9-4ffc-bb02-a2067f6f93d6" providerId="AD" clId="Web-{2E89CC7E-84D2-4C28-BBC2-A259366B1522}" dt="2025-05-30T19:24:06.808" v="13"/>
        <pc:sldMkLst>
          <pc:docMk/>
          <pc:sldMk cId="1666903675" sldId="2147375121"/>
        </pc:sldMkLst>
      </pc:sldChg>
      <pc:sldChg chg="del">
        <pc:chgData name="Merethe Anette Ryen" userId="S::merethear@uia.no::1a0d79ba-99a9-4ffc-bb02-a2067f6f93d6" providerId="AD" clId="Web-{2E89CC7E-84D2-4C28-BBC2-A259366B1522}" dt="2025-05-30T19:24:06.808" v="12"/>
        <pc:sldMkLst>
          <pc:docMk/>
          <pc:sldMk cId="914127168" sldId="2147375122"/>
        </pc:sldMkLst>
      </pc:sldChg>
      <pc:sldChg chg="modNotes">
        <pc:chgData name="Merethe Anette Ryen" userId="S::merethear@uia.no::1a0d79ba-99a9-4ffc-bb02-a2067f6f93d6" providerId="AD" clId="Web-{2E89CC7E-84D2-4C28-BBC2-A259366B1522}" dt="2025-05-30T19:30:20.493" v="128"/>
        <pc:sldMkLst>
          <pc:docMk/>
          <pc:sldMk cId="2454095915" sldId="2147375178"/>
        </pc:sldMkLst>
      </pc:sldChg>
      <pc:sldChg chg="del">
        <pc:chgData name="Merethe Anette Ryen" userId="S::merethear@uia.no::1a0d79ba-99a9-4ffc-bb02-a2067f6f93d6" providerId="AD" clId="Web-{2E89CC7E-84D2-4C28-BBC2-A259366B1522}" dt="2025-05-30T19:24:06.792" v="6"/>
        <pc:sldMkLst>
          <pc:docMk/>
          <pc:sldMk cId="1495003087" sldId="2147375189"/>
        </pc:sldMkLst>
      </pc:sldChg>
      <pc:sldChg chg="del">
        <pc:chgData name="Merethe Anette Ryen" userId="S::merethear@uia.no::1a0d79ba-99a9-4ffc-bb02-a2067f6f93d6" providerId="AD" clId="Web-{2E89CC7E-84D2-4C28-BBC2-A259366B1522}" dt="2025-05-30T19:24:06.792" v="5"/>
        <pc:sldMkLst>
          <pc:docMk/>
          <pc:sldMk cId="3174468571" sldId="2147375190"/>
        </pc:sldMkLst>
      </pc:sldChg>
      <pc:sldChg chg="modNotes">
        <pc:chgData name="Merethe Anette Ryen" userId="S::merethear@uia.no::1a0d79ba-99a9-4ffc-bb02-a2067f6f93d6" providerId="AD" clId="Web-{2E89CC7E-84D2-4C28-BBC2-A259366B1522}" dt="2025-05-30T19:31:24.964" v="229"/>
        <pc:sldMkLst>
          <pc:docMk/>
          <pc:sldMk cId="2771915587" sldId="2147375192"/>
        </pc:sldMkLst>
      </pc:sldChg>
      <pc:sldChg chg="del">
        <pc:chgData name="Merethe Anette Ryen" userId="S::merethear@uia.no::1a0d79ba-99a9-4ffc-bb02-a2067f6f93d6" providerId="AD" clId="Web-{2E89CC7E-84D2-4C28-BBC2-A259366B1522}" dt="2025-05-30T19:24:06.792" v="4"/>
        <pc:sldMkLst>
          <pc:docMk/>
          <pc:sldMk cId="1159992525" sldId="2147375193"/>
        </pc:sldMkLst>
      </pc:sldChg>
      <pc:sldChg chg="modSp">
        <pc:chgData name="Merethe Anette Ryen" userId="S::merethear@uia.no::1a0d79ba-99a9-4ffc-bb02-a2067f6f93d6" providerId="AD" clId="Web-{2E89CC7E-84D2-4C28-BBC2-A259366B1522}" dt="2025-05-30T19:26:28.155" v="109" actId="20577"/>
        <pc:sldMkLst>
          <pc:docMk/>
          <pc:sldMk cId="3246603094" sldId="2147375194"/>
        </pc:sldMkLst>
        <pc:spChg chg="mod">
          <ac:chgData name="Merethe Anette Ryen" userId="S::merethear@uia.no::1a0d79ba-99a9-4ffc-bb02-a2067f6f93d6" providerId="AD" clId="Web-{2E89CC7E-84D2-4C28-BBC2-A259366B1522}" dt="2025-05-30T19:26:28.155" v="109" actId="20577"/>
          <ac:spMkLst>
            <pc:docMk/>
            <pc:sldMk cId="3246603094" sldId="2147375194"/>
            <ac:spMk id="2" creationId="{21A8B34E-13E8-154B-9A05-DBB033D46A28}"/>
          </ac:spMkLst>
        </pc:spChg>
      </pc:sldChg>
      <pc:sldChg chg="del">
        <pc:chgData name="Merethe Anette Ryen" userId="S::merethear@uia.no::1a0d79ba-99a9-4ffc-bb02-a2067f6f93d6" providerId="AD" clId="Web-{2E89CC7E-84D2-4C28-BBC2-A259366B1522}" dt="2025-05-30T19:27:50.427" v="121"/>
        <pc:sldMkLst>
          <pc:docMk/>
          <pc:sldMk cId="1635526643" sldId="2147375196"/>
        </pc:sldMkLst>
      </pc:sldChg>
      <pc:sldChg chg="modSp">
        <pc:chgData name="Merethe Anette Ryen" userId="S::merethear@uia.no::1a0d79ba-99a9-4ffc-bb02-a2067f6f93d6" providerId="AD" clId="Web-{2E89CC7E-84D2-4C28-BBC2-A259366B1522}" dt="2025-05-30T19:31:29.948" v="230" actId="20577"/>
        <pc:sldMkLst>
          <pc:docMk/>
          <pc:sldMk cId="2831575474" sldId="2147375197"/>
        </pc:sldMkLst>
        <pc:spChg chg="mod">
          <ac:chgData name="Merethe Anette Ryen" userId="S::merethear@uia.no::1a0d79ba-99a9-4ffc-bb02-a2067f6f93d6" providerId="AD" clId="Web-{2E89CC7E-84D2-4C28-BBC2-A259366B1522}" dt="2025-05-30T19:31:29.948" v="230" actId="20577"/>
          <ac:spMkLst>
            <pc:docMk/>
            <pc:sldMk cId="2831575474" sldId="2147375197"/>
            <ac:spMk id="2" creationId="{2B4DDAF0-1289-3D2C-F4D6-FDEF12D13AE9}"/>
          </ac:spMkLst>
        </pc:spChg>
      </pc:sldChg>
      <pc:sldChg chg="del">
        <pc:chgData name="Merethe Anette Ryen" userId="S::merethear@uia.no::1a0d79ba-99a9-4ffc-bb02-a2067f6f93d6" providerId="AD" clId="Web-{2E89CC7E-84D2-4C28-BBC2-A259366B1522}" dt="2025-05-30T19:24:06.761" v="1"/>
        <pc:sldMkLst>
          <pc:docMk/>
          <pc:sldMk cId="3574690391" sldId="2147375198"/>
        </pc:sldMkLst>
      </pc:sldChg>
      <pc:sldChg chg="del">
        <pc:chgData name="Merethe Anette Ryen" userId="S::merethear@uia.no::1a0d79ba-99a9-4ffc-bb02-a2067f6f93d6" providerId="AD" clId="Web-{2E89CC7E-84D2-4C28-BBC2-A259366B1522}" dt="2025-05-30T19:24:06.808" v="10"/>
        <pc:sldMkLst>
          <pc:docMk/>
          <pc:sldMk cId="897738225" sldId="2147375199"/>
        </pc:sldMkLst>
      </pc:sldChg>
      <pc:sldChg chg="del">
        <pc:chgData name="Merethe Anette Ryen" userId="S::merethear@uia.no::1a0d79ba-99a9-4ffc-bb02-a2067f6f93d6" providerId="AD" clId="Web-{2E89CC7E-84D2-4C28-BBC2-A259366B1522}" dt="2025-05-30T19:24:47.418" v="28"/>
        <pc:sldMkLst>
          <pc:docMk/>
          <pc:sldMk cId="719211985" sldId="2147375202"/>
        </pc:sldMkLst>
      </pc:sldChg>
      <pc:sldChg chg="del">
        <pc:chgData name="Merethe Anette Ryen" userId="S::merethear@uia.no::1a0d79ba-99a9-4ffc-bb02-a2067f6f93d6" providerId="AD" clId="Web-{2E89CC7E-84D2-4C28-BBC2-A259366B1522}" dt="2025-05-30T19:24:06.792" v="9"/>
        <pc:sldMkLst>
          <pc:docMk/>
          <pc:sldMk cId="1554515414" sldId="2147375206"/>
        </pc:sldMkLst>
      </pc:sldChg>
      <pc:sldChg chg="del">
        <pc:chgData name="Merethe Anette Ryen" userId="S::merethear@uia.no::1a0d79ba-99a9-4ffc-bb02-a2067f6f93d6" providerId="AD" clId="Web-{2E89CC7E-84D2-4C28-BBC2-A259366B1522}" dt="2025-05-30T19:24:06.808" v="11"/>
        <pc:sldMkLst>
          <pc:docMk/>
          <pc:sldMk cId="3160440642" sldId="2147375207"/>
        </pc:sldMkLst>
      </pc:sldChg>
    </pc:docChg>
  </pc:docChgLst>
  <pc:docChgLst>
    <pc:chgData name="Merethe Anette Ryen" userId="1a0d79ba-99a9-4ffc-bb02-a2067f6f93d6" providerId="ADAL" clId="{D1D33267-F3CA-470D-B88B-F881EFA15C9C}"/>
    <pc:docChg chg="undo custSel addSld delSld modSld sldOrd">
      <pc:chgData name="Merethe Anette Ryen" userId="1a0d79ba-99a9-4ffc-bb02-a2067f6f93d6" providerId="ADAL" clId="{D1D33267-F3CA-470D-B88B-F881EFA15C9C}" dt="2022-05-02T09:55:25.231" v="2451" actId="729"/>
      <pc:docMkLst>
        <pc:docMk/>
      </pc:docMkLst>
      <pc:sldChg chg="del">
        <pc:chgData name="Merethe Anette Ryen" userId="1a0d79ba-99a9-4ffc-bb02-a2067f6f93d6" providerId="ADAL" clId="{D1D33267-F3CA-470D-B88B-F881EFA15C9C}" dt="2022-04-25T10:53:12.187" v="291" actId="2696"/>
        <pc:sldMkLst>
          <pc:docMk/>
          <pc:sldMk cId="312602221" sldId="405"/>
        </pc:sldMkLst>
      </pc:sldChg>
      <pc:sldChg chg="modSp mod modNotesTx">
        <pc:chgData name="Merethe Anette Ryen" userId="1a0d79ba-99a9-4ffc-bb02-a2067f6f93d6" providerId="ADAL" clId="{D1D33267-F3CA-470D-B88B-F881EFA15C9C}" dt="2022-05-02T09:06:23.085" v="1541" actId="122"/>
        <pc:sldMkLst>
          <pc:docMk/>
          <pc:sldMk cId="385058923" sldId="506"/>
        </pc:sldMkLst>
      </pc:sldChg>
      <pc:sldChg chg="del">
        <pc:chgData name="Merethe Anette Ryen" userId="1a0d79ba-99a9-4ffc-bb02-a2067f6f93d6" providerId="ADAL" clId="{D1D33267-F3CA-470D-B88B-F881EFA15C9C}" dt="2022-04-25T10:42:45.616" v="115" actId="2696"/>
        <pc:sldMkLst>
          <pc:docMk/>
          <pc:sldMk cId="2816116512" sldId="566"/>
        </pc:sldMkLst>
      </pc:sldChg>
      <pc:sldChg chg="del">
        <pc:chgData name="Merethe Anette Ryen" userId="1a0d79ba-99a9-4ffc-bb02-a2067f6f93d6" providerId="ADAL" clId="{D1D33267-F3CA-470D-B88B-F881EFA15C9C}" dt="2022-04-25T10:53:12.187" v="291" actId="2696"/>
        <pc:sldMkLst>
          <pc:docMk/>
          <pc:sldMk cId="2289960799" sldId="567"/>
        </pc:sldMkLst>
      </pc:sldChg>
      <pc:sldChg chg="del">
        <pc:chgData name="Merethe Anette Ryen" userId="1a0d79ba-99a9-4ffc-bb02-a2067f6f93d6" providerId="ADAL" clId="{D1D33267-F3CA-470D-B88B-F881EFA15C9C}" dt="2022-04-25T10:42:45.616" v="115" actId="2696"/>
        <pc:sldMkLst>
          <pc:docMk/>
          <pc:sldMk cId="1795590130" sldId="569"/>
        </pc:sldMkLst>
      </pc:sldChg>
      <pc:sldChg chg="modSp del mod">
        <pc:chgData name="Merethe Anette Ryen" userId="1a0d79ba-99a9-4ffc-bb02-a2067f6f93d6" providerId="ADAL" clId="{D1D33267-F3CA-470D-B88B-F881EFA15C9C}" dt="2022-04-25T11:01:48.555" v="393" actId="2696"/>
        <pc:sldMkLst>
          <pc:docMk/>
          <pc:sldMk cId="4173127001" sldId="578"/>
        </pc:sldMkLst>
      </pc:sldChg>
      <pc:sldChg chg="del">
        <pc:chgData name="Merethe Anette Ryen" userId="1a0d79ba-99a9-4ffc-bb02-a2067f6f93d6" providerId="ADAL" clId="{D1D33267-F3CA-470D-B88B-F881EFA15C9C}" dt="2022-04-25T10:53:30.854" v="293" actId="2696"/>
        <pc:sldMkLst>
          <pc:docMk/>
          <pc:sldMk cId="3781804725" sldId="618"/>
        </pc:sldMkLst>
      </pc:sldChg>
      <pc:sldChg chg="del">
        <pc:chgData name="Merethe Anette Ryen" userId="1a0d79ba-99a9-4ffc-bb02-a2067f6f93d6" providerId="ADAL" clId="{D1D33267-F3CA-470D-B88B-F881EFA15C9C}" dt="2022-04-25T10:53:12.187" v="291" actId="2696"/>
        <pc:sldMkLst>
          <pc:docMk/>
          <pc:sldMk cId="2148109922" sldId="623"/>
        </pc:sldMkLst>
      </pc:sldChg>
      <pc:sldChg chg="modSp del mod">
        <pc:chgData name="Merethe Anette Ryen" userId="1a0d79ba-99a9-4ffc-bb02-a2067f6f93d6" providerId="ADAL" clId="{D1D33267-F3CA-470D-B88B-F881EFA15C9C}" dt="2022-04-25T10:51:11.769" v="169" actId="2696"/>
        <pc:sldMkLst>
          <pc:docMk/>
          <pc:sldMk cId="213937751" sldId="631"/>
        </pc:sldMkLst>
      </pc:sldChg>
      <pc:sldChg chg="modSp add mod ord">
        <pc:chgData name="Merethe Anette Ryen" userId="1a0d79ba-99a9-4ffc-bb02-a2067f6f93d6" providerId="ADAL" clId="{D1D33267-F3CA-470D-B88B-F881EFA15C9C}" dt="2022-05-02T09:16:45.227" v="1682"/>
        <pc:sldMkLst>
          <pc:docMk/>
          <pc:sldMk cId="2573286258" sldId="631"/>
        </pc:sldMkLst>
      </pc:sldChg>
      <pc:sldChg chg="ord">
        <pc:chgData name="Merethe Anette Ryen" userId="1a0d79ba-99a9-4ffc-bb02-a2067f6f93d6" providerId="ADAL" clId="{D1D33267-F3CA-470D-B88B-F881EFA15C9C}" dt="2022-05-02T09:22:51.886" v="1741"/>
        <pc:sldMkLst>
          <pc:docMk/>
          <pc:sldMk cId="328872054" sldId="635"/>
        </pc:sldMkLst>
      </pc:sldChg>
      <pc:sldChg chg="del">
        <pc:chgData name="Merethe Anette Ryen" userId="1a0d79ba-99a9-4ffc-bb02-a2067f6f93d6" providerId="ADAL" clId="{D1D33267-F3CA-470D-B88B-F881EFA15C9C}" dt="2022-04-25T10:53:16.744" v="292" actId="2696"/>
        <pc:sldMkLst>
          <pc:docMk/>
          <pc:sldMk cId="4232647976" sldId="636"/>
        </pc:sldMkLst>
      </pc:sldChg>
      <pc:sldChg chg="mod ord modShow">
        <pc:chgData name="Merethe Anette Ryen" userId="1a0d79ba-99a9-4ffc-bb02-a2067f6f93d6" providerId="ADAL" clId="{D1D33267-F3CA-470D-B88B-F881EFA15C9C}" dt="2022-05-02T09:19:32.421" v="1721" actId="729"/>
        <pc:sldMkLst>
          <pc:docMk/>
          <pc:sldMk cId="3444337606" sldId="637"/>
        </pc:sldMkLst>
      </pc:sldChg>
      <pc:sldChg chg="del">
        <pc:chgData name="Merethe Anette Ryen" userId="1a0d79ba-99a9-4ffc-bb02-a2067f6f93d6" providerId="ADAL" clId="{D1D33267-F3CA-470D-B88B-F881EFA15C9C}" dt="2022-04-25T10:46:11.824" v="128" actId="2696"/>
        <pc:sldMkLst>
          <pc:docMk/>
          <pc:sldMk cId="15618543" sldId="642"/>
        </pc:sldMkLst>
      </pc:sldChg>
      <pc:sldChg chg="mod modShow">
        <pc:chgData name="Merethe Anette Ryen" userId="1a0d79ba-99a9-4ffc-bb02-a2067f6f93d6" providerId="ADAL" clId="{D1D33267-F3CA-470D-B88B-F881EFA15C9C}" dt="2022-05-02T09:19:37.135" v="1723" actId="729"/>
        <pc:sldMkLst>
          <pc:docMk/>
          <pc:sldMk cId="2656009895" sldId="643"/>
        </pc:sldMkLst>
      </pc:sldChg>
      <pc:sldChg chg="modSp mod ord">
        <pc:chgData name="Merethe Anette Ryen" userId="1a0d79ba-99a9-4ffc-bb02-a2067f6f93d6" providerId="ADAL" clId="{D1D33267-F3CA-470D-B88B-F881EFA15C9C}" dt="2022-05-02T09:18:54.408" v="1719" actId="20577"/>
        <pc:sldMkLst>
          <pc:docMk/>
          <pc:sldMk cId="395828971" sldId="645"/>
        </pc:sldMkLst>
      </pc:sldChg>
      <pc:sldChg chg="del">
        <pc:chgData name="Merethe Anette Ryen" userId="1a0d79ba-99a9-4ffc-bb02-a2067f6f93d6" providerId="ADAL" clId="{D1D33267-F3CA-470D-B88B-F881EFA15C9C}" dt="2022-04-25T10:48:31.116" v="133" actId="2696"/>
        <pc:sldMkLst>
          <pc:docMk/>
          <pc:sldMk cId="2062943582" sldId="647"/>
        </pc:sldMkLst>
      </pc:sldChg>
      <pc:sldChg chg="mod modShow">
        <pc:chgData name="Merethe Anette Ryen" userId="1a0d79ba-99a9-4ffc-bb02-a2067f6f93d6" providerId="ADAL" clId="{D1D33267-F3CA-470D-B88B-F881EFA15C9C}" dt="2022-04-25T11:17:07.759" v="1523" actId="729"/>
        <pc:sldMkLst>
          <pc:docMk/>
          <pc:sldMk cId="982403725" sldId="650"/>
        </pc:sldMkLst>
      </pc:sldChg>
      <pc:sldChg chg="mod ord modShow">
        <pc:chgData name="Merethe Anette Ryen" userId="1a0d79ba-99a9-4ffc-bb02-a2067f6f93d6" providerId="ADAL" clId="{D1D33267-F3CA-470D-B88B-F881EFA15C9C}" dt="2022-05-02T09:19:34.622" v="1722" actId="729"/>
        <pc:sldMkLst>
          <pc:docMk/>
          <pc:sldMk cId="910242368" sldId="652"/>
        </pc:sldMkLst>
      </pc:sldChg>
      <pc:sldChg chg="mod ord modShow">
        <pc:chgData name="Merethe Anette Ryen" userId="1a0d79ba-99a9-4ffc-bb02-a2067f6f93d6" providerId="ADAL" clId="{D1D33267-F3CA-470D-B88B-F881EFA15C9C}" dt="2022-05-02T09:19:30.172" v="1720" actId="729"/>
        <pc:sldMkLst>
          <pc:docMk/>
          <pc:sldMk cId="2882871590" sldId="653"/>
        </pc:sldMkLst>
      </pc:sldChg>
      <pc:sldChg chg="del">
        <pc:chgData name="Merethe Anette Ryen" userId="1a0d79ba-99a9-4ffc-bb02-a2067f6f93d6" providerId="ADAL" clId="{D1D33267-F3CA-470D-B88B-F881EFA15C9C}" dt="2022-04-25T10:45:32.807" v="125" actId="2696"/>
        <pc:sldMkLst>
          <pc:docMk/>
          <pc:sldMk cId="3782338146" sldId="654"/>
        </pc:sldMkLst>
      </pc:sldChg>
      <pc:sldChg chg="del">
        <pc:chgData name="Merethe Anette Ryen" userId="1a0d79ba-99a9-4ffc-bb02-a2067f6f93d6" providerId="ADAL" clId="{D1D33267-F3CA-470D-B88B-F881EFA15C9C}" dt="2022-04-25T10:45:37.721" v="126" actId="2696"/>
        <pc:sldMkLst>
          <pc:docMk/>
          <pc:sldMk cId="2100427848" sldId="655"/>
        </pc:sldMkLst>
      </pc:sldChg>
      <pc:sldChg chg="add del mod modShow">
        <pc:chgData name="Merethe Anette Ryen" userId="1a0d79ba-99a9-4ffc-bb02-a2067f6f93d6" providerId="ADAL" clId="{D1D33267-F3CA-470D-B88B-F881EFA15C9C}" dt="2022-04-25T11:21:12.991" v="1524" actId="2696"/>
        <pc:sldMkLst>
          <pc:docMk/>
          <pc:sldMk cId="3169866491" sldId="657"/>
        </pc:sldMkLst>
      </pc:sldChg>
      <pc:sldChg chg="del">
        <pc:chgData name="Merethe Anette Ryen" userId="1a0d79ba-99a9-4ffc-bb02-a2067f6f93d6" providerId="ADAL" clId="{D1D33267-F3CA-470D-B88B-F881EFA15C9C}" dt="2022-04-25T10:49:42.340" v="135" actId="2696"/>
        <pc:sldMkLst>
          <pc:docMk/>
          <pc:sldMk cId="4030368331" sldId="657"/>
        </pc:sldMkLst>
      </pc:sldChg>
      <pc:sldChg chg="del">
        <pc:chgData name="Merethe Anette Ryen" userId="1a0d79ba-99a9-4ffc-bb02-a2067f6f93d6" providerId="ADAL" clId="{D1D33267-F3CA-470D-B88B-F881EFA15C9C}" dt="2022-04-25T10:46:20.493" v="129" actId="2696"/>
        <pc:sldMkLst>
          <pc:docMk/>
          <pc:sldMk cId="2292237339" sldId="658"/>
        </pc:sldMkLst>
      </pc:sldChg>
      <pc:sldChg chg="del">
        <pc:chgData name="Merethe Anette Ryen" userId="1a0d79ba-99a9-4ffc-bb02-a2067f6f93d6" providerId="ADAL" clId="{D1D33267-F3CA-470D-B88B-F881EFA15C9C}" dt="2022-04-25T10:49:42.340" v="135" actId="2696"/>
        <pc:sldMkLst>
          <pc:docMk/>
          <pc:sldMk cId="834140655" sldId="661"/>
        </pc:sldMkLst>
      </pc:sldChg>
      <pc:sldChg chg="add del mod modShow">
        <pc:chgData name="Merethe Anette Ryen" userId="1a0d79ba-99a9-4ffc-bb02-a2067f6f93d6" providerId="ADAL" clId="{D1D33267-F3CA-470D-B88B-F881EFA15C9C}" dt="2022-04-25T11:21:12.991" v="1524" actId="2696"/>
        <pc:sldMkLst>
          <pc:docMk/>
          <pc:sldMk cId="3641334281" sldId="661"/>
        </pc:sldMkLst>
      </pc:sldChg>
      <pc:sldChg chg="del">
        <pc:chgData name="Merethe Anette Ryen" userId="1a0d79ba-99a9-4ffc-bb02-a2067f6f93d6" providerId="ADAL" clId="{D1D33267-F3CA-470D-B88B-F881EFA15C9C}" dt="2022-04-25T10:43:45.292" v="119" actId="2696"/>
        <pc:sldMkLst>
          <pc:docMk/>
          <pc:sldMk cId="472483902" sldId="662"/>
        </pc:sldMkLst>
      </pc:sldChg>
      <pc:sldChg chg="del">
        <pc:chgData name="Merethe Anette Ryen" userId="1a0d79ba-99a9-4ffc-bb02-a2067f6f93d6" providerId="ADAL" clId="{D1D33267-F3CA-470D-B88B-F881EFA15C9C}" dt="2022-04-25T10:40:22.487" v="6" actId="2696"/>
        <pc:sldMkLst>
          <pc:docMk/>
          <pc:sldMk cId="4124668116" sldId="663"/>
        </pc:sldMkLst>
      </pc:sldChg>
      <pc:sldChg chg="del">
        <pc:chgData name="Merethe Anette Ryen" userId="1a0d79ba-99a9-4ffc-bb02-a2067f6f93d6" providerId="ADAL" clId="{D1D33267-F3CA-470D-B88B-F881EFA15C9C}" dt="2022-04-25T10:46:03.626" v="127" actId="2696"/>
        <pc:sldMkLst>
          <pc:docMk/>
          <pc:sldMk cId="347704646" sldId="664"/>
        </pc:sldMkLst>
      </pc:sldChg>
      <pc:sldChg chg="mod modShow">
        <pc:chgData name="Merethe Anette Ryen" userId="1a0d79ba-99a9-4ffc-bb02-a2067f6f93d6" providerId="ADAL" clId="{D1D33267-F3CA-470D-B88B-F881EFA15C9C}" dt="2022-05-02T09:19:40.704" v="1724" actId="729"/>
        <pc:sldMkLst>
          <pc:docMk/>
          <pc:sldMk cId="3857240855" sldId="669"/>
        </pc:sldMkLst>
      </pc:sldChg>
      <pc:sldChg chg="del">
        <pc:chgData name="Merethe Anette Ryen" userId="1a0d79ba-99a9-4ffc-bb02-a2067f6f93d6" providerId="ADAL" clId="{D1D33267-F3CA-470D-B88B-F881EFA15C9C}" dt="2022-04-25T10:53:30.854" v="293" actId="2696"/>
        <pc:sldMkLst>
          <pc:docMk/>
          <pc:sldMk cId="32137276" sldId="670"/>
        </pc:sldMkLst>
      </pc:sldChg>
      <pc:sldChg chg="mod modShow">
        <pc:chgData name="Merethe Anette Ryen" userId="1a0d79ba-99a9-4ffc-bb02-a2067f6f93d6" providerId="ADAL" clId="{D1D33267-F3CA-470D-B88B-F881EFA15C9C}" dt="2022-05-02T09:19:44.068" v="1725" actId="729"/>
        <pc:sldMkLst>
          <pc:docMk/>
          <pc:sldMk cId="1699584333" sldId="671"/>
        </pc:sldMkLst>
      </pc:sldChg>
      <pc:sldChg chg="add del">
        <pc:chgData name="Merethe Anette Ryen" userId="1a0d79ba-99a9-4ffc-bb02-a2067f6f93d6" providerId="ADAL" clId="{D1D33267-F3CA-470D-B88B-F881EFA15C9C}" dt="2022-04-25T10:51:11.769" v="169" actId="2696"/>
        <pc:sldMkLst>
          <pc:docMk/>
          <pc:sldMk cId="928352266" sldId="2147374549"/>
        </pc:sldMkLst>
      </pc:sldChg>
      <pc:sldChg chg="add">
        <pc:chgData name="Merethe Anette Ryen" userId="1a0d79ba-99a9-4ffc-bb02-a2067f6f93d6" providerId="ADAL" clId="{D1D33267-F3CA-470D-B88B-F881EFA15C9C}" dt="2022-04-25T10:51:20.698" v="170"/>
        <pc:sldMkLst>
          <pc:docMk/>
          <pc:sldMk cId="2113347591" sldId="2147374549"/>
        </pc:sldMkLst>
      </pc:sldChg>
      <pc:sldChg chg="add del">
        <pc:chgData name="Merethe Anette Ryen" userId="1a0d79ba-99a9-4ffc-bb02-a2067f6f93d6" providerId="ADAL" clId="{D1D33267-F3CA-470D-B88B-F881EFA15C9C}" dt="2022-04-25T10:51:11.769" v="169" actId="2696"/>
        <pc:sldMkLst>
          <pc:docMk/>
          <pc:sldMk cId="2037127994" sldId="2147374553"/>
        </pc:sldMkLst>
      </pc:sldChg>
      <pc:sldChg chg="add mod modShow">
        <pc:chgData name="Merethe Anette Ryen" userId="1a0d79ba-99a9-4ffc-bb02-a2067f6f93d6" providerId="ADAL" clId="{D1D33267-F3CA-470D-B88B-F881EFA15C9C}" dt="2022-05-02T09:17:20.050" v="1683" actId="729"/>
        <pc:sldMkLst>
          <pc:docMk/>
          <pc:sldMk cId="3320289642" sldId="2147374553"/>
        </pc:sldMkLst>
      </pc:sldChg>
      <pc:sldChg chg="add">
        <pc:chgData name="Merethe Anette Ryen" userId="1a0d79ba-99a9-4ffc-bb02-a2067f6f93d6" providerId="ADAL" clId="{D1D33267-F3CA-470D-B88B-F881EFA15C9C}" dt="2022-04-25T10:51:20.698" v="170"/>
        <pc:sldMkLst>
          <pc:docMk/>
          <pc:sldMk cId="942687722" sldId="2147374554"/>
        </pc:sldMkLst>
      </pc:sldChg>
      <pc:sldChg chg="modSp add del mod">
        <pc:chgData name="Merethe Anette Ryen" userId="1a0d79ba-99a9-4ffc-bb02-a2067f6f93d6" providerId="ADAL" clId="{D1D33267-F3CA-470D-B88B-F881EFA15C9C}" dt="2022-04-25T10:51:11.769" v="169" actId="2696"/>
        <pc:sldMkLst>
          <pc:docMk/>
          <pc:sldMk cId="1346333220" sldId="2147374554"/>
        </pc:sldMkLst>
      </pc:sldChg>
      <pc:sldChg chg="add mod modShow">
        <pc:chgData name="Merethe Anette Ryen" userId="1a0d79ba-99a9-4ffc-bb02-a2067f6f93d6" providerId="ADAL" clId="{D1D33267-F3CA-470D-B88B-F881EFA15C9C}" dt="2022-05-02T09:17:23.638" v="1684" actId="729"/>
        <pc:sldMkLst>
          <pc:docMk/>
          <pc:sldMk cId="2009373114" sldId="2147374555"/>
        </pc:sldMkLst>
      </pc:sldChg>
      <pc:sldChg chg="modSp add del mod">
        <pc:chgData name="Merethe Anette Ryen" userId="1a0d79ba-99a9-4ffc-bb02-a2067f6f93d6" providerId="ADAL" clId="{D1D33267-F3CA-470D-B88B-F881EFA15C9C}" dt="2022-04-25T10:51:11.769" v="169" actId="2696"/>
        <pc:sldMkLst>
          <pc:docMk/>
          <pc:sldMk cId="3610922546" sldId="2147374555"/>
        </pc:sldMkLst>
      </pc:sldChg>
      <pc:sldChg chg="modSp add mod">
        <pc:chgData name="Merethe Anette Ryen" userId="1a0d79ba-99a9-4ffc-bb02-a2067f6f93d6" providerId="ADAL" clId="{D1D33267-F3CA-470D-B88B-F881EFA15C9C}" dt="2022-04-25T11:05:27.012" v="572" actId="20577"/>
        <pc:sldMkLst>
          <pc:docMk/>
          <pc:sldMk cId="902008106" sldId="2147374556"/>
        </pc:sldMkLst>
      </pc:sldChg>
      <pc:sldChg chg="add del">
        <pc:chgData name="Merethe Anette Ryen" userId="1a0d79ba-99a9-4ffc-bb02-a2067f6f93d6" providerId="ADAL" clId="{D1D33267-F3CA-470D-B88B-F881EFA15C9C}" dt="2022-04-25T10:47:48.051" v="131"/>
        <pc:sldMkLst>
          <pc:docMk/>
          <pc:sldMk cId="3241413436" sldId="2147374556"/>
        </pc:sldMkLst>
      </pc:sldChg>
      <pc:sldChg chg="add del">
        <pc:chgData name="Merethe Anette Ryen" userId="1a0d79ba-99a9-4ffc-bb02-a2067f6f93d6" providerId="ADAL" clId="{D1D33267-F3CA-470D-B88B-F881EFA15C9C}" dt="2022-04-25T10:39:31.545" v="4" actId="2696"/>
        <pc:sldMkLst>
          <pc:docMk/>
          <pc:sldMk cId="3403133220" sldId="2147374556"/>
        </pc:sldMkLst>
      </pc:sldChg>
      <pc:sldChg chg="add del">
        <pc:chgData name="Merethe Anette Ryen" userId="1a0d79ba-99a9-4ffc-bb02-a2067f6f93d6" providerId="ADAL" clId="{D1D33267-F3CA-470D-B88B-F881EFA15C9C}" dt="2022-04-25T10:39:31.545" v="4" actId="2696"/>
        <pc:sldMkLst>
          <pc:docMk/>
          <pc:sldMk cId="1740503373" sldId="2147374557"/>
        </pc:sldMkLst>
      </pc:sldChg>
      <pc:sldChg chg="addSp delSp modSp new mod modNotesTx">
        <pc:chgData name="Merethe Anette Ryen" userId="1a0d79ba-99a9-4ffc-bb02-a2067f6f93d6" providerId="ADAL" clId="{D1D33267-F3CA-470D-B88B-F881EFA15C9C}" dt="2022-05-02T09:37:51.965" v="2049" actId="20577"/>
        <pc:sldMkLst>
          <pc:docMk/>
          <pc:sldMk cId="1762867053" sldId="2147374557"/>
        </pc:sldMkLst>
      </pc:sldChg>
      <pc:sldChg chg="delSp modSp add del mod">
        <pc:chgData name="Merethe Anette Ryen" userId="1a0d79ba-99a9-4ffc-bb02-a2067f6f93d6" providerId="ADAL" clId="{D1D33267-F3CA-470D-B88B-F881EFA15C9C}" dt="2022-05-02T09:16:04.508" v="1629" actId="2696"/>
        <pc:sldMkLst>
          <pc:docMk/>
          <pc:sldMk cId="2841678418" sldId="2147374557"/>
        </pc:sldMkLst>
      </pc:sldChg>
      <pc:sldChg chg="add del mod modShow">
        <pc:chgData name="Merethe Anette Ryen" userId="1a0d79ba-99a9-4ffc-bb02-a2067f6f93d6" providerId="ADAL" clId="{D1D33267-F3CA-470D-B88B-F881EFA15C9C}" dt="2022-04-25T11:21:12.991" v="1524" actId="2696"/>
        <pc:sldMkLst>
          <pc:docMk/>
          <pc:sldMk cId="3150608884" sldId="2147374557"/>
        </pc:sldMkLst>
      </pc:sldChg>
      <pc:sldChg chg="add del mod modShow">
        <pc:chgData name="Merethe Anette Ryen" userId="1a0d79ba-99a9-4ffc-bb02-a2067f6f93d6" providerId="ADAL" clId="{D1D33267-F3CA-470D-B88B-F881EFA15C9C}" dt="2022-04-25T11:21:12.991" v="1524" actId="2696"/>
        <pc:sldMkLst>
          <pc:docMk/>
          <pc:sldMk cId="1479366026" sldId="2147374558"/>
        </pc:sldMkLst>
      </pc:sldChg>
      <pc:sldChg chg="addSp delSp modSp new mod modShow modNotesTx">
        <pc:chgData name="Merethe Anette Ryen" userId="1a0d79ba-99a9-4ffc-bb02-a2067f6f93d6" providerId="ADAL" clId="{D1D33267-F3CA-470D-B88B-F881EFA15C9C}" dt="2022-05-02T09:55:25.231" v="2451" actId="729"/>
        <pc:sldMkLst>
          <pc:docMk/>
          <pc:sldMk cId="4096004787" sldId="2147374558"/>
        </pc:sldMkLst>
      </pc:sldChg>
      <pc:sldChg chg="modSp add mod modShow modNotesTx">
        <pc:chgData name="Merethe Anette Ryen" userId="1a0d79ba-99a9-4ffc-bb02-a2067f6f93d6" providerId="ADAL" clId="{D1D33267-F3CA-470D-B88B-F881EFA15C9C}" dt="2022-05-02T09:47:30.473" v="2340" actId="20577"/>
        <pc:sldMkLst>
          <pc:docMk/>
          <pc:sldMk cId="469665742" sldId="2147374559"/>
        </pc:sldMkLst>
      </pc:sldChg>
      <pc:sldChg chg="addSp delSp modSp add mod">
        <pc:chgData name="Merethe Anette Ryen" userId="1a0d79ba-99a9-4ffc-bb02-a2067f6f93d6" providerId="ADAL" clId="{D1D33267-F3CA-470D-B88B-F881EFA15C9C}" dt="2022-05-02T09:36:58.457" v="2036" actId="14100"/>
        <pc:sldMkLst>
          <pc:docMk/>
          <pc:sldMk cId="2765413864" sldId="2147374560"/>
        </pc:sldMkLst>
      </pc:sldChg>
    </pc:docChg>
  </pc:docChgLst>
  <pc:docChgLst>
    <pc:chgData name="Merethe Anette Ryen" userId="S::merethear@uia.no::1a0d79ba-99a9-4ffc-bb02-a2067f6f93d6" providerId="AD" clId="Web-{ACCD4ED7-82BB-48AF-90AC-B1BB4F51DA0D}"/>
    <pc:docChg chg="addSld addMainMaster modMainMaster modSection">
      <pc:chgData name="Merethe Anette Ryen" userId="S::merethear@uia.no::1a0d79ba-99a9-4ffc-bb02-a2067f6f93d6" providerId="AD" clId="Web-{ACCD4ED7-82BB-48AF-90AC-B1BB4F51DA0D}" dt="2023-07-19T13:31:52.667" v="0"/>
      <pc:docMkLst>
        <pc:docMk/>
      </pc:docMkLst>
      <pc:sldChg chg="add">
        <pc:chgData name="Merethe Anette Ryen" userId="S::merethear@uia.no::1a0d79ba-99a9-4ffc-bb02-a2067f6f93d6" providerId="AD" clId="Web-{ACCD4ED7-82BB-48AF-90AC-B1BB4F51DA0D}" dt="2023-07-19T13:31:52.667" v="0"/>
        <pc:sldMkLst>
          <pc:docMk/>
          <pc:sldMk cId="1683908542" sldId="2147374817"/>
        </pc:sldMkLst>
      </pc:sldChg>
      <pc:sldMasterChg chg="modSldLayout">
        <pc:chgData name="Merethe Anette Ryen" userId="S::merethear@uia.no::1a0d79ba-99a9-4ffc-bb02-a2067f6f93d6" providerId="AD" clId="Web-{ACCD4ED7-82BB-48AF-90AC-B1BB4F51DA0D}" dt="2023-07-19T13:31:52.667" v="0"/>
        <pc:sldMasterMkLst>
          <pc:docMk/>
          <pc:sldMasterMk cId="1085371089" sldId="2147483665"/>
        </pc:sldMasterMkLst>
        <pc:sldLayoutChg chg="replI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85371089" sldId="2147483665"/>
            <pc:sldLayoutMk cId="3799083031" sldId="2147483806"/>
          </pc:sldLayoutMkLst>
        </pc:sldLayoutChg>
        <pc:sldLayoutChg chg="replI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85371089" sldId="2147483665"/>
            <pc:sldLayoutMk cId="4049261768" sldId="2147483813"/>
          </pc:sldLayoutMkLst>
        </pc:sldLayoutChg>
        <pc:sldLayoutChg chg="replI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85371089" sldId="2147483665"/>
            <pc:sldLayoutMk cId="403963259" sldId="2147483814"/>
          </pc:sldLayoutMkLst>
        </pc:sldLayoutChg>
      </pc:sldMasterChg>
      <pc:sldMasterChg chg="add addSldLayout">
        <pc:chgData name="Merethe Anette Ryen" userId="S::merethear@uia.no::1a0d79ba-99a9-4ffc-bb02-a2067f6f93d6" providerId="AD" clId="Web-{ACCD4ED7-82BB-48AF-90AC-B1BB4F51DA0D}" dt="2023-07-19T13:31:52.667" v="0"/>
        <pc:sldMasterMkLst>
          <pc:docMk/>
          <pc:sldMasterMk cId="1025947034" sldId="2147483702"/>
        </pc:sldMasterMkLst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049104290" sldId="2147483683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791465371" sldId="2147483684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933852422" sldId="2147483685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1487908477" sldId="2147483686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513328797" sldId="2147483703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3502569418" sldId="2147483704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1267202543" sldId="2147483705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670052349" sldId="2147483706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083560163" sldId="2147483707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89997879" sldId="2147483708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1679824772" sldId="2147483709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106300033" sldId="2147483711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1515170490" sldId="2147483712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471695633" sldId="2147483713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4277630396" sldId="2147483714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4164911109" sldId="2147483715"/>
          </pc:sldLayoutMkLst>
        </pc:sldLayoutChg>
        <pc:sldLayoutChg chg="add">
          <pc:chgData name="Merethe Anette Ryen" userId="S::merethear@uia.no::1a0d79ba-99a9-4ffc-bb02-a2067f6f93d6" providerId="AD" clId="Web-{ACCD4ED7-82BB-48AF-90AC-B1BB4F51DA0D}" dt="2023-07-19T13:31:52.667" v="0"/>
          <pc:sldLayoutMkLst>
            <pc:docMk/>
            <pc:sldMasterMk cId="1025947034" sldId="2147483702"/>
            <pc:sldLayoutMk cId="2108912253" sldId="2147483716"/>
          </pc:sldLayoutMkLst>
        </pc:sldLayoutChg>
      </pc:sldMasterChg>
    </pc:docChg>
  </pc:docChgLst>
  <pc:docChgLst>
    <pc:chgData name="Merethe Anette Ryen" userId="S::merethear@uia.no::1a0d79ba-99a9-4ffc-bb02-a2067f6f93d6" providerId="AD" clId="Web-{B0193E8F-B047-4E8B-9AD4-82555D2ACCF8}"/>
    <pc:docChg chg="addSld modSld modSection">
      <pc:chgData name="Merethe Anette Ryen" userId="S::merethear@uia.no::1a0d79ba-99a9-4ffc-bb02-a2067f6f93d6" providerId="AD" clId="Web-{B0193E8F-B047-4E8B-9AD4-82555D2ACCF8}" dt="2024-04-17T13:08:09.838" v="2" actId="14100"/>
      <pc:docMkLst>
        <pc:docMk/>
      </pc:docMkLst>
      <pc:sldChg chg="modSp add">
        <pc:chgData name="Merethe Anette Ryen" userId="S::merethear@uia.no::1a0d79ba-99a9-4ffc-bb02-a2067f6f93d6" providerId="AD" clId="Web-{B0193E8F-B047-4E8B-9AD4-82555D2ACCF8}" dt="2024-04-17T13:08:09.838" v="2" actId="14100"/>
        <pc:sldMkLst>
          <pc:docMk/>
          <pc:sldMk cId="730021153" sldId="2147374747"/>
        </pc:sldMkLst>
      </pc:sldChg>
      <pc:sldChg chg="add">
        <pc:chgData name="Merethe Anette Ryen" userId="S::merethear@uia.no::1a0d79ba-99a9-4ffc-bb02-a2067f6f93d6" providerId="AD" clId="Web-{B0193E8F-B047-4E8B-9AD4-82555D2ACCF8}" dt="2024-04-17T13:07:51.712" v="1"/>
        <pc:sldMkLst>
          <pc:docMk/>
          <pc:sldMk cId="622105495" sldId="2147374825"/>
        </pc:sldMkLst>
      </pc:sldChg>
    </pc:docChg>
  </pc:docChgLst>
  <pc:docChgLst>
    <pc:chgData name="Greta Hilding" userId="S::gretah@uia.no::e340b5e1-9405-46f9-a5f4-ac04561009e2" providerId="AD" clId="Web-{873DED37-8E6F-DA54-ECD0-962A28A4A616}"/>
    <pc:docChg chg="mod modSld">
      <pc:chgData name="Greta Hilding" userId="S::gretah@uia.no::e340b5e1-9405-46f9-a5f4-ac04561009e2" providerId="AD" clId="Web-{873DED37-8E6F-DA54-ECD0-962A28A4A616}" dt="2023-01-11T15:41:09.710" v="20"/>
      <pc:docMkLst>
        <pc:docMk/>
      </pc:docMkLst>
      <pc:sldChg chg="modSp addCm modCm">
        <pc:chgData name="Greta Hilding" userId="S::gretah@uia.no::e340b5e1-9405-46f9-a5f4-ac04561009e2" providerId="AD" clId="Web-{873DED37-8E6F-DA54-ECD0-962A28A4A616}" dt="2023-01-11T15:41:09.710" v="20"/>
        <pc:sldMkLst>
          <pc:docMk/>
          <pc:sldMk cId="3797389154" sldId="2147374705"/>
        </pc:sldMkLst>
      </pc:sldChg>
    </pc:docChg>
  </pc:docChgLst>
  <pc:docChgLst>
    <pc:chgData name="Merethe Anette Ryen" userId="S::merethear@uia.no::1a0d79ba-99a9-4ffc-bb02-a2067f6f93d6" providerId="AD" clId="Web-{8A1745D2-13D4-4BBD-A871-C2167203B71C}"/>
    <pc:docChg chg="delSld modSld modSection">
      <pc:chgData name="Merethe Anette Ryen" userId="S::merethear@uia.no::1a0d79ba-99a9-4ffc-bb02-a2067f6f93d6" providerId="AD" clId="Web-{8A1745D2-13D4-4BBD-A871-C2167203B71C}" dt="2023-03-15T20:30:02.568" v="115"/>
      <pc:docMkLst>
        <pc:docMk/>
      </pc:docMkLst>
      <pc:sldChg chg="del">
        <pc:chgData name="Merethe Anette Ryen" userId="S::merethear@uia.no::1a0d79ba-99a9-4ffc-bb02-a2067f6f93d6" providerId="AD" clId="Web-{8A1745D2-13D4-4BBD-A871-C2167203B71C}" dt="2023-03-15T20:23:05.873" v="5"/>
        <pc:sldMkLst>
          <pc:docMk/>
          <pc:sldMk cId="1624200768" sldId="2147374603"/>
        </pc:sldMkLst>
      </pc:sldChg>
      <pc:sldChg chg="del">
        <pc:chgData name="Merethe Anette Ryen" userId="S::merethear@uia.no::1a0d79ba-99a9-4ffc-bb02-a2067f6f93d6" providerId="AD" clId="Web-{8A1745D2-13D4-4BBD-A871-C2167203B71C}" dt="2023-03-15T20:29:20.926" v="90"/>
        <pc:sldMkLst>
          <pc:docMk/>
          <pc:sldMk cId="1767342062" sldId="2147374611"/>
        </pc:sldMkLst>
      </pc:sldChg>
      <pc:sldChg chg="del">
        <pc:chgData name="Merethe Anette Ryen" userId="S::merethear@uia.no::1a0d79ba-99a9-4ffc-bb02-a2067f6f93d6" providerId="AD" clId="Web-{8A1745D2-13D4-4BBD-A871-C2167203B71C}" dt="2023-03-15T20:23:37.358" v="11"/>
        <pc:sldMkLst>
          <pc:docMk/>
          <pc:sldMk cId="3831654902" sldId="2147374654"/>
        </pc:sldMkLst>
      </pc:sldChg>
      <pc:sldChg chg="modSp">
        <pc:chgData name="Merethe Anette Ryen" userId="S::merethear@uia.no::1a0d79ba-99a9-4ffc-bb02-a2067f6f93d6" providerId="AD" clId="Web-{8A1745D2-13D4-4BBD-A871-C2167203B71C}" dt="2023-03-15T20:22:49.951" v="1" actId="20577"/>
        <pc:sldMkLst>
          <pc:docMk/>
          <pc:sldMk cId="759042129" sldId="2147374657"/>
        </pc:sldMkLst>
      </pc:sldChg>
      <pc:sldChg chg="del">
        <pc:chgData name="Merethe Anette Ryen" userId="S::merethear@uia.no::1a0d79ba-99a9-4ffc-bb02-a2067f6f93d6" providerId="AD" clId="Web-{8A1745D2-13D4-4BBD-A871-C2167203B71C}" dt="2023-03-15T20:24:35.031" v="23"/>
        <pc:sldMkLst>
          <pc:docMk/>
          <pc:sldMk cId="123381338" sldId="2147374661"/>
        </pc:sldMkLst>
      </pc:sldChg>
      <pc:sldChg chg="del">
        <pc:chgData name="Merethe Anette Ryen" userId="S::merethear@uia.no::1a0d79ba-99a9-4ffc-bb02-a2067f6f93d6" providerId="AD" clId="Web-{8A1745D2-13D4-4BBD-A871-C2167203B71C}" dt="2023-03-15T20:28:27.597" v="84"/>
        <pc:sldMkLst>
          <pc:docMk/>
          <pc:sldMk cId="4074921465" sldId="2147374663"/>
        </pc:sldMkLst>
      </pc:sldChg>
      <pc:sldChg chg="del">
        <pc:chgData name="Merethe Anette Ryen" userId="S::merethear@uia.no::1a0d79ba-99a9-4ffc-bb02-a2067f6f93d6" providerId="AD" clId="Web-{8A1745D2-13D4-4BBD-A871-C2167203B71C}" dt="2023-03-15T20:29:06.426" v="89"/>
        <pc:sldMkLst>
          <pc:docMk/>
          <pc:sldMk cId="1482755450" sldId="2147374665"/>
        </pc:sldMkLst>
      </pc:sldChg>
      <pc:sldChg chg="addSp delSp modSp">
        <pc:chgData name="Merethe Anette Ryen" userId="S::merethear@uia.no::1a0d79ba-99a9-4ffc-bb02-a2067f6f93d6" providerId="AD" clId="Web-{8A1745D2-13D4-4BBD-A871-C2167203B71C}" dt="2023-03-15T20:28:08.285" v="82" actId="1076"/>
        <pc:sldMkLst>
          <pc:docMk/>
          <pc:sldMk cId="331861770" sldId="2147374667"/>
        </pc:sldMkLst>
      </pc:sldChg>
      <pc:sldChg chg="del">
        <pc:chgData name="Merethe Anette Ryen" userId="S::merethear@uia.no::1a0d79ba-99a9-4ffc-bb02-a2067f6f93d6" providerId="AD" clId="Web-{8A1745D2-13D4-4BBD-A871-C2167203B71C}" dt="2023-03-15T20:24:45.953" v="29"/>
        <pc:sldMkLst>
          <pc:docMk/>
          <pc:sldMk cId="2977622334" sldId="2147374669"/>
        </pc:sldMkLst>
      </pc:sldChg>
      <pc:sldChg chg="del">
        <pc:chgData name="Merethe Anette Ryen" userId="S::merethear@uia.no::1a0d79ba-99a9-4ffc-bb02-a2067f6f93d6" providerId="AD" clId="Web-{8A1745D2-13D4-4BBD-A871-C2167203B71C}" dt="2023-03-15T20:23:29.655" v="8"/>
        <pc:sldMkLst>
          <pc:docMk/>
          <pc:sldMk cId="3002960549" sldId="2147374671"/>
        </pc:sldMkLst>
      </pc:sldChg>
      <pc:sldChg chg="del">
        <pc:chgData name="Merethe Anette Ryen" userId="S::merethear@uia.no::1a0d79ba-99a9-4ffc-bb02-a2067f6f93d6" providerId="AD" clId="Web-{8A1745D2-13D4-4BBD-A871-C2167203B71C}" dt="2023-03-15T20:26:33.361" v="69"/>
        <pc:sldMkLst>
          <pc:docMk/>
          <pc:sldMk cId="3333214467" sldId="2147374672"/>
        </pc:sldMkLst>
      </pc:sldChg>
      <pc:sldChg chg="modSp">
        <pc:chgData name="Merethe Anette Ryen" userId="S::merethear@uia.no::1a0d79ba-99a9-4ffc-bb02-a2067f6f93d6" providerId="AD" clId="Web-{8A1745D2-13D4-4BBD-A871-C2167203B71C}" dt="2023-03-15T20:26:29.705" v="67" actId="20577"/>
        <pc:sldMkLst>
          <pc:docMk/>
          <pc:sldMk cId="3556898349" sldId="2147374673"/>
        </pc:sldMkLst>
      </pc:sldChg>
      <pc:sldChg chg="del">
        <pc:chgData name="Merethe Anette Ryen" userId="S::merethear@uia.no::1a0d79ba-99a9-4ffc-bb02-a2067f6f93d6" providerId="AD" clId="Web-{8A1745D2-13D4-4BBD-A871-C2167203B71C}" dt="2023-03-15T20:24:35.031" v="24"/>
        <pc:sldMkLst>
          <pc:docMk/>
          <pc:sldMk cId="1564289054" sldId="2147374702"/>
        </pc:sldMkLst>
      </pc:sldChg>
      <pc:sldChg chg="del">
        <pc:chgData name="Merethe Anette Ryen" userId="S::merethear@uia.no::1a0d79ba-99a9-4ffc-bb02-a2067f6f93d6" providerId="AD" clId="Web-{8A1745D2-13D4-4BBD-A871-C2167203B71C}" dt="2023-03-15T20:24:45.953" v="28"/>
        <pc:sldMkLst>
          <pc:docMk/>
          <pc:sldMk cId="252140480" sldId="2147374703"/>
        </pc:sldMkLst>
      </pc:sldChg>
      <pc:sldChg chg="del">
        <pc:chgData name="Merethe Anette Ryen" userId="S::merethear@uia.no::1a0d79ba-99a9-4ffc-bb02-a2067f6f93d6" providerId="AD" clId="Web-{8A1745D2-13D4-4BBD-A871-C2167203B71C}" dt="2023-03-15T20:24:45.953" v="27"/>
        <pc:sldMkLst>
          <pc:docMk/>
          <pc:sldMk cId="4287631818" sldId="2147374704"/>
        </pc:sldMkLst>
      </pc:sldChg>
      <pc:sldChg chg="del">
        <pc:chgData name="Merethe Anette Ryen" userId="S::merethear@uia.no::1a0d79ba-99a9-4ffc-bb02-a2067f6f93d6" providerId="AD" clId="Web-{8A1745D2-13D4-4BBD-A871-C2167203B71C}" dt="2023-03-15T20:28:27.597" v="83"/>
        <pc:sldMkLst>
          <pc:docMk/>
          <pc:sldMk cId="3797389154" sldId="2147374705"/>
        </pc:sldMkLst>
      </pc:sldChg>
      <pc:sldChg chg="del">
        <pc:chgData name="Merethe Anette Ryen" userId="S::merethear@uia.no::1a0d79ba-99a9-4ffc-bb02-a2067f6f93d6" providerId="AD" clId="Web-{8A1745D2-13D4-4BBD-A871-C2167203B71C}" dt="2023-03-15T20:23:31.983" v="9"/>
        <pc:sldMkLst>
          <pc:docMk/>
          <pc:sldMk cId="1196820253" sldId="2147374706"/>
        </pc:sldMkLst>
      </pc:sldChg>
      <pc:sldChg chg="del">
        <pc:chgData name="Merethe Anette Ryen" userId="S::merethear@uia.no::1a0d79ba-99a9-4ffc-bb02-a2067f6f93d6" providerId="AD" clId="Web-{8A1745D2-13D4-4BBD-A871-C2167203B71C}" dt="2023-03-15T20:24:35.031" v="25"/>
        <pc:sldMkLst>
          <pc:docMk/>
          <pc:sldMk cId="1247638121" sldId="2147374707"/>
        </pc:sldMkLst>
      </pc:sldChg>
      <pc:sldChg chg="del">
        <pc:chgData name="Merethe Anette Ryen" userId="S::merethear@uia.no::1a0d79ba-99a9-4ffc-bb02-a2067f6f93d6" providerId="AD" clId="Web-{8A1745D2-13D4-4BBD-A871-C2167203B71C}" dt="2023-03-15T20:26:33.361" v="68"/>
        <pc:sldMkLst>
          <pc:docMk/>
          <pc:sldMk cId="1986306149" sldId="2147374708"/>
        </pc:sldMkLst>
      </pc:sldChg>
      <pc:sldChg chg="del">
        <pc:chgData name="Merethe Anette Ryen" userId="S::merethear@uia.no::1a0d79ba-99a9-4ffc-bb02-a2067f6f93d6" providerId="AD" clId="Web-{8A1745D2-13D4-4BBD-A871-C2167203B71C}" dt="2023-03-15T20:25:36.579" v="36"/>
        <pc:sldMkLst>
          <pc:docMk/>
          <pc:sldMk cId="4210626817" sldId="2147374710"/>
        </pc:sldMkLst>
      </pc:sldChg>
      <pc:sldChg chg="del">
        <pc:chgData name="Merethe Anette Ryen" userId="S::merethear@uia.no::1a0d79ba-99a9-4ffc-bb02-a2067f6f93d6" providerId="AD" clId="Web-{8A1745D2-13D4-4BBD-A871-C2167203B71C}" dt="2023-03-15T20:24:35.031" v="26"/>
        <pc:sldMkLst>
          <pc:docMk/>
          <pc:sldMk cId="982334305" sldId="2147374712"/>
        </pc:sldMkLst>
      </pc:sldChg>
      <pc:sldChg chg="del">
        <pc:chgData name="Merethe Anette Ryen" userId="S::merethear@uia.no::1a0d79ba-99a9-4ffc-bb02-a2067f6f93d6" providerId="AD" clId="Web-{8A1745D2-13D4-4BBD-A871-C2167203B71C}" dt="2023-03-15T20:23:34.655" v="10"/>
        <pc:sldMkLst>
          <pc:docMk/>
          <pc:sldMk cId="2331699303" sldId="2147374713"/>
        </pc:sldMkLst>
      </pc:sldChg>
      <pc:sldChg chg="del">
        <pc:chgData name="Merethe Anette Ryen" userId="S::merethear@uia.no::1a0d79ba-99a9-4ffc-bb02-a2067f6f93d6" providerId="AD" clId="Web-{8A1745D2-13D4-4BBD-A871-C2167203B71C}" dt="2023-03-15T20:29:31.536" v="95"/>
        <pc:sldMkLst>
          <pc:docMk/>
          <pc:sldMk cId="487736511" sldId="2147374715"/>
        </pc:sldMkLst>
      </pc:sldChg>
      <pc:sldChg chg="del">
        <pc:chgData name="Merethe Anette Ryen" userId="S::merethear@uia.no::1a0d79ba-99a9-4ffc-bb02-a2067f6f93d6" providerId="AD" clId="Web-{8A1745D2-13D4-4BBD-A871-C2167203B71C}" dt="2023-03-15T20:29:20.926" v="92"/>
        <pc:sldMkLst>
          <pc:docMk/>
          <pc:sldMk cId="1795301694" sldId="2147374718"/>
        </pc:sldMkLst>
      </pc:sldChg>
      <pc:sldChg chg="modSp">
        <pc:chgData name="Merethe Anette Ryen" userId="S::merethear@uia.no::1a0d79ba-99a9-4ffc-bb02-a2067f6f93d6" providerId="AD" clId="Web-{8A1745D2-13D4-4BBD-A871-C2167203B71C}" dt="2023-03-15T20:25:34.016" v="35" actId="20577"/>
        <pc:sldMkLst>
          <pc:docMk/>
          <pc:sldMk cId="1665364687" sldId="2147374720"/>
        </pc:sldMkLst>
      </pc:sldChg>
      <pc:sldChg chg="del">
        <pc:chgData name="Merethe Anette Ryen" userId="S::merethear@uia.no::1a0d79ba-99a9-4ffc-bb02-a2067f6f93d6" providerId="AD" clId="Web-{8A1745D2-13D4-4BBD-A871-C2167203B71C}" dt="2023-03-15T20:23:22.264" v="7"/>
        <pc:sldMkLst>
          <pc:docMk/>
          <pc:sldMk cId="3542253656" sldId="2147374721"/>
        </pc:sldMkLst>
      </pc:sldChg>
      <pc:sldChg chg="del">
        <pc:chgData name="Merethe Anette Ryen" userId="S::merethear@uia.no::1a0d79ba-99a9-4ffc-bb02-a2067f6f93d6" providerId="AD" clId="Web-{8A1745D2-13D4-4BBD-A871-C2167203B71C}" dt="2023-03-15T20:29:31.536" v="94"/>
        <pc:sldMkLst>
          <pc:docMk/>
          <pc:sldMk cId="457914474" sldId="2147374722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98"/>
        <pc:sldMkLst>
          <pc:docMk/>
          <pc:sldMk cId="189703109" sldId="2147374723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99"/>
        <pc:sldMkLst>
          <pc:docMk/>
          <pc:sldMk cId="1793175203" sldId="2147374724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100"/>
        <pc:sldMkLst>
          <pc:docMk/>
          <pc:sldMk cId="364860679" sldId="2147374725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101"/>
        <pc:sldMkLst>
          <pc:docMk/>
          <pc:sldMk cId="2179544027" sldId="2147374726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102"/>
        <pc:sldMkLst>
          <pc:docMk/>
          <pc:sldMk cId="684442302" sldId="2147374727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103"/>
        <pc:sldMkLst>
          <pc:docMk/>
          <pc:sldMk cId="1402904479" sldId="2147374728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04"/>
        <pc:sldMkLst>
          <pc:docMk/>
          <pc:sldMk cId="4007560528" sldId="2147374729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05"/>
        <pc:sldMkLst>
          <pc:docMk/>
          <pc:sldMk cId="1069377597" sldId="2147374730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06"/>
        <pc:sldMkLst>
          <pc:docMk/>
          <pc:sldMk cId="413679062" sldId="2147374731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07"/>
        <pc:sldMkLst>
          <pc:docMk/>
          <pc:sldMk cId="2734846557" sldId="2147374732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08"/>
        <pc:sldMkLst>
          <pc:docMk/>
          <pc:sldMk cId="3927721487" sldId="2147374733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09"/>
        <pc:sldMkLst>
          <pc:docMk/>
          <pc:sldMk cId="309650165" sldId="2147374734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10"/>
        <pc:sldMkLst>
          <pc:docMk/>
          <pc:sldMk cId="3592825875" sldId="2147374735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11"/>
        <pc:sldMkLst>
          <pc:docMk/>
          <pc:sldMk cId="2124541093" sldId="2147374736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12"/>
        <pc:sldMkLst>
          <pc:docMk/>
          <pc:sldMk cId="276533752" sldId="2147374737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13"/>
        <pc:sldMkLst>
          <pc:docMk/>
          <pc:sldMk cId="187465629" sldId="2147374738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14"/>
        <pc:sldMkLst>
          <pc:docMk/>
          <pc:sldMk cId="2758678250" sldId="2147374739"/>
        </pc:sldMkLst>
      </pc:sldChg>
      <pc:sldChg chg="del">
        <pc:chgData name="Merethe Anette Ryen" userId="S::merethear@uia.no::1a0d79ba-99a9-4ffc-bb02-a2067f6f93d6" providerId="AD" clId="Web-{8A1745D2-13D4-4BBD-A871-C2167203B71C}" dt="2023-03-15T20:30:02.568" v="115"/>
        <pc:sldMkLst>
          <pc:docMk/>
          <pc:sldMk cId="4210399457" sldId="2147374740"/>
        </pc:sldMkLst>
      </pc:sldChg>
      <pc:sldChg chg="del">
        <pc:chgData name="Merethe Anette Ryen" userId="S::merethear@uia.no::1a0d79ba-99a9-4ffc-bb02-a2067f6f93d6" providerId="AD" clId="Web-{8A1745D2-13D4-4BBD-A871-C2167203B71C}" dt="2023-03-15T20:29:27.380" v="93"/>
        <pc:sldMkLst>
          <pc:docMk/>
          <pc:sldMk cId="241024101" sldId="2147374741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96"/>
        <pc:sldMkLst>
          <pc:docMk/>
          <pc:sldMk cId="721700228" sldId="2147374742"/>
        </pc:sldMkLst>
      </pc:sldChg>
      <pc:sldChg chg="del">
        <pc:chgData name="Merethe Anette Ryen" userId="S::merethear@uia.no::1a0d79ba-99a9-4ffc-bb02-a2067f6f93d6" providerId="AD" clId="Web-{8A1745D2-13D4-4BBD-A871-C2167203B71C}" dt="2023-03-15T20:30:02.552" v="97"/>
        <pc:sldMkLst>
          <pc:docMk/>
          <pc:sldMk cId="3224370116" sldId="2147374743"/>
        </pc:sldMkLst>
      </pc:sldChg>
      <pc:sldChg chg="del">
        <pc:chgData name="Merethe Anette Ryen" userId="S::merethear@uia.no::1a0d79ba-99a9-4ffc-bb02-a2067f6f93d6" providerId="AD" clId="Web-{8A1745D2-13D4-4BBD-A871-C2167203B71C}" dt="2023-03-15T20:23:05.873" v="4"/>
        <pc:sldMkLst>
          <pc:docMk/>
          <pc:sldMk cId="1497821291" sldId="2147374746"/>
        </pc:sldMkLst>
      </pc:sldChg>
      <pc:sldChg chg="del">
        <pc:chgData name="Merethe Anette Ryen" userId="S::merethear@uia.no::1a0d79ba-99a9-4ffc-bb02-a2067f6f93d6" providerId="AD" clId="Web-{8A1745D2-13D4-4BBD-A871-C2167203B71C}" dt="2023-03-15T20:23:05.873" v="3"/>
        <pc:sldMkLst>
          <pc:docMk/>
          <pc:sldMk cId="155699299" sldId="2147374747"/>
        </pc:sldMkLst>
      </pc:sldChg>
      <pc:sldChg chg="del">
        <pc:chgData name="Merethe Anette Ryen" userId="S::merethear@uia.no::1a0d79ba-99a9-4ffc-bb02-a2067f6f93d6" providerId="AD" clId="Web-{8A1745D2-13D4-4BBD-A871-C2167203B71C}" dt="2023-03-15T20:28:37.457" v="88"/>
        <pc:sldMkLst>
          <pc:docMk/>
          <pc:sldMk cId="2136285320" sldId="2147374753"/>
        </pc:sldMkLst>
      </pc:sldChg>
      <pc:sldChg chg="del">
        <pc:chgData name="Merethe Anette Ryen" userId="S::merethear@uia.no::1a0d79ba-99a9-4ffc-bb02-a2067f6f93d6" providerId="AD" clId="Web-{8A1745D2-13D4-4BBD-A871-C2167203B71C}" dt="2023-03-15T20:28:27.597" v="86"/>
        <pc:sldMkLst>
          <pc:docMk/>
          <pc:sldMk cId="1172698627" sldId="2147374754"/>
        </pc:sldMkLst>
      </pc:sldChg>
      <pc:sldChg chg="del">
        <pc:chgData name="Merethe Anette Ryen" userId="S::merethear@uia.no::1a0d79ba-99a9-4ffc-bb02-a2067f6f93d6" providerId="AD" clId="Web-{8A1745D2-13D4-4BBD-A871-C2167203B71C}" dt="2023-03-15T20:28:27.597" v="85"/>
        <pc:sldMkLst>
          <pc:docMk/>
          <pc:sldMk cId="1300779492" sldId="2147374755"/>
        </pc:sldMkLst>
      </pc:sldChg>
      <pc:sldChg chg="del">
        <pc:chgData name="Merethe Anette Ryen" userId="S::merethear@uia.no::1a0d79ba-99a9-4ffc-bb02-a2067f6f93d6" providerId="AD" clId="Web-{8A1745D2-13D4-4BBD-A871-C2167203B71C}" dt="2023-03-15T20:28:37.441" v="87"/>
        <pc:sldMkLst>
          <pc:docMk/>
          <pc:sldMk cId="3282599951" sldId="2147374756"/>
        </pc:sldMkLst>
      </pc:sldChg>
      <pc:sldChg chg="del">
        <pc:chgData name="Merethe Anette Ryen" userId="S::merethear@uia.no::1a0d79ba-99a9-4ffc-bb02-a2067f6f93d6" providerId="AD" clId="Web-{8A1745D2-13D4-4BBD-A871-C2167203B71C}" dt="2023-03-15T20:23:05.888" v="6"/>
        <pc:sldMkLst>
          <pc:docMk/>
          <pc:sldMk cId="3789113678" sldId="2147374760"/>
        </pc:sldMkLst>
      </pc:sldChg>
      <pc:sldChg chg="del">
        <pc:chgData name="Merethe Anette Ryen" userId="S::merethear@uia.no::1a0d79ba-99a9-4ffc-bb02-a2067f6f93d6" providerId="AD" clId="Web-{8A1745D2-13D4-4BBD-A871-C2167203B71C}" dt="2023-03-15T20:23:05.873" v="2"/>
        <pc:sldMkLst>
          <pc:docMk/>
          <pc:sldMk cId="2769493404" sldId="2147374761"/>
        </pc:sldMkLst>
      </pc:sldChg>
      <pc:sldChg chg="del">
        <pc:chgData name="Merethe Anette Ryen" userId="S::merethear@uia.no::1a0d79ba-99a9-4ffc-bb02-a2067f6f93d6" providerId="AD" clId="Web-{8A1745D2-13D4-4BBD-A871-C2167203B71C}" dt="2023-03-15T20:29:20.926" v="91"/>
        <pc:sldMkLst>
          <pc:docMk/>
          <pc:sldMk cId="2255202888" sldId="2147374771"/>
        </pc:sldMkLst>
      </pc:sldChg>
      <pc:sldChg chg="modSp">
        <pc:chgData name="Merethe Anette Ryen" userId="S::merethear@uia.no::1a0d79ba-99a9-4ffc-bb02-a2067f6f93d6" providerId="AD" clId="Web-{8A1745D2-13D4-4BBD-A871-C2167203B71C}" dt="2023-03-15T20:24:19.468" v="22" actId="20577"/>
        <pc:sldMkLst>
          <pc:docMk/>
          <pc:sldMk cId="73473699" sldId="2147374772"/>
        </pc:sldMkLst>
      </pc:sldChg>
    </pc:docChg>
  </pc:docChgLst>
  <pc:docChgLst>
    <pc:chgData name="Merethe Anette Ryen" userId="1a0d79ba-99a9-4ffc-bb02-a2067f6f93d6" providerId="ADAL" clId="{30C01134-CBB3-4A8E-8BCC-BCAF4FC3730F}"/>
    <pc:docChg chg="undo custSel addSld delSld modSld sldOrd">
      <pc:chgData name="Merethe Anette Ryen" userId="1a0d79ba-99a9-4ffc-bb02-a2067f6f93d6" providerId="ADAL" clId="{30C01134-CBB3-4A8E-8BCC-BCAF4FC3730F}" dt="2022-02-21T19:51:18.803" v="2847"/>
      <pc:docMkLst>
        <pc:docMk/>
      </pc:docMkLst>
      <pc:sldChg chg="modSp mod modNotesTx">
        <pc:chgData name="Merethe Anette Ryen" userId="1a0d79ba-99a9-4ffc-bb02-a2067f6f93d6" providerId="ADAL" clId="{30C01134-CBB3-4A8E-8BCC-BCAF4FC3730F}" dt="2022-02-21T18:39:25.828" v="1460" actId="20577"/>
        <pc:sldMkLst>
          <pc:docMk/>
          <pc:sldMk cId="2732021727" sldId="633"/>
        </pc:sldMkLst>
      </pc:sldChg>
    </pc:docChg>
  </pc:docChgLst>
  <pc:docChgLst>
    <pc:chgData name="Greta Hilding" userId="S::gretah@uia.no::e340b5e1-9405-46f9-a5f4-ac04561009e2" providerId="AD" clId="Web-{0FBBBE4B-2022-7DDA-CC34-A7EB21F79583}"/>
    <pc:docChg chg="modSld">
      <pc:chgData name="Greta Hilding" userId="S::gretah@uia.no::e340b5e1-9405-46f9-a5f4-ac04561009e2" providerId="AD" clId="Web-{0FBBBE4B-2022-7DDA-CC34-A7EB21F79583}" dt="2023-01-11T15:35:59.274" v="0" actId="20577"/>
      <pc:docMkLst>
        <pc:docMk/>
      </pc:docMkLst>
      <pc:sldChg chg="modSp">
        <pc:chgData name="Greta Hilding" userId="S::gretah@uia.no::e340b5e1-9405-46f9-a5f4-ac04561009e2" providerId="AD" clId="Web-{0FBBBE4B-2022-7DDA-CC34-A7EB21F79583}" dt="2023-01-11T15:35:59.274" v="0" actId="20577"/>
        <pc:sldMkLst>
          <pc:docMk/>
          <pc:sldMk cId="3797389154" sldId="2147374705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090E9C-B963-40D1-89A1-9970C3023D00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53AF5D02-8B9E-4379-A513-396C48AE5781}">
      <dgm:prSet phldrT="[Tekst]" custT="1"/>
      <dgm:spPr/>
      <dgm:t>
        <a:bodyPr/>
        <a:lstStyle/>
        <a:p>
          <a:r>
            <a:rPr lang="nb-NO" sz="2500"/>
            <a:t>Nivå 1</a:t>
          </a:r>
        </a:p>
      </dgm:t>
    </dgm:pt>
    <dgm:pt modelId="{29998D51-4B85-47C6-8F20-5B2EA21F0CC1}" type="parTrans" cxnId="{1CD248DA-BFA1-4CFB-ABAA-50CDF631D4DC}">
      <dgm:prSet/>
      <dgm:spPr/>
      <dgm:t>
        <a:bodyPr/>
        <a:lstStyle/>
        <a:p>
          <a:endParaRPr lang="nb-NO"/>
        </a:p>
      </dgm:t>
    </dgm:pt>
    <dgm:pt modelId="{2DACA8DF-EBED-4DA6-98C9-5E3BB5F90329}" type="sibTrans" cxnId="{1CD248DA-BFA1-4CFB-ABAA-50CDF631D4DC}">
      <dgm:prSet/>
      <dgm:spPr/>
      <dgm:t>
        <a:bodyPr/>
        <a:lstStyle/>
        <a:p>
          <a:endParaRPr lang="nb-NO"/>
        </a:p>
      </dgm:t>
    </dgm:pt>
    <dgm:pt modelId="{E7EE994E-8F69-4A70-ACF4-259B718FCFE7}">
      <dgm:prSet phldrT="[Tekst]" custT="1"/>
      <dgm:spPr/>
      <dgm:t>
        <a:bodyPr/>
        <a:lstStyle/>
        <a:p>
          <a:r>
            <a:rPr lang="nb-NO" sz="2500"/>
            <a:t>+Nivå 3</a:t>
          </a:r>
        </a:p>
      </dgm:t>
    </dgm:pt>
    <dgm:pt modelId="{51E2962A-6EE9-4D5E-AACA-BEB035D53AAE}" type="parTrans" cxnId="{11BEDBED-4316-41AD-AD5E-5120D2DBF8FB}">
      <dgm:prSet/>
      <dgm:spPr/>
      <dgm:t>
        <a:bodyPr/>
        <a:lstStyle/>
        <a:p>
          <a:endParaRPr lang="nb-NO"/>
        </a:p>
      </dgm:t>
    </dgm:pt>
    <dgm:pt modelId="{8EF268C6-C0B9-4646-8467-1A5F211552D0}" type="sibTrans" cxnId="{11BEDBED-4316-41AD-AD5E-5120D2DBF8FB}">
      <dgm:prSet/>
      <dgm:spPr/>
      <dgm:t>
        <a:bodyPr/>
        <a:lstStyle/>
        <a:p>
          <a:endParaRPr lang="nb-NO"/>
        </a:p>
      </dgm:t>
    </dgm:pt>
    <dgm:pt modelId="{4A94217B-2D9E-49DA-AAC7-7CB525A368B6}">
      <dgm:prSet phldrT="[Tekst]" custT="1"/>
      <dgm:spPr/>
      <dgm:t>
        <a:bodyPr/>
        <a:lstStyle/>
        <a:p>
          <a:r>
            <a:rPr lang="nb-NO" sz="2500"/>
            <a:t>+Nivå 4 </a:t>
          </a:r>
        </a:p>
      </dgm:t>
    </dgm:pt>
    <dgm:pt modelId="{A06119C1-34EA-4E73-B281-6E71FA00EEFD}" type="parTrans" cxnId="{A3A51712-A3F1-4079-9965-48EB06654D0F}">
      <dgm:prSet/>
      <dgm:spPr/>
      <dgm:t>
        <a:bodyPr/>
        <a:lstStyle/>
        <a:p>
          <a:endParaRPr lang="nb-NO"/>
        </a:p>
      </dgm:t>
    </dgm:pt>
    <dgm:pt modelId="{DAB5D0E7-E3F9-474B-BC35-FC366B40476C}" type="sibTrans" cxnId="{A3A51712-A3F1-4079-9965-48EB06654D0F}">
      <dgm:prSet/>
      <dgm:spPr/>
      <dgm:t>
        <a:bodyPr/>
        <a:lstStyle/>
        <a:p>
          <a:endParaRPr lang="nb-NO"/>
        </a:p>
      </dgm:t>
    </dgm:pt>
    <dgm:pt modelId="{B41B4687-DB6F-441E-8014-2A9B9AF096D7}">
      <dgm:prSet/>
      <dgm:spPr/>
      <dgm:t>
        <a:bodyPr/>
        <a:lstStyle/>
        <a:p>
          <a:endParaRPr lang="nb-NO"/>
        </a:p>
      </dgm:t>
    </dgm:pt>
    <dgm:pt modelId="{82B10EAA-8E13-4945-BA3A-0DAE4FA66450}" type="parTrans" cxnId="{CEC7AF6D-E97E-4FEC-8425-F1AA4DB48C2D}">
      <dgm:prSet/>
      <dgm:spPr/>
      <dgm:t>
        <a:bodyPr/>
        <a:lstStyle/>
        <a:p>
          <a:endParaRPr lang="nb-NO"/>
        </a:p>
      </dgm:t>
    </dgm:pt>
    <dgm:pt modelId="{B80AAFCB-4650-4C71-98CD-020E0B74E4B9}" type="sibTrans" cxnId="{CEC7AF6D-E97E-4FEC-8425-F1AA4DB48C2D}">
      <dgm:prSet/>
      <dgm:spPr/>
      <dgm:t>
        <a:bodyPr/>
        <a:lstStyle/>
        <a:p>
          <a:endParaRPr lang="nb-NO"/>
        </a:p>
      </dgm:t>
    </dgm:pt>
    <dgm:pt modelId="{457E6C07-ABAE-4902-93C4-DC9846BB5CE8}">
      <dgm:prSet phldrT="[Tekst]" custT="1"/>
      <dgm:spPr/>
      <dgm:t>
        <a:bodyPr/>
        <a:lstStyle/>
        <a:p>
          <a:r>
            <a:rPr lang="nb-NO" sz="2500"/>
            <a:t>+Nivå 6 </a:t>
          </a:r>
        </a:p>
      </dgm:t>
    </dgm:pt>
    <dgm:pt modelId="{07732F34-88CF-4DD1-A2B6-C3F2DF5C0440}" type="parTrans" cxnId="{C6F1FF94-00BC-4E08-9B9F-72FEAA5CF493}">
      <dgm:prSet/>
      <dgm:spPr/>
      <dgm:t>
        <a:bodyPr/>
        <a:lstStyle/>
        <a:p>
          <a:endParaRPr lang="nb-NO"/>
        </a:p>
      </dgm:t>
    </dgm:pt>
    <dgm:pt modelId="{11A05157-13BF-4B00-9698-FEDCF67C6F2C}" type="sibTrans" cxnId="{C6F1FF94-00BC-4E08-9B9F-72FEAA5CF493}">
      <dgm:prSet/>
      <dgm:spPr/>
      <dgm:t>
        <a:bodyPr/>
        <a:lstStyle/>
        <a:p>
          <a:endParaRPr lang="nb-NO"/>
        </a:p>
      </dgm:t>
    </dgm:pt>
    <dgm:pt modelId="{51053A1B-2D14-4BBA-8727-9CA49E73011F}">
      <dgm:prSet/>
      <dgm:spPr/>
      <dgm:t>
        <a:bodyPr/>
        <a:lstStyle/>
        <a:p>
          <a:endParaRPr lang="nb-NO"/>
        </a:p>
      </dgm:t>
    </dgm:pt>
    <dgm:pt modelId="{080D09EE-A215-4DD9-9870-B03356E1A342}" type="parTrans" cxnId="{1F5A1DE2-B776-434E-87A3-20341E1587CC}">
      <dgm:prSet/>
      <dgm:spPr/>
      <dgm:t>
        <a:bodyPr/>
        <a:lstStyle/>
        <a:p>
          <a:endParaRPr lang="nb-NO"/>
        </a:p>
      </dgm:t>
    </dgm:pt>
    <dgm:pt modelId="{9330BF6E-4CAC-431D-BB35-1E583857AE1C}" type="sibTrans" cxnId="{1F5A1DE2-B776-434E-87A3-20341E1587CC}">
      <dgm:prSet/>
      <dgm:spPr/>
      <dgm:t>
        <a:bodyPr/>
        <a:lstStyle/>
        <a:p>
          <a:endParaRPr lang="nb-NO"/>
        </a:p>
      </dgm:t>
    </dgm:pt>
    <dgm:pt modelId="{754F070A-A1DD-4928-A310-266ACD9BA4C7}">
      <dgm:prSet/>
      <dgm:spPr/>
      <dgm:t>
        <a:bodyPr/>
        <a:lstStyle/>
        <a:p>
          <a:endParaRPr lang="nb-NO"/>
        </a:p>
      </dgm:t>
    </dgm:pt>
    <dgm:pt modelId="{A4B1B2B1-DB77-4FE1-91E7-E81C2DA4C6EF}" type="parTrans" cxnId="{DB22A3BB-660F-4694-8CA2-5EB00B2EEF76}">
      <dgm:prSet/>
      <dgm:spPr/>
      <dgm:t>
        <a:bodyPr/>
        <a:lstStyle/>
        <a:p>
          <a:endParaRPr lang="nb-NO"/>
        </a:p>
      </dgm:t>
    </dgm:pt>
    <dgm:pt modelId="{18F238FF-BBE3-4610-AE8A-2F2BAB294D81}" type="sibTrans" cxnId="{DB22A3BB-660F-4694-8CA2-5EB00B2EEF76}">
      <dgm:prSet/>
      <dgm:spPr/>
      <dgm:t>
        <a:bodyPr/>
        <a:lstStyle/>
        <a:p>
          <a:endParaRPr lang="nb-NO"/>
        </a:p>
      </dgm:t>
    </dgm:pt>
    <dgm:pt modelId="{5851524B-E9D3-4C3F-B0C5-274948F89DF5}">
      <dgm:prSet/>
      <dgm:spPr/>
      <dgm:t>
        <a:bodyPr/>
        <a:lstStyle/>
        <a:p>
          <a:endParaRPr lang="nb-NO"/>
        </a:p>
      </dgm:t>
    </dgm:pt>
    <dgm:pt modelId="{2881EC4A-32D8-4A8F-AF85-2AB02D43CEEE}" type="parTrans" cxnId="{7067D7C0-2CDE-4106-86BC-78F6E5B5AED3}">
      <dgm:prSet/>
      <dgm:spPr/>
      <dgm:t>
        <a:bodyPr/>
        <a:lstStyle/>
        <a:p>
          <a:endParaRPr lang="nb-NO"/>
        </a:p>
      </dgm:t>
    </dgm:pt>
    <dgm:pt modelId="{9C139472-B3D5-4FE3-A345-25BC42A9C28D}" type="sibTrans" cxnId="{7067D7C0-2CDE-4106-86BC-78F6E5B5AED3}">
      <dgm:prSet/>
      <dgm:spPr/>
      <dgm:t>
        <a:bodyPr/>
        <a:lstStyle/>
        <a:p>
          <a:endParaRPr lang="nb-NO"/>
        </a:p>
      </dgm:t>
    </dgm:pt>
    <dgm:pt modelId="{902FDF8B-B78B-4AA2-AC63-32CECC1CEF6C}" type="pres">
      <dgm:prSet presAssocID="{E8090E9C-B963-40D1-89A1-9970C3023D00}" presName="rootnode" presStyleCnt="0">
        <dgm:presLayoutVars>
          <dgm:chMax/>
          <dgm:chPref/>
          <dgm:dir/>
          <dgm:animLvl val="lvl"/>
        </dgm:presLayoutVars>
      </dgm:prSet>
      <dgm:spPr/>
    </dgm:pt>
    <dgm:pt modelId="{6ED0462F-C8B0-4DF3-B0AF-8E2C8F1092F3}" type="pres">
      <dgm:prSet presAssocID="{53AF5D02-8B9E-4379-A513-396C48AE5781}" presName="composite" presStyleCnt="0"/>
      <dgm:spPr/>
    </dgm:pt>
    <dgm:pt modelId="{2EFF1F11-E0A6-4D47-8D68-0DC990D6E0D2}" type="pres">
      <dgm:prSet presAssocID="{53AF5D02-8B9E-4379-A513-396C48AE5781}" presName="LShape" presStyleLbl="alignNode1" presStyleIdx="0" presStyleCnt="15"/>
      <dgm:spPr>
        <a:solidFill>
          <a:schemeClr val="bg1">
            <a:lumMod val="75000"/>
          </a:schemeClr>
        </a:solidFill>
        <a:ln>
          <a:noFill/>
        </a:ln>
      </dgm:spPr>
    </dgm:pt>
    <dgm:pt modelId="{F82C67B1-2661-4172-8028-84E66901F0A0}" type="pres">
      <dgm:prSet presAssocID="{53AF5D02-8B9E-4379-A513-396C48AE5781}" presName="ParentText" presStyleLbl="revTx" presStyleIdx="0" presStyleCnt="8">
        <dgm:presLayoutVars>
          <dgm:chMax val="0"/>
          <dgm:chPref val="0"/>
          <dgm:bulletEnabled val="1"/>
        </dgm:presLayoutVars>
      </dgm:prSet>
      <dgm:spPr/>
    </dgm:pt>
    <dgm:pt modelId="{095B1BAC-3225-4182-AC36-D4ED7D114817}" type="pres">
      <dgm:prSet presAssocID="{53AF5D02-8B9E-4379-A513-396C48AE5781}" presName="Triangle" presStyleLbl="alignNode1" presStyleIdx="1" presStyleCnt="15" custLinFactNeighborX="8541" custLinFactNeighborY="32861"/>
      <dgm:spPr>
        <a:solidFill>
          <a:schemeClr val="bg1"/>
        </a:solidFill>
        <a:ln>
          <a:noFill/>
        </a:ln>
      </dgm:spPr>
    </dgm:pt>
    <dgm:pt modelId="{75D3099A-76F7-4830-A648-03B0E7DCD82B}" type="pres">
      <dgm:prSet presAssocID="{2DACA8DF-EBED-4DA6-98C9-5E3BB5F90329}" presName="sibTrans" presStyleCnt="0"/>
      <dgm:spPr/>
    </dgm:pt>
    <dgm:pt modelId="{A55D9E23-1BC6-4C32-A361-C034B63F65C8}" type="pres">
      <dgm:prSet presAssocID="{2DACA8DF-EBED-4DA6-98C9-5E3BB5F90329}" presName="space" presStyleCnt="0"/>
      <dgm:spPr/>
    </dgm:pt>
    <dgm:pt modelId="{5DFFA0F0-3045-44AC-B2B3-C54690FDB356}" type="pres">
      <dgm:prSet presAssocID="{754F070A-A1DD-4928-A310-266ACD9BA4C7}" presName="composite" presStyleCnt="0"/>
      <dgm:spPr/>
    </dgm:pt>
    <dgm:pt modelId="{CC9ADE8B-BA7E-4DB8-A0B0-E0EDE23CA08C}" type="pres">
      <dgm:prSet presAssocID="{754F070A-A1DD-4928-A310-266ACD9BA4C7}" presName="LShape" presStyleLbl="alignNode1" presStyleIdx="2" presStyleCnt="15"/>
      <dgm:spPr>
        <a:solidFill>
          <a:schemeClr val="bg1">
            <a:lumMod val="50000"/>
          </a:schemeClr>
        </a:solidFill>
        <a:ln>
          <a:noFill/>
        </a:ln>
      </dgm:spPr>
    </dgm:pt>
    <dgm:pt modelId="{FF53134D-F88E-41AF-85E8-992A3382F4D4}" type="pres">
      <dgm:prSet presAssocID="{754F070A-A1DD-4928-A310-266ACD9BA4C7}" presName="ParentText" presStyleLbl="revTx" presStyleIdx="1" presStyleCnt="8">
        <dgm:presLayoutVars>
          <dgm:chMax val="0"/>
          <dgm:chPref val="0"/>
          <dgm:bulletEnabled val="1"/>
        </dgm:presLayoutVars>
      </dgm:prSet>
      <dgm:spPr/>
    </dgm:pt>
    <dgm:pt modelId="{0E847C1E-4C7D-4BC4-89DA-75823EB5FD5A}" type="pres">
      <dgm:prSet presAssocID="{754F070A-A1DD-4928-A310-266ACD9BA4C7}" presName="Triangle" presStyleLbl="alignNode1" presStyleIdx="3" presStyleCnt="15"/>
      <dgm:spPr>
        <a:noFill/>
        <a:ln>
          <a:noFill/>
        </a:ln>
      </dgm:spPr>
    </dgm:pt>
    <dgm:pt modelId="{462AD8AA-B172-4B6A-A802-105382153105}" type="pres">
      <dgm:prSet presAssocID="{18F238FF-BBE3-4610-AE8A-2F2BAB294D81}" presName="sibTrans" presStyleCnt="0"/>
      <dgm:spPr/>
    </dgm:pt>
    <dgm:pt modelId="{1D18E68D-4BB0-421B-A30C-8A2D6F187B69}" type="pres">
      <dgm:prSet presAssocID="{18F238FF-BBE3-4610-AE8A-2F2BAB294D81}" presName="space" presStyleCnt="0"/>
      <dgm:spPr/>
    </dgm:pt>
    <dgm:pt modelId="{AB5551A3-7972-49C1-8F13-D55900E2FD09}" type="pres">
      <dgm:prSet presAssocID="{E7EE994E-8F69-4A70-ACF4-259B718FCFE7}" presName="composite" presStyleCnt="0"/>
      <dgm:spPr/>
    </dgm:pt>
    <dgm:pt modelId="{3C86E7CE-2F31-4E04-B9B8-F5B5B3DD6277}" type="pres">
      <dgm:prSet presAssocID="{E7EE994E-8F69-4A70-ACF4-259B718FCFE7}" presName="LShape" presStyleLbl="alignNode1" presStyleIdx="4" presStyleCnt="15"/>
      <dgm:spPr>
        <a:solidFill>
          <a:srgbClr val="FFF3F8"/>
        </a:solidFill>
        <a:ln>
          <a:noFill/>
        </a:ln>
      </dgm:spPr>
    </dgm:pt>
    <dgm:pt modelId="{E9FEB519-7EDA-4F16-A67F-1041D3878F4C}" type="pres">
      <dgm:prSet presAssocID="{E7EE994E-8F69-4A70-ACF4-259B718FCFE7}" presName="ParentText" presStyleLbl="revTx" presStyleIdx="2" presStyleCnt="8">
        <dgm:presLayoutVars>
          <dgm:chMax val="0"/>
          <dgm:chPref val="0"/>
          <dgm:bulletEnabled val="1"/>
        </dgm:presLayoutVars>
      </dgm:prSet>
      <dgm:spPr/>
    </dgm:pt>
    <dgm:pt modelId="{4FAE3FC3-68FD-42DB-8833-6F302DA0DFDE}" type="pres">
      <dgm:prSet presAssocID="{E7EE994E-8F69-4A70-ACF4-259B718FCFE7}" presName="Triangle" presStyleLbl="alignNode1" presStyleIdx="5" presStyleCnt="15"/>
      <dgm:spPr>
        <a:solidFill>
          <a:schemeClr val="bg1"/>
        </a:solidFill>
        <a:ln>
          <a:noFill/>
        </a:ln>
      </dgm:spPr>
    </dgm:pt>
    <dgm:pt modelId="{81A00C94-9983-4958-879A-4A99AF2C2D63}" type="pres">
      <dgm:prSet presAssocID="{8EF268C6-C0B9-4646-8467-1A5F211552D0}" presName="sibTrans" presStyleCnt="0"/>
      <dgm:spPr/>
    </dgm:pt>
    <dgm:pt modelId="{CCB1F20B-EFAB-412C-9917-C48069DFB097}" type="pres">
      <dgm:prSet presAssocID="{8EF268C6-C0B9-4646-8467-1A5F211552D0}" presName="space" presStyleCnt="0"/>
      <dgm:spPr/>
    </dgm:pt>
    <dgm:pt modelId="{31C3F350-3EDF-4A93-8D6D-E49A79F44C27}" type="pres">
      <dgm:prSet presAssocID="{4A94217B-2D9E-49DA-AAC7-7CB525A368B6}" presName="composite" presStyleCnt="0"/>
      <dgm:spPr/>
    </dgm:pt>
    <dgm:pt modelId="{848E1D70-6B51-4004-9E44-5F33E364F87A}" type="pres">
      <dgm:prSet presAssocID="{4A94217B-2D9E-49DA-AAC7-7CB525A368B6}" presName="LShape" presStyleLbl="alignNode1" presStyleIdx="6" presStyleCnt="15"/>
      <dgm:spPr>
        <a:solidFill>
          <a:srgbClr val="FFE1E7"/>
        </a:solidFill>
        <a:ln>
          <a:noFill/>
        </a:ln>
      </dgm:spPr>
    </dgm:pt>
    <dgm:pt modelId="{973D130E-DA4E-430B-A1BF-A9C8DA05E028}" type="pres">
      <dgm:prSet presAssocID="{4A94217B-2D9E-49DA-AAC7-7CB525A368B6}" presName="ParentText" presStyleLbl="revTx" presStyleIdx="3" presStyleCnt="8" custScaleX="98463" custLinFactNeighborX="-1551" custLinFactNeighborY="-2786">
        <dgm:presLayoutVars>
          <dgm:chMax val="0"/>
          <dgm:chPref val="0"/>
          <dgm:bulletEnabled val="1"/>
        </dgm:presLayoutVars>
      </dgm:prSet>
      <dgm:spPr/>
    </dgm:pt>
    <dgm:pt modelId="{A193102B-F27E-418C-9D5A-39C9EB2D5C0C}" type="pres">
      <dgm:prSet presAssocID="{4A94217B-2D9E-49DA-AAC7-7CB525A368B6}" presName="Triangle" presStyleLbl="alignNode1" presStyleIdx="7" presStyleCnt="15"/>
      <dgm:spPr>
        <a:solidFill>
          <a:schemeClr val="bg1"/>
        </a:solidFill>
        <a:ln>
          <a:noFill/>
        </a:ln>
      </dgm:spPr>
    </dgm:pt>
    <dgm:pt modelId="{C916496A-A999-445C-9BFD-E73D68504861}" type="pres">
      <dgm:prSet presAssocID="{DAB5D0E7-E3F9-474B-BC35-FC366B40476C}" presName="sibTrans" presStyleCnt="0"/>
      <dgm:spPr/>
    </dgm:pt>
    <dgm:pt modelId="{102BA2C7-EB9C-4AB8-872D-25732CB4F78D}" type="pres">
      <dgm:prSet presAssocID="{DAB5D0E7-E3F9-474B-BC35-FC366B40476C}" presName="space" presStyleCnt="0"/>
      <dgm:spPr/>
    </dgm:pt>
    <dgm:pt modelId="{63D44124-E4EE-44C1-9A21-7742DF25C220}" type="pres">
      <dgm:prSet presAssocID="{B41B4687-DB6F-441E-8014-2A9B9AF096D7}" presName="composite" presStyleCnt="0"/>
      <dgm:spPr/>
    </dgm:pt>
    <dgm:pt modelId="{69DF1C95-579F-4820-A739-8B430301412C}" type="pres">
      <dgm:prSet presAssocID="{B41B4687-DB6F-441E-8014-2A9B9AF096D7}" presName="LShape" presStyleLbl="alignNode1" presStyleIdx="8" presStyleCnt="15"/>
      <dgm:spPr>
        <a:solidFill>
          <a:srgbClr val="FFC9D5"/>
        </a:solidFill>
        <a:ln>
          <a:noFill/>
        </a:ln>
      </dgm:spPr>
    </dgm:pt>
    <dgm:pt modelId="{B3DF8F7A-593F-44B6-B8DA-4E16105AB83B}" type="pres">
      <dgm:prSet presAssocID="{B41B4687-DB6F-441E-8014-2A9B9AF096D7}" presName="ParentText" presStyleLbl="revTx" presStyleIdx="4" presStyleCnt="8">
        <dgm:presLayoutVars>
          <dgm:chMax val="0"/>
          <dgm:chPref val="0"/>
          <dgm:bulletEnabled val="1"/>
        </dgm:presLayoutVars>
      </dgm:prSet>
      <dgm:spPr/>
    </dgm:pt>
    <dgm:pt modelId="{F5C6D269-5E78-4D59-ABB9-B5B0D8C6A2D9}" type="pres">
      <dgm:prSet presAssocID="{B41B4687-DB6F-441E-8014-2A9B9AF096D7}" presName="Triangle" presStyleLbl="alignNode1" presStyleIdx="9" presStyleCnt="15"/>
      <dgm:spPr>
        <a:solidFill>
          <a:schemeClr val="bg1"/>
        </a:solidFill>
        <a:ln>
          <a:noFill/>
        </a:ln>
      </dgm:spPr>
    </dgm:pt>
    <dgm:pt modelId="{C5B0B51A-E245-4952-A48B-636051BAF93C}" type="pres">
      <dgm:prSet presAssocID="{B80AAFCB-4650-4C71-98CD-020E0B74E4B9}" presName="sibTrans" presStyleCnt="0"/>
      <dgm:spPr/>
    </dgm:pt>
    <dgm:pt modelId="{80F91985-A06F-4381-BD20-C0B4A269BF6C}" type="pres">
      <dgm:prSet presAssocID="{B80AAFCB-4650-4C71-98CD-020E0B74E4B9}" presName="space" presStyleCnt="0"/>
      <dgm:spPr/>
    </dgm:pt>
    <dgm:pt modelId="{97E8247A-B495-4A86-9494-632863C88440}" type="pres">
      <dgm:prSet presAssocID="{457E6C07-ABAE-4902-93C4-DC9846BB5CE8}" presName="composite" presStyleCnt="0"/>
      <dgm:spPr/>
    </dgm:pt>
    <dgm:pt modelId="{274A76DB-32C8-4D67-830D-ACFE98F81FCD}" type="pres">
      <dgm:prSet presAssocID="{457E6C07-ABAE-4902-93C4-DC9846BB5CE8}" presName="LShape" presStyleLbl="alignNode1" presStyleIdx="10" presStyleCnt="15"/>
      <dgm:spPr>
        <a:solidFill>
          <a:srgbClr val="FF97AD"/>
        </a:solidFill>
        <a:ln>
          <a:noFill/>
        </a:ln>
      </dgm:spPr>
    </dgm:pt>
    <dgm:pt modelId="{9592D7D9-66C2-4463-8F78-7C0953240C2D}" type="pres">
      <dgm:prSet presAssocID="{457E6C07-ABAE-4902-93C4-DC9846BB5CE8}" presName="ParentText" presStyleLbl="revTx" presStyleIdx="5" presStyleCnt="8" custScaleX="98463" custLinFactNeighborX="2266" custLinFactNeighborY="3949">
        <dgm:presLayoutVars>
          <dgm:chMax val="0"/>
          <dgm:chPref val="0"/>
          <dgm:bulletEnabled val="1"/>
        </dgm:presLayoutVars>
      </dgm:prSet>
      <dgm:spPr/>
    </dgm:pt>
    <dgm:pt modelId="{C6D70F03-AEF1-4D1A-84DD-C4969F3CB169}" type="pres">
      <dgm:prSet presAssocID="{457E6C07-ABAE-4902-93C4-DC9846BB5CE8}" presName="Triangle" presStyleLbl="alignNode1" presStyleIdx="11" presStyleCnt="15"/>
      <dgm:spPr>
        <a:solidFill>
          <a:schemeClr val="bg1"/>
        </a:solidFill>
        <a:ln>
          <a:noFill/>
        </a:ln>
      </dgm:spPr>
    </dgm:pt>
    <dgm:pt modelId="{439888F9-0277-4D44-A1C2-8ADED8E5803A}" type="pres">
      <dgm:prSet presAssocID="{11A05157-13BF-4B00-9698-FEDCF67C6F2C}" presName="sibTrans" presStyleCnt="0"/>
      <dgm:spPr/>
    </dgm:pt>
    <dgm:pt modelId="{892D932D-2B3B-4F9C-880B-7390B825466D}" type="pres">
      <dgm:prSet presAssocID="{11A05157-13BF-4B00-9698-FEDCF67C6F2C}" presName="space" presStyleCnt="0"/>
      <dgm:spPr/>
    </dgm:pt>
    <dgm:pt modelId="{A924C7D3-14C3-458F-AE4B-970D21B05115}" type="pres">
      <dgm:prSet presAssocID="{51053A1B-2D14-4BBA-8727-9CA49E73011F}" presName="composite" presStyleCnt="0"/>
      <dgm:spPr/>
    </dgm:pt>
    <dgm:pt modelId="{BA51D12D-E1AE-4325-80C8-9EFB8C02BA99}" type="pres">
      <dgm:prSet presAssocID="{51053A1B-2D14-4BBA-8727-9CA49E73011F}" presName="LShape" presStyleLbl="alignNode1" presStyleIdx="12" presStyleCnt="15"/>
      <dgm:spPr>
        <a:solidFill>
          <a:srgbClr val="D2002D"/>
        </a:solidFill>
        <a:ln>
          <a:noFill/>
        </a:ln>
      </dgm:spPr>
    </dgm:pt>
    <dgm:pt modelId="{9A2B8608-DA7D-4850-85D9-E3575A0D1624}" type="pres">
      <dgm:prSet presAssocID="{51053A1B-2D14-4BBA-8727-9CA49E73011F}" presName="ParentText" presStyleLbl="revTx" presStyleIdx="6" presStyleCnt="8">
        <dgm:presLayoutVars>
          <dgm:chMax val="0"/>
          <dgm:chPref val="0"/>
          <dgm:bulletEnabled val="1"/>
        </dgm:presLayoutVars>
      </dgm:prSet>
      <dgm:spPr/>
    </dgm:pt>
    <dgm:pt modelId="{C77552A2-ECFB-4179-A852-9610EC82B151}" type="pres">
      <dgm:prSet presAssocID="{51053A1B-2D14-4BBA-8727-9CA49E73011F}" presName="Triangle" presStyleLbl="alignNode1" presStyleIdx="13" presStyleCnt="15"/>
      <dgm:spPr>
        <a:solidFill>
          <a:schemeClr val="bg1"/>
        </a:solidFill>
        <a:ln>
          <a:noFill/>
        </a:ln>
      </dgm:spPr>
    </dgm:pt>
    <dgm:pt modelId="{9D931DAF-77D4-4BF6-9154-96CDC36975EF}" type="pres">
      <dgm:prSet presAssocID="{9330BF6E-4CAC-431D-BB35-1E583857AE1C}" presName="sibTrans" presStyleCnt="0"/>
      <dgm:spPr/>
    </dgm:pt>
    <dgm:pt modelId="{098B1835-DFE3-4FCB-BC0F-3CD3094C7D43}" type="pres">
      <dgm:prSet presAssocID="{9330BF6E-4CAC-431D-BB35-1E583857AE1C}" presName="space" presStyleCnt="0"/>
      <dgm:spPr/>
    </dgm:pt>
    <dgm:pt modelId="{F5B2D01D-ED42-4126-95B0-08D32595422D}" type="pres">
      <dgm:prSet presAssocID="{5851524B-E9D3-4C3F-B0C5-274948F89DF5}" presName="composite" presStyleCnt="0"/>
      <dgm:spPr/>
    </dgm:pt>
    <dgm:pt modelId="{5275585A-F95C-4BEE-A550-2397C6597570}" type="pres">
      <dgm:prSet presAssocID="{5851524B-E9D3-4C3F-B0C5-274948F89DF5}" presName="LShape" presStyleLbl="alignNode1" presStyleIdx="14" presStyleCnt="15"/>
      <dgm:spPr>
        <a:solidFill>
          <a:schemeClr val="tx1"/>
        </a:solidFill>
        <a:ln>
          <a:solidFill>
            <a:schemeClr val="tx1"/>
          </a:solidFill>
        </a:ln>
      </dgm:spPr>
    </dgm:pt>
    <dgm:pt modelId="{96B14814-C4B4-4A10-BD89-C6F5010C83D5}" type="pres">
      <dgm:prSet presAssocID="{5851524B-E9D3-4C3F-B0C5-274948F89DF5}" presName="ParentText" presStyleLbl="revTx" presStyleIdx="7" presStyleCnt="8">
        <dgm:presLayoutVars>
          <dgm:chMax val="0"/>
          <dgm:chPref val="0"/>
          <dgm:bulletEnabled val="1"/>
        </dgm:presLayoutVars>
      </dgm:prSet>
      <dgm:spPr/>
    </dgm:pt>
  </dgm:ptLst>
  <dgm:cxnLst>
    <dgm:cxn modelId="{A3A51712-A3F1-4079-9965-48EB06654D0F}" srcId="{E8090E9C-B963-40D1-89A1-9970C3023D00}" destId="{4A94217B-2D9E-49DA-AAC7-7CB525A368B6}" srcOrd="3" destOrd="0" parTransId="{A06119C1-34EA-4E73-B281-6E71FA00EEFD}" sibTransId="{DAB5D0E7-E3F9-474B-BC35-FC366B40476C}"/>
    <dgm:cxn modelId="{4141C512-D83C-4BFB-AC99-F1E5F4A37072}" type="presOf" srcId="{E7EE994E-8F69-4A70-ACF4-259B718FCFE7}" destId="{E9FEB519-7EDA-4F16-A67F-1041D3878F4C}" srcOrd="0" destOrd="0" presId="urn:microsoft.com/office/officeart/2009/3/layout/StepUpProcess"/>
    <dgm:cxn modelId="{F00F0C15-5C39-468F-961B-BDDF1FE793AC}" type="presOf" srcId="{4A94217B-2D9E-49DA-AAC7-7CB525A368B6}" destId="{973D130E-DA4E-430B-A1BF-A9C8DA05E028}" srcOrd="0" destOrd="0" presId="urn:microsoft.com/office/officeart/2009/3/layout/StepUpProcess"/>
    <dgm:cxn modelId="{743D6F43-300E-4610-99BF-E808B4102913}" type="presOf" srcId="{E8090E9C-B963-40D1-89A1-9970C3023D00}" destId="{902FDF8B-B78B-4AA2-AC63-32CECC1CEF6C}" srcOrd="0" destOrd="0" presId="urn:microsoft.com/office/officeart/2009/3/layout/StepUpProcess"/>
    <dgm:cxn modelId="{E93FBE65-B3F3-4D8C-B811-88947039F913}" type="presOf" srcId="{53AF5D02-8B9E-4379-A513-396C48AE5781}" destId="{F82C67B1-2661-4172-8028-84E66901F0A0}" srcOrd="0" destOrd="0" presId="urn:microsoft.com/office/officeart/2009/3/layout/StepUpProcess"/>
    <dgm:cxn modelId="{ADDB4366-0CF7-4D21-B217-D09AC5A1B13F}" type="presOf" srcId="{457E6C07-ABAE-4902-93C4-DC9846BB5CE8}" destId="{9592D7D9-66C2-4463-8F78-7C0953240C2D}" srcOrd="0" destOrd="0" presId="urn:microsoft.com/office/officeart/2009/3/layout/StepUpProcess"/>
    <dgm:cxn modelId="{CEC7AF6D-E97E-4FEC-8425-F1AA4DB48C2D}" srcId="{E8090E9C-B963-40D1-89A1-9970C3023D00}" destId="{B41B4687-DB6F-441E-8014-2A9B9AF096D7}" srcOrd="4" destOrd="0" parTransId="{82B10EAA-8E13-4945-BA3A-0DAE4FA66450}" sibTransId="{B80AAFCB-4650-4C71-98CD-020E0B74E4B9}"/>
    <dgm:cxn modelId="{0E2D627C-D215-45DD-B36C-95D1012C7546}" type="presOf" srcId="{51053A1B-2D14-4BBA-8727-9CA49E73011F}" destId="{9A2B8608-DA7D-4850-85D9-E3575A0D1624}" srcOrd="0" destOrd="0" presId="urn:microsoft.com/office/officeart/2009/3/layout/StepUpProcess"/>
    <dgm:cxn modelId="{C6F1FF94-00BC-4E08-9B9F-72FEAA5CF493}" srcId="{E8090E9C-B963-40D1-89A1-9970C3023D00}" destId="{457E6C07-ABAE-4902-93C4-DC9846BB5CE8}" srcOrd="5" destOrd="0" parTransId="{07732F34-88CF-4DD1-A2B6-C3F2DF5C0440}" sibTransId="{11A05157-13BF-4B00-9698-FEDCF67C6F2C}"/>
    <dgm:cxn modelId="{DB22A3BB-660F-4694-8CA2-5EB00B2EEF76}" srcId="{E8090E9C-B963-40D1-89A1-9970C3023D00}" destId="{754F070A-A1DD-4928-A310-266ACD9BA4C7}" srcOrd="1" destOrd="0" parTransId="{A4B1B2B1-DB77-4FE1-91E7-E81C2DA4C6EF}" sibTransId="{18F238FF-BBE3-4610-AE8A-2F2BAB294D81}"/>
    <dgm:cxn modelId="{42C7D0BB-963D-4392-95B4-41A8D126782F}" type="presOf" srcId="{5851524B-E9D3-4C3F-B0C5-274948F89DF5}" destId="{96B14814-C4B4-4A10-BD89-C6F5010C83D5}" srcOrd="0" destOrd="0" presId="urn:microsoft.com/office/officeart/2009/3/layout/StepUpProcess"/>
    <dgm:cxn modelId="{7067D7C0-2CDE-4106-86BC-78F6E5B5AED3}" srcId="{E8090E9C-B963-40D1-89A1-9970C3023D00}" destId="{5851524B-E9D3-4C3F-B0C5-274948F89DF5}" srcOrd="7" destOrd="0" parTransId="{2881EC4A-32D8-4A8F-AF85-2AB02D43CEEE}" sibTransId="{9C139472-B3D5-4FE3-A345-25BC42A9C28D}"/>
    <dgm:cxn modelId="{421A48C1-B85E-4E19-A32C-9BFC485C388F}" type="presOf" srcId="{754F070A-A1DD-4928-A310-266ACD9BA4C7}" destId="{FF53134D-F88E-41AF-85E8-992A3382F4D4}" srcOrd="0" destOrd="0" presId="urn:microsoft.com/office/officeart/2009/3/layout/StepUpProcess"/>
    <dgm:cxn modelId="{DACE4CC2-4544-4064-A2BF-70AC4F0CCCE3}" type="presOf" srcId="{B41B4687-DB6F-441E-8014-2A9B9AF096D7}" destId="{B3DF8F7A-593F-44B6-B8DA-4E16105AB83B}" srcOrd="0" destOrd="0" presId="urn:microsoft.com/office/officeart/2009/3/layout/StepUpProcess"/>
    <dgm:cxn modelId="{1CD248DA-BFA1-4CFB-ABAA-50CDF631D4DC}" srcId="{E8090E9C-B963-40D1-89A1-9970C3023D00}" destId="{53AF5D02-8B9E-4379-A513-396C48AE5781}" srcOrd="0" destOrd="0" parTransId="{29998D51-4B85-47C6-8F20-5B2EA21F0CC1}" sibTransId="{2DACA8DF-EBED-4DA6-98C9-5E3BB5F90329}"/>
    <dgm:cxn modelId="{1F5A1DE2-B776-434E-87A3-20341E1587CC}" srcId="{E8090E9C-B963-40D1-89A1-9970C3023D00}" destId="{51053A1B-2D14-4BBA-8727-9CA49E73011F}" srcOrd="6" destOrd="0" parTransId="{080D09EE-A215-4DD9-9870-B03356E1A342}" sibTransId="{9330BF6E-4CAC-431D-BB35-1E583857AE1C}"/>
    <dgm:cxn modelId="{11BEDBED-4316-41AD-AD5E-5120D2DBF8FB}" srcId="{E8090E9C-B963-40D1-89A1-9970C3023D00}" destId="{E7EE994E-8F69-4A70-ACF4-259B718FCFE7}" srcOrd="2" destOrd="0" parTransId="{51E2962A-6EE9-4D5E-AACA-BEB035D53AAE}" sibTransId="{8EF268C6-C0B9-4646-8467-1A5F211552D0}"/>
    <dgm:cxn modelId="{D5DA488F-C821-4945-AFAA-F3F8E88FECB0}" type="presParOf" srcId="{902FDF8B-B78B-4AA2-AC63-32CECC1CEF6C}" destId="{6ED0462F-C8B0-4DF3-B0AF-8E2C8F1092F3}" srcOrd="0" destOrd="0" presId="urn:microsoft.com/office/officeart/2009/3/layout/StepUpProcess"/>
    <dgm:cxn modelId="{E1D75C14-DF89-4CA7-9938-D9DB5048554E}" type="presParOf" srcId="{6ED0462F-C8B0-4DF3-B0AF-8E2C8F1092F3}" destId="{2EFF1F11-E0A6-4D47-8D68-0DC990D6E0D2}" srcOrd="0" destOrd="0" presId="urn:microsoft.com/office/officeart/2009/3/layout/StepUpProcess"/>
    <dgm:cxn modelId="{7D65CF17-ED39-460C-99A5-F3CF6BE87DC7}" type="presParOf" srcId="{6ED0462F-C8B0-4DF3-B0AF-8E2C8F1092F3}" destId="{F82C67B1-2661-4172-8028-84E66901F0A0}" srcOrd="1" destOrd="0" presId="urn:microsoft.com/office/officeart/2009/3/layout/StepUpProcess"/>
    <dgm:cxn modelId="{EF4CBCEA-3C05-484D-BD62-50EE2F4CB337}" type="presParOf" srcId="{6ED0462F-C8B0-4DF3-B0AF-8E2C8F1092F3}" destId="{095B1BAC-3225-4182-AC36-D4ED7D114817}" srcOrd="2" destOrd="0" presId="urn:microsoft.com/office/officeart/2009/3/layout/StepUpProcess"/>
    <dgm:cxn modelId="{FF9AAAD2-1956-48CA-842D-29855FCE6483}" type="presParOf" srcId="{902FDF8B-B78B-4AA2-AC63-32CECC1CEF6C}" destId="{75D3099A-76F7-4830-A648-03B0E7DCD82B}" srcOrd="1" destOrd="0" presId="urn:microsoft.com/office/officeart/2009/3/layout/StepUpProcess"/>
    <dgm:cxn modelId="{C32927B2-0444-4874-9E25-D4D4358D499C}" type="presParOf" srcId="{75D3099A-76F7-4830-A648-03B0E7DCD82B}" destId="{A55D9E23-1BC6-4C32-A361-C034B63F65C8}" srcOrd="0" destOrd="0" presId="urn:microsoft.com/office/officeart/2009/3/layout/StepUpProcess"/>
    <dgm:cxn modelId="{E0FEAED1-6969-4820-9255-7C4F0C2FAAF3}" type="presParOf" srcId="{902FDF8B-B78B-4AA2-AC63-32CECC1CEF6C}" destId="{5DFFA0F0-3045-44AC-B2B3-C54690FDB356}" srcOrd="2" destOrd="0" presId="urn:microsoft.com/office/officeart/2009/3/layout/StepUpProcess"/>
    <dgm:cxn modelId="{119EABA6-9443-4B9E-96DA-4028CC3EABF4}" type="presParOf" srcId="{5DFFA0F0-3045-44AC-B2B3-C54690FDB356}" destId="{CC9ADE8B-BA7E-4DB8-A0B0-E0EDE23CA08C}" srcOrd="0" destOrd="0" presId="urn:microsoft.com/office/officeart/2009/3/layout/StepUpProcess"/>
    <dgm:cxn modelId="{60C49786-F9E3-4482-A5ED-123CE8C38797}" type="presParOf" srcId="{5DFFA0F0-3045-44AC-B2B3-C54690FDB356}" destId="{FF53134D-F88E-41AF-85E8-992A3382F4D4}" srcOrd="1" destOrd="0" presId="urn:microsoft.com/office/officeart/2009/3/layout/StepUpProcess"/>
    <dgm:cxn modelId="{549ADB92-2B85-4EEE-9AED-19FD4E169923}" type="presParOf" srcId="{5DFFA0F0-3045-44AC-B2B3-C54690FDB356}" destId="{0E847C1E-4C7D-4BC4-89DA-75823EB5FD5A}" srcOrd="2" destOrd="0" presId="urn:microsoft.com/office/officeart/2009/3/layout/StepUpProcess"/>
    <dgm:cxn modelId="{87F9FE5E-F126-4E20-93F9-7EE448BFDDA9}" type="presParOf" srcId="{902FDF8B-B78B-4AA2-AC63-32CECC1CEF6C}" destId="{462AD8AA-B172-4B6A-A802-105382153105}" srcOrd="3" destOrd="0" presId="urn:microsoft.com/office/officeart/2009/3/layout/StepUpProcess"/>
    <dgm:cxn modelId="{5B70E54B-7D7E-4A10-A375-4B92FE1D3C7B}" type="presParOf" srcId="{462AD8AA-B172-4B6A-A802-105382153105}" destId="{1D18E68D-4BB0-421B-A30C-8A2D6F187B69}" srcOrd="0" destOrd="0" presId="urn:microsoft.com/office/officeart/2009/3/layout/StepUpProcess"/>
    <dgm:cxn modelId="{573CFB0A-7644-4866-ABEE-1C66AD532C94}" type="presParOf" srcId="{902FDF8B-B78B-4AA2-AC63-32CECC1CEF6C}" destId="{AB5551A3-7972-49C1-8F13-D55900E2FD09}" srcOrd="4" destOrd="0" presId="urn:microsoft.com/office/officeart/2009/3/layout/StepUpProcess"/>
    <dgm:cxn modelId="{7982FC2E-A8DA-4F14-AAFE-CB6834CFBADB}" type="presParOf" srcId="{AB5551A3-7972-49C1-8F13-D55900E2FD09}" destId="{3C86E7CE-2F31-4E04-B9B8-F5B5B3DD6277}" srcOrd="0" destOrd="0" presId="urn:microsoft.com/office/officeart/2009/3/layout/StepUpProcess"/>
    <dgm:cxn modelId="{4E21FF07-7A70-4757-968E-EDB776C06362}" type="presParOf" srcId="{AB5551A3-7972-49C1-8F13-D55900E2FD09}" destId="{E9FEB519-7EDA-4F16-A67F-1041D3878F4C}" srcOrd="1" destOrd="0" presId="urn:microsoft.com/office/officeart/2009/3/layout/StepUpProcess"/>
    <dgm:cxn modelId="{5D3DED8C-D5F8-452E-9D78-AC21D49B76CF}" type="presParOf" srcId="{AB5551A3-7972-49C1-8F13-D55900E2FD09}" destId="{4FAE3FC3-68FD-42DB-8833-6F302DA0DFDE}" srcOrd="2" destOrd="0" presId="urn:microsoft.com/office/officeart/2009/3/layout/StepUpProcess"/>
    <dgm:cxn modelId="{2FAA1C30-DB76-441F-9513-1D68D9B5840D}" type="presParOf" srcId="{902FDF8B-B78B-4AA2-AC63-32CECC1CEF6C}" destId="{81A00C94-9983-4958-879A-4A99AF2C2D63}" srcOrd="5" destOrd="0" presId="urn:microsoft.com/office/officeart/2009/3/layout/StepUpProcess"/>
    <dgm:cxn modelId="{8CE2F98A-E75D-4819-BE6C-1739E179A276}" type="presParOf" srcId="{81A00C94-9983-4958-879A-4A99AF2C2D63}" destId="{CCB1F20B-EFAB-412C-9917-C48069DFB097}" srcOrd="0" destOrd="0" presId="urn:microsoft.com/office/officeart/2009/3/layout/StepUpProcess"/>
    <dgm:cxn modelId="{D8161324-01A1-4116-B6F0-79D4645A7298}" type="presParOf" srcId="{902FDF8B-B78B-4AA2-AC63-32CECC1CEF6C}" destId="{31C3F350-3EDF-4A93-8D6D-E49A79F44C27}" srcOrd="6" destOrd="0" presId="urn:microsoft.com/office/officeart/2009/3/layout/StepUpProcess"/>
    <dgm:cxn modelId="{900AC386-7004-4F10-9449-3E6D5FB42687}" type="presParOf" srcId="{31C3F350-3EDF-4A93-8D6D-E49A79F44C27}" destId="{848E1D70-6B51-4004-9E44-5F33E364F87A}" srcOrd="0" destOrd="0" presId="urn:microsoft.com/office/officeart/2009/3/layout/StepUpProcess"/>
    <dgm:cxn modelId="{032827D6-BE2F-4102-AEF7-0739DD044442}" type="presParOf" srcId="{31C3F350-3EDF-4A93-8D6D-E49A79F44C27}" destId="{973D130E-DA4E-430B-A1BF-A9C8DA05E028}" srcOrd="1" destOrd="0" presId="urn:microsoft.com/office/officeart/2009/3/layout/StepUpProcess"/>
    <dgm:cxn modelId="{EDC441FA-DCB4-4FD8-BCF9-753C4ACEDF01}" type="presParOf" srcId="{31C3F350-3EDF-4A93-8D6D-E49A79F44C27}" destId="{A193102B-F27E-418C-9D5A-39C9EB2D5C0C}" srcOrd="2" destOrd="0" presId="urn:microsoft.com/office/officeart/2009/3/layout/StepUpProcess"/>
    <dgm:cxn modelId="{9E2DFB87-C4DC-471E-87AC-E6488EC8D65D}" type="presParOf" srcId="{902FDF8B-B78B-4AA2-AC63-32CECC1CEF6C}" destId="{C916496A-A999-445C-9BFD-E73D68504861}" srcOrd="7" destOrd="0" presId="urn:microsoft.com/office/officeart/2009/3/layout/StepUpProcess"/>
    <dgm:cxn modelId="{731D96C9-8584-4B6E-BE31-ED2D678C0461}" type="presParOf" srcId="{C916496A-A999-445C-9BFD-E73D68504861}" destId="{102BA2C7-EB9C-4AB8-872D-25732CB4F78D}" srcOrd="0" destOrd="0" presId="urn:microsoft.com/office/officeart/2009/3/layout/StepUpProcess"/>
    <dgm:cxn modelId="{D9E4EC9A-E985-4914-A052-CE066B3414DE}" type="presParOf" srcId="{902FDF8B-B78B-4AA2-AC63-32CECC1CEF6C}" destId="{63D44124-E4EE-44C1-9A21-7742DF25C220}" srcOrd="8" destOrd="0" presId="urn:microsoft.com/office/officeart/2009/3/layout/StepUpProcess"/>
    <dgm:cxn modelId="{7ADF515F-7BF7-4AE0-B4E0-20623F653A9E}" type="presParOf" srcId="{63D44124-E4EE-44C1-9A21-7742DF25C220}" destId="{69DF1C95-579F-4820-A739-8B430301412C}" srcOrd="0" destOrd="0" presId="urn:microsoft.com/office/officeart/2009/3/layout/StepUpProcess"/>
    <dgm:cxn modelId="{E86E13E9-DD1F-4B6E-A547-D43267964C21}" type="presParOf" srcId="{63D44124-E4EE-44C1-9A21-7742DF25C220}" destId="{B3DF8F7A-593F-44B6-B8DA-4E16105AB83B}" srcOrd="1" destOrd="0" presId="urn:microsoft.com/office/officeart/2009/3/layout/StepUpProcess"/>
    <dgm:cxn modelId="{A14DBEFD-5082-4E0F-8A45-AA3950FDC541}" type="presParOf" srcId="{63D44124-E4EE-44C1-9A21-7742DF25C220}" destId="{F5C6D269-5E78-4D59-ABB9-B5B0D8C6A2D9}" srcOrd="2" destOrd="0" presId="urn:microsoft.com/office/officeart/2009/3/layout/StepUpProcess"/>
    <dgm:cxn modelId="{6F1F9E93-FA4F-433A-82B3-8CBDEF9D57D8}" type="presParOf" srcId="{902FDF8B-B78B-4AA2-AC63-32CECC1CEF6C}" destId="{C5B0B51A-E245-4952-A48B-636051BAF93C}" srcOrd="9" destOrd="0" presId="urn:microsoft.com/office/officeart/2009/3/layout/StepUpProcess"/>
    <dgm:cxn modelId="{388A6BDA-A418-436A-81B7-4ADDFAFA0D0F}" type="presParOf" srcId="{C5B0B51A-E245-4952-A48B-636051BAF93C}" destId="{80F91985-A06F-4381-BD20-C0B4A269BF6C}" srcOrd="0" destOrd="0" presId="urn:microsoft.com/office/officeart/2009/3/layout/StepUpProcess"/>
    <dgm:cxn modelId="{B3E4B94D-F538-43E7-870B-2076B4947278}" type="presParOf" srcId="{902FDF8B-B78B-4AA2-AC63-32CECC1CEF6C}" destId="{97E8247A-B495-4A86-9494-632863C88440}" srcOrd="10" destOrd="0" presId="urn:microsoft.com/office/officeart/2009/3/layout/StepUpProcess"/>
    <dgm:cxn modelId="{DB040492-20FB-414B-871A-3EF8F8A35883}" type="presParOf" srcId="{97E8247A-B495-4A86-9494-632863C88440}" destId="{274A76DB-32C8-4D67-830D-ACFE98F81FCD}" srcOrd="0" destOrd="0" presId="urn:microsoft.com/office/officeart/2009/3/layout/StepUpProcess"/>
    <dgm:cxn modelId="{1B23D4CA-C7AF-450E-8ADD-DD14AE0C0E06}" type="presParOf" srcId="{97E8247A-B495-4A86-9494-632863C88440}" destId="{9592D7D9-66C2-4463-8F78-7C0953240C2D}" srcOrd="1" destOrd="0" presId="urn:microsoft.com/office/officeart/2009/3/layout/StepUpProcess"/>
    <dgm:cxn modelId="{604795B2-A019-49B0-8716-EA375E740728}" type="presParOf" srcId="{97E8247A-B495-4A86-9494-632863C88440}" destId="{C6D70F03-AEF1-4D1A-84DD-C4969F3CB169}" srcOrd="2" destOrd="0" presId="urn:microsoft.com/office/officeart/2009/3/layout/StepUpProcess"/>
    <dgm:cxn modelId="{FCB40589-81A7-4555-ADA1-10755F6ED9C0}" type="presParOf" srcId="{902FDF8B-B78B-4AA2-AC63-32CECC1CEF6C}" destId="{439888F9-0277-4D44-A1C2-8ADED8E5803A}" srcOrd="11" destOrd="0" presId="urn:microsoft.com/office/officeart/2009/3/layout/StepUpProcess"/>
    <dgm:cxn modelId="{140309A7-BE23-48CE-AE15-3D9A50FC806C}" type="presParOf" srcId="{439888F9-0277-4D44-A1C2-8ADED8E5803A}" destId="{892D932D-2B3B-4F9C-880B-7390B825466D}" srcOrd="0" destOrd="0" presId="urn:microsoft.com/office/officeart/2009/3/layout/StepUpProcess"/>
    <dgm:cxn modelId="{B53379F4-2ABC-4F60-AF24-0DE9AC347D84}" type="presParOf" srcId="{902FDF8B-B78B-4AA2-AC63-32CECC1CEF6C}" destId="{A924C7D3-14C3-458F-AE4B-970D21B05115}" srcOrd="12" destOrd="0" presId="urn:microsoft.com/office/officeart/2009/3/layout/StepUpProcess"/>
    <dgm:cxn modelId="{DA013DB3-8834-4562-AE6A-AEC70CFA3DA7}" type="presParOf" srcId="{A924C7D3-14C3-458F-AE4B-970D21B05115}" destId="{BA51D12D-E1AE-4325-80C8-9EFB8C02BA99}" srcOrd="0" destOrd="0" presId="urn:microsoft.com/office/officeart/2009/3/layout/StepUpProcess"/>
    <dgm:cxn modelId="{B982FEA9-F8C4-4DB8-8A80-2B15A7AFCEFF}" type="presParOf" srcId="{A924C7D3-14C3-458F-AE4B-970D21B05115}" destId="{9A2B8608-DA7D-4850-85D9-E3575A0D1624}" srcOrd="1" destOrd="0" presId="urn:microsoft.com/office/officeart/2009/3/layout/StepUpProcess"/>
    <dgm:cxn modelId="{F75FBF0A-8D77-4C30-863E-D566D54B7151}" type="presParOf" srcId="{A924C7D3-14C3-458F-AE4B-970D21B05115}" destId="{C77552A2-ECFB-4179-A852-9610EC82B151}" srcOrd="2" destOrd="0" presId="urn:microsoft.com/office/officeart/2009/3/layout/StepUpProcess"/>
    <dgm:cxn modelId="{4E704A7B-1ACA-499D-8C0E-4520F3E83F25}" type="presParOf" srcId="{902FDF8B-B78B-4AA2-AC63-32CECC1CEF6C}" destId="{9D931DAF-77D4-4BF6-9154-96CDC36975EF}" srcOrd="13" destOrd="0" presId="urn:microsoft.com/office/officeart/2009/3/layout/StepUpProcess"/>
    <dgm:cxn modelId="{8BB5BE8E-CDBB-4626-86E0-ECA3CDAA8722}" type="presParOf" srcId="{9D931DAF-77D4-4BF6-9154-96CDC36975EF}" destId="{098B1835-DFE3-4FCB-BC0F-3CD3094C7D43}" srcOrd="0" destOrd="0" presId="urn:microsoft.com/office/officeart/2009/3/layout/StepUpProcess"/>
    <dgm:cxn modelId="{803A9C1C-0C5F-44F9-9A5C-55337AEF2842}" type="presParOf" srcId="{902FDF8B-B78B-4AA2-AC63-32CECC1CEF6C}" destId="{F5B2D01D-ED42-4126-95B0-08D32595422D}" srcOrd="14" destOrd="0" presId="urn:microsoft.com/office/officeart/2009/3/layout/StepUpProcess"/>
    <dgm:cxn modelId="{6ED5BA70-42A7-47F3-B286-6879EEAB8139}" type="presParOf" srcId="{F5B2D01D-ED42-4126-95B0-08D32595422D}" destId="{5275585A-F95C-4BEE-A550-2397C6597570}" srcOrd="0" destOrd="0" presId="urn:microsoft.com/office/officeart/2009/3/layout/StepUpProcess"/>
    <dgm:cxn modelId="{41A16127-FF44-4F7C-8EF0-72560EF2BBA6}" type="presParOf" srcId="{F5B2D01D-ED42-4126-95B0-08D32595422D}" destId="{96B14814-C4B4-4A10-BD89-C6F5010C83D5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8EC095-8D47-4CB2-A7F3-017C1878BE8E}" type="doc">
      <dgm:prSet loTypeId="urn:microsoft.com/office/officeart/2005/8/layout/hList3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215EE9C2-7C94-426E-8125-EBDC05AA75D0}">
      <dgm:prSet phldrT="[Tekst]" phldr="0"/>
      <dgm:spPr>
        <a:solidFill>
          <a:srgbClr val="C00000"/>
        </a:solidFill>
      </dgm:spPr>
      <dgm:t>
        <a:bodyPr/>
        <a:lstStyle/>
        <a:p>
          <a:pPr rtl="0"/>
          <a:r>
            <a:rPr lang="nb-NO">
              <a:latin typeface="Calibri Light" panose="020F0302020204030204"/>
            </a:rPr>
            <a:t>Hvor i studieløpet bør </a:t>
          </a:r>
          <a:br>
            <a:rPr lang="nb-NO">
              <a:solidFill>
                <a:srgbClr val="000000"/>
              </a:solidFill>
              <a:latin typeface="Calibri Light" panose="020F0302020204030204"/>
            </a:rPr>
          </a:br>
          <a:r>
            <a:rPr lang="nb-NO">
              <a:latin typeface="Calibri Light" panose="020F0302020204030204"/>
            </a:rPr>
            <a:t>tiltakene settes inn?</a:t>
          </a:r>
        </a:p>
      </dgm:t>
    </dgm:pt>
    <dgm:pt modelId="{1C3DFB0B-539D-47AB-8D63-97628119F4CD}" type="parTrans" cxnId="{D41E71DE-B85B-4948-904C-F5E6C5A42134}">
      <dgm:prSet/>
      <dgm:spPr/>
      <dgm:t>
        <a:bodyPr/>
        <a:lstStyle/>
        <a:p>
          <a:endParaRPr lang="nb-NO"/>
        </a:p>
      </dgm:t>
    </dgm:pt>
    <dgm:pt modelId="{8F006543-165F-43CE-AFD9-1F530FFE073D}" type="sibTrans" cxnId="{D41E71DE-B85B-4948-904C-F5E6C5A42134}">
      <dgm:prSet/>
      <dgm:spPr/>
      <dgm:t>
        <a:bodyPr/>
        <a:lstStyle/>
        <a:p>
          <a:endParaRPr lang="nb-NO"/>
        </a:p>
      </dgm:t>
    </dgm:pt>
    <dgm:pt modelId="{853CF58F-3D96-43F8-B2A4-B2A283BBF053}">
      <dgm:prSet phldrT="[Tekst]" custT="1"/>
      <dgm:spPr/>
      <dgm:t>
        <a:bodyPr/>
        <a:lstStyle/>
        <a:p>
          <a:pPr rtl="0">
            <a:lnSpc>
              <a:spcPct val="90000"/>
            </a:lnSpc>
          </a:pPr>
          <a:endParaRPr lang="nb-NO" sz="2700" kern="1200"/>
        </a:p>
        <a:p>
          <a:endParaRPr lang="nb-NO"/>
        </a:p>
        <a:p>
          <a:pPr>
            <a:lnSpc>
              <a:spcPct val="90000"/>
            </a:lnSpc>
          </a:pPr>
          <a:endParaRPr lang="nb-NO" sz="2700" kern="1200"/>
        </a:p>
      </dgm:t>
    </dgm:pt>
    <dgm:pt modelId="{278E3C75-EF35-493A-8C03-96DFB5D49564}" type="parTrans" cxnId="{8198A36D-7C59-4138-A328-C0AA9E757DBA}">
      <dgm:prSet/>
      <dgm:spPr/>
      <dgm:t>
        <a:bodyPr/>
        <a:lstStyle/>
        <a:p>
          <a:endParaRPr lang="nb-NO"/>
        </a:p>
      </dgm:t>
    </dgm:pt>
    <dgm:pt modelId="{89E0192B-CC1C-4318-A0DD-AFBE17207BA3}" type="sibTrans" cxnId="{8198A36D-7C59-4138-A328-C0AA9E757DBA}">
      <dgm:prSet/>
      <dgm:spPr/>
      <dgm:t>
        <a:bodyPr/>
        <a:lstStyle/>
        <a:p>
          <a:endParaRPr lang="nb-NO"/>
        </a:p>
      </dgm:t>
    </dgm:pt>
    <dgm:pt modelId="{9D52A396-AB18-489D-B042-2C0E7A2B731F}">
      <dgm:prSet phldrT="[Tekst]" custT="1"/>
      <dgm:spPr/>
      <dgm:t>
        <a:bodyPr/>
        <a:lstStyle/>
        <a:p>
          <a:endParaRPr lang="nb-NO" sz="2700"/>
        </a:p>
      </dgm:t>
    </dgm:pt>
    <dgm:pt modelId="{A742D69E-7157-4825-BCF3-CCC523D5328D}" type="parTrans" cxnId="{CFA0E21F-309D-4E78-89AA-56FBAD5292EC}">
      <dgm:prSet/>
      <dgm:spPr/>
      <dgm:t>
        <a:bodyPr/>
        <a:lstStyle/>
        <a:p>
          <a:endParaRPr lang="nb-NO"/>
        </a:p>
      </dgm:t>
    </dgm:pt>
    <dgm:pt modelId="{38C64557-47FE-4CC8-90EA-D177D55AE5A2}" type="sibTrans" cxnId="{CFA0E21F-309D-4E78-89AA-56FBAD5292EC}">
      <dgm:prSet/>
      <dgm:spPr/>
      <dgm:t>
        <a:bodyPr/>
        <a:lstStyle/>
        <a:p>
          <a:endParaRPr lang="nb-NO"/>
        </a:p>
      </dgm:t>
    </dgm:pt>
    <dgm:pt modelId="{649D31ED-20FD-4E17-B760-395F95E9763D}">
      <dgm:prSet phldrT="[Tekst]" custT="1"/>
      <dgm:spPr/>
      <dgm:t>
        <a:bodyPr/>
        <a:lstStyle/>
        <a:p>
          <a:endParaRPr lang="nb-NO" sz="2700">
            <a:latin typeface="Calibri Light" panose="020F0302020204030204"/>
          </a:endParaRPr>
        </a:p>
      </dgm:t>
    </dgm:pt>
    <dgm:pt modelId="{89937C65-DAA2-4EC6-98AE-8C2C3FC4C1C5}" type="parTrans" cxnId="{E2E15819-7D96-4777-8EDD-690C84735E54}">
      <dgm:prSet/>
      <dgm:spPr/>
      <dgm:t>
        <a:bodyPr/>
        <a:lstStyle/>
        <a:p>
          <a:endParaRPr lang="nb-NO"/>
        </a:p>
      </dgm:t>
    </dgm:pt>
    <dgm:pt modelId="{90C0CB4D-B9F0-437E-AE16-C8423BD6EA48}" type="sibTrans" cxnId="{E2E15819-7D96-4777-8EDD-690C84735E54}">
      <dgm:prSet/>
      <dgm:spPr/>
      <dgm:t>
        <a:bodyPr/>
        <a:lstStyle/>
        <a:p>
          <a:endParaRPr lang="nb-NO"/>
        </a:p>
      </dgm:t>
    </dgm:pt>
    <dgm:pt modelId="{58DF4D0E-A8C6-41F7-A160-598B5B635D35}">
      <dgm:prSet phldrT="[Tekst]"/>
      <dgm:spPr/>
      <dgm:t>
        <a:bodyPr/>
        <a:lstStyle/>
        <a:p>
          <a:endParaRPr lang="nb-NO"/>
        </a:p>
      </dgm:t>
    </dgm:pt>
    <dgm:pt modelId="{E8A9C0AB-09AD-48D6-915E-42F3AB147CD8}" type="parTrans" cxnId="{8052CCE5-E71E-4F9A-B4E6-39D252495D6B}">
      <dgm:prSet/>
      <dgm:spPr/>
      <dgm:t>
        <a:bodyPr/>
        <a:lstStyle/>
        <a:p>
          <a:endParaRPr lang="nb-NO"/>
        </a:p>
      </dgm:t>
    </dgm:pt>
    <dgm:pt modelId="{B4CB27DB-225E-4F08-AF0B-B40835A37071}" type="sibTrans" cxnId="{8052CCE5-E71E-4F9A-B4E6-39D252495D6B}">
      <dgm:prSet/>
      <dgm:spPr/>
      <dgm:t>
        <a:bodyPr/>
        <a:lstStyle/>
        <a:p>
          <a:endParaRPr lang="nb-NO"/>
        </a:p>
      </dgm:t>
    </dgm:pt>
    <dgm:pt modelId="{4F288E9C-96A9-4CCB-A1E1-93EF997CB8C3}">
      <dgm:prSet custT="1"/>
      <dgm:spPr/>
      <dgm:t>
        <a:bodyPr/>
        <a:lstStyle/>
        <a:p>
          <a:endParaRPr lang="nb-NO" sz="1200" baseline="0"/>
        </a:p>
      </dgm:t>
    </dgm:pt>
    <dgm:pt modelId="{C1426FBA-366E-4710-9055-3A7071D1E489}" type="parTrans" cxnId="{76D28C6B-85FA-4DF6-A7F2-C8F62A2A815C}">
      <dgm:prSet/>
      <dgm:spPr/>
      <dgm:t>
        <a:bodyPr/>
        <a:lstStyle/>
        <a:p>
          <a:endParaRPr lang="nb-NO"/>
        </a:p>
      </dgm:t>
    </dgm:pt>
    <dgm:pt modelId="{65BF3863-BDBC-43DB-883A-4FE7A2FDA9B2}" type="sibTrans" cxnId="{76D28C6B-85FA-4DF6-A7F2-C8F62A2A815C}">
      <dgm:prSet/>
      <dgm:spPr/>
      <dgm:t>
        <a:bodyPr/>
        <a:lstStyle/>
        <a:p>
          <a:endParaRPr lang="nb-NO"/>
        </a:p>
      </dgm:t>
    </dgm:pt>
    <dgm:pt modelId="{8941D92E-02E5-4E71-A73E-1294441DAC99}" type="pres">
      <dgm:prSet presAssocID="{148EC095-8D47-4CB2-A7F3-017C1878BE8E}" presName="composite" presStyleCnt="0">
        <dgm:presLayoutVars>
          <dgm:chMax val="1"/>
          <dgm:dir/>
          <dgm:resizeHandles val="exact"/>
        </dgm:presLayoutVars>
      </dgm:prSet>
      <dgm:spPr/>
    </dgm:pt>
    <dgm:pt modelId="{3FD8EE23-086C-4D61-82C9-F157C4BA020F}" type="pres">
      <dgm:prSet presAssocID="{215EE9C2-7C94-426E-8125-EBDC05AA75D0}" presName="roof" presStyleLbl="dkBgShp" presStyleIdx="0" presStyleCnt="2" custLinFactNeighborX="-5" custLinFactNeighborY="-1255"/>
      <dgm:spPr/>
    </dgm:pt>
    <dgm:pt modelId="{748419E2-6240-4EEE-B83F-D0ED68464AE8}" type="pres">
      <dgm:prSet presAssocID="{215EE9C2-7C94-426E-8125-EBDC05AA75D0}" presName="pillars" presStyleCnt="0"/>
      <dgm:spPr/>
    </dgm:pt>
    <dgm:pt modelId="{CDF0CCDD-81E4-475B-8AF3-C18253FCBFE3}" type="pres">
      <dgm:prSet presAssocID="{215EE9C2-7C94-426E-8125-EBDC05AA75D0}" presName="pillar1" presStyleLbl="node1" presStyleIdx="0" presStyleCnt="4">
        <dgm:presLayoutVars>
          <dgm:bulletEnabled val="1"/>
        </dgm:presLayoutVars>
      </dgm:prSet>
      <dgm:spPr/>
    </dgm:pt>
    <dgm:pt modelId="{49951D0F-2E7F-447D-872F-BD831A7A8753}" type="pres">
      <dgm:prSet presAssocID="{853CF58F-3D96-43F8-B2A4-B2A283BBF053}" presName="pillarX" presStyleLbl="node1" presStyleIdx="1" presStyleCnt="4">
        <dgm:presLayoutVars>
          <dgm:bulletEnabled val="1"/>
        </dgm:presLayoutVars>
      </dgm:prSet>
      <dgm:spPr/>
    </dgm:pt>
    <dgm:pt modelId="{F16CA154-7DC0-422F-87E6-4B76A3D82B6B}" type="pres">
      <dgm:prSet presAssocID="{9D52A396-AB18-489D-B042-2C0E7A2B731F}" presName="pillarX" presStyleLbl="node1" presStyleIdx="2" presStyleCnt="4">
        <dgm:presLayoutVars>
          <dgm:bulletEnabled val="1"/>
        </dgm:presLayoutVars>
      </dgm:prSet>
      <dgm:spPr/>
    </dgm:pt>
    <dgm:pt modelId="{9E8644B9-E9DB-48A2-9EBA-4477E0223D57}" type="pres">
      <dgm:prSet presAssocID="{649D31ED-20FD-4E17-B760-395F95E9763D}" presName="pillarX" presStyleLbl="node1" presStyleIdx="3" presStyleCnt="4">
        <dgm:presLayoutVars>
          <dgm:bulletEnabled val="1"/>
        </dgm:presLayoutVars>
      </dgm:prSet>
      <dgm:spPr/>
    </dgm:pt>
    <dgm:pt modelId="{4143B25C-BB94-4DF3-9465-E28999690D3A}" type="pres">
      <dgm:prSet presAssocID="{215EE9C2-7C94-426E-8125-EBDC05AA75D0}" presName="base" presStyleLbl="dkBgShp" presStyleIdx="1" presStyleCnt="2"/>
      <dgm:spPr/>
    </dgm:pt>
  </dgm:ptLst>
  <dgm:cxnLst>
    <dgm:cxn modelId="{E2E15819-7D96-4777-8EDD-690C84735E54}" srcId="{215EE9C2-7C94-426E-8125-EBDC05AA75D0}" destId="{649D31ED-20FD-4E17-B760-395F95E9763D}" srcOrd="3" destOrd="0" parTransId="{89937C65-DAA2-4EC6-98AE-8C2C3FC4C1C5}" sibTransId="{90C0CB4D-B9F0-437E-AE16-C8423BD6EA48}"/>
    <dgm:cxn modelId="{CFA0E21F-309D-4E78-89AA-56FBAD5292EC}" srcId="{215EE9C2-7C94-426E-8125-EBDC05AA75D0}" destId="{9D52A396-AB18-489D-B042-2C0E7A2B731F}" srcOrd="2" destOrd="0" parTransId="{A742D69E-7157-4825-BCF3-CCC523D5328D}" sibTransId="{38C64557-47FE-4CC8-90EA-D177D55AE5A2}"/>
    <dgm:cxn modelId="{DBFC7E33-BE7C-40EB-9421-470C0FB54AA4}" type="presOf" srcId="{148EC095-8D47-4CB2-A7F3-017C1878BE8E}" destId="{8941D92E-02E5-4E71-A73E-1294441DAC99}" srcOrd="0" destOrd="0" presId="urn:microsoft.com/office/officeart/2005/8/layout/hList3"/>
    <dgm:cxn modelId="{76D28C6B-85FA-4DF6-A7F2-C8F62A2A815C}" srcId="{215EE9C2-7C94-426E-8125-EBDC05AA75D0}" destId="{4F288E9C-96A9-4CCB-A1E1-93EF997CB8C3}" srcOrd="0" destOrd="0" parTransId="{C1426FBA-366E-4710-9055-3A7071D1E489}" sibTransId="{65BF3863-BDBC-43DB-883A-4FE7A2FDA9B2}"/>
    <dgm:cxn modelId="{8198A36D-7C59-4138-A328-C0AA9E757DBA}" srcId="{215EE9C2-7C94-426E-8125-EBDC05AA75D0}" destId="{853CF58F-3D96-43F8-B2A4-B2A283BBF053}" srcOrd="1" destOrd="0" parTransId="{278E3C75-EF35-493A-8C03-96DFB5D49564}" sibTransId="{89E0192B-CC1C-4318-A0DD-AFBE17207BA3}"/>
    <dgm:cxn modelId="{A35A197C-EEED-4C4B-85A6-0C567D927CA8}" type="presOf" srcId="{4F288E9C-96A9-4CCB-A1E1-93EF997CB8C3}" destId="{CDF0CCDD-81E4-475B-8AF3-C18253FCBFE3}" srcOrd="0" destOrd="0" presId="urn:microsoft.com/office/officeart/2005/8/layout/hList3"/>
    <dgm:cxn modelId="{A33620BF-F57A-4794-83C1-C866EC9DD2CF}" type="presOf" srcId="{853CF58F-3D96-43F8-B2A4-B2A283BBF053}" destId="{49951D0F-2E7F-447D-872F-BD831A7A8753}" srcOrd="0" destOrd="0" presId="urn:microsoft.com/office/officeart/2005/8/layout/hList3"/>
    <dgm:cxn modelId="{2F0E52D3-6104-41D4-992E-C87397292361}" type="presOf" srcId="{215EE9C2-7C94-426E-8125-EBDC05AA75D0}" destId="{3FD8EE23-086C-4D61-82C9-F157C4BA020F}" srcOrd="0" destOrd="0" presId="urn:microsoft.com/office/officeart/2005/8/layout/hList3"/>
    <dgm:cxn modelId="{D41E71DE-B85B-4948-904C-F5E6C5A42134}" srcId="{148EC095-8D47-4CB2-A7F3-017C1878BE8E}" destId="{215EE9C2-7C94-426E-8125-EBDC05AA75D0}" srcOrd="0" destOrd="0" parTransId="{1C3DFB0B-539D-47AB-8D63-97628119F4CD}" sibTransId="{8F006543-165F-43CE-AFD9-1F530FFE073D}"/>
    <dgm:cxn modelId="{8052CCE5-E71E-4F9A-B4E6-39D252495D6B}" srcId="{148EC095-8D47-4CB2-A7F3-017C1878BE8E}" destId="{58DF4D0E-A8C6-41F7-A160-598B5B635D35}" srcOrd="1" destOrd="0" parTransId="{E8A9C0AB-09AD-48D6-915E-42F3AB147CD8}" sibTransId="{B4CB27DB-225E-4F08-AF0B-B40835A37071}"/>
    <dgm:cxn modelId="{77EDC7EA-5C19-4052-A2C5-ACD3A9CFC375}" type="presOf" srcId="{649D31ED-20FD-4E17-B760-395F95E9763D}" destId="{9E8644B9-E9DB-48A2-9EBA-4477E0223D57}" srcOrd="0" destOrd="0" presId="urn:microsoft.com/office/officeart/2005/8/layout/hList3"/>
    <dgm:cxn modelId="{4C036BF8-C75A-45E2-97E2-0BAFD3EF01DB}" type="presOf" srcId="{9D52A396-AB18-489D-B042-2C0E7A2B731F}" destId="{F16CA154-7DC0-422F-87E6-4B76A3D82B6B}" srcOrd="0" destOrd="0" presId="urn:microsoft.com/office/officeart/2005/8/layout/hList3"/>
    <dgm:cxn modelId="{6BE5E120-CB48-463A-813E-160B3ECD1602}" type="presParOf" srcId="{8941D92E-02E5-4E71-A73E-1294441DAC99}" destId="{3FD8EE23-086C-4D61-82C9-F157C4BA020F}" srcOrd="0" destOrd="0" presId="urn:microsoft.com/office/officeart/2005/8/layout/hList3"/>
    <dgm:cxn modelId="{E7B61705-8EA7-4AC6-9ACC-B43F7178A66E}" type="presParOf" srcId="{8941D92E-02E5-4E71-A73E-1294441DAC99}" destId="{748419E2-6240-4EEE-B83F-D0ED68464AE8}" srcOrd="1" destOrd="0" presId="urn:microsoft.com/office/officeart/2005/8/layout/hList3"/>
    <dgm:cxn modelId="{A485A191-14B2-4766-AE85-0E6BCC353AC3}" type="presParOf" srcId="{748419E2-6240-4EEE-B83F-D0ED68464AE8}" destId="{CDF0CCDD-81E4-475B-8AF3-C18253FCBFE3}" srcOrd="0" destOrd="0" presId="urn:microsoft.com/office/officeart/2005/8/layout/hList3"/>
    <dgm:cxn modelId="{A272783D-DBFF-4BFF-B999-EEFF86624D83}" type="presParOf" srcId="{748419E2-6240-4EEE-B83F-D0ED68464AE8}" destId="{49951D0F-2E7F-447D-872F-BD831A7A8753}" srcOrd="1" destOrd="0" presId="urn:microsoft.com/office/officeart/2005/8/layout/hList3"/>
    <dgm:cxn modelId="{F924A469-A926-4202-8A8B-0BC1889CE069}" type="presParOf" srcId="{748419E2-6240-4EEE-B83F-D0ED68464AE8}" destId="{F16CA154-7DC0-422F-87E6-4B76A3D82B6B}" srcOrd="2" destOrd="0" presId="urn:microsoft.com/office/officeart/2005/8/layout/hList3"/>
    <dgm:cxn modelId="{F19D90C7-9A27-4013-92F6-A4EB4D55CA8D}" type="presParOf" srcId="{748419E2-6240-4EEE-B83F-D0ED68464AE8}" destId="{9E8644B9-E9DB-48A2-9EBA-4477E0223D57}" srcOrd="3" destOrd="0" presId="urn:microsoft.com/office/officeart/2005/8/layout/hList3"/>
    <dgm:cxn modelId="{1932F765-7FB5-4225-9376-AAC08C8B6BCA}" type="presParOf" srcId="{8941D92E-02E5-4E71-A73E-1294441DAC99}" destId="{4143B25C-BB94-4DF3-9465-E28999690D3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FF1F11-E0A6-4D47-8D68-0DC990D6E0D2}">
      <dsp:nvSpPr>
        <dsp:cNvPr id="0" name=""/>
        <dsp:cNvSpPr/>
      </dsp:nvSpPr>
      <dsp:spPr>
        <a:xfrm rot="5400000">
          <a:off x="274927" y="2956540"/>
          <a:ext cx="808379" cy="1345125"/>
        </a:xfrm>
        <a:prstGeom prst="corner">
          <a:avLst>
            <a:gd name="adj1" fmla="val 16120"/>
            <a:gd name="adj2" fmla="val 16110"/>
          </a:avLst>
        </a:prstGeom>
        <a:solidFill>
          <a:schemeClr val="bg1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2C67B1-2661-4172-8028-84E66901F0A0}">
      <dsp:nvSpPr>
        <dsp:cNvPr id="0" name=""/>
        <dsp:cNvSpPr/>
      </dsp:nvSpPr>
      <dsp:spPr>
        <a:xfrm>
          <a:off x="139988" y="3358443"/>
          <a:ext cx="1214386" cy="1064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Nivå 1</a:t>
          </a:r>
        </a:p>
      </dsp:txBody>
      <dsp:txXfrm>
        <a:off x="139988" y="3358443"/>
        <a:ext cx="1214386" cy="1064481"/>
      </dsp:txXfrm>
    </dsp:sp>
    <dsp:sp modelId="{095B1BAC-3225-4182-AC36-D4ED7D114817}">
      <dsp:nvSpPr>
        <dsp:cNvPr id="0" name=""/>
        <dsp:cNvSpPr/>
      </dsp:nvSpPr>
      <dsp:spPr>
        <a:xfrm>
          <a:off x="1144815" y="2932805"/>
          <a:ext cx="229129" cy="229129"/>
        </a:xfrm>
        <a:prstGeom prst="triangle">
          <a:avLst>
            <a:gd name="adj" fmla="val 10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9ADE8B-BA7E-4DB8-A0B0-E0EDE23CA08C}">
      <dsp:nvSpPr>
        <dsp:cNvPr id="0" name=""/>
        <dsp:cNvSpPr/>
      </dsp:nvSpPr>
      <dsp:spPr>
        <a:xfrm rot="5400000">
          <a:off x="1761573" y="2588668"/>
          <a:ext cx="808379" cy="1345125"/>
        </a:xfrm>
        <a:prstGeom prst="corner">
          <a:avLst>
            <a:gd name="adj1" fmla="val 16120"/>
            <a:gd name="adj2" fmla="val 16110"/>
          </a:avLst>
        </a:prstGeom>
        <a:solidFill>
          <a:schemeClr val="bg1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53134D-F88E-41AF-85E8-992A3382F4D4}">
      <dsp:nvSpPr>
        <dsp:cNvPr id="0" name=""/>
        <dsp:cNvSpPr/>
      </dsp:nvSpPr>
      <dsp:spPr>
        <a:xfrm>
          <a:off x="1626635" y="2990571"/>
          <a:ext cx="1214386" cy="1064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4900" kern="1200"/>
        </a:p>
      </dsp:txBody>
      <dsp:txXfrm>
        <a:off x="1626635" y="2990571"/>
        <a:ext cx="1214386" cy="1064481"/>
      </dsp:txXfrm>
    </dsp:sp>
    <dsp:sp modelId="{0E847C1E-4C7D-4BC4-89DA-75823EB5FD5A}">
      <dsp:nvSpPr>
        <dsp:cNvPr id="0" name=""/>
        <dsp:cNvSpPr/>
      </dsp:nvSpPr>
      <dsp:spPr>
        <a:xfrm>
          <a:off x="2611892" y="2489638"/>
          <a:ext cx="229129" cy="229129"/>
        </a:xfrm>
        <a:prstGeom prst="triangle">
          <a:avLst>
            <a:gd name="adj" fmla="val 100000"/>
          </a:avLst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86E7CE-2F31-4E04-B9B8-F5B5B3DD6277}">
      <dsp:nvSpPr>
        <dsp:cNvPr id="0" name=""/>
        <dsp:cNvSpPr/>
      </dsp:nvSpPr>
      <dsp:spPr>
        <a:xfrm rot="5400000">
          <a:off x="3248220" y="2220796"/>
          <a:ext cx="808379" cy="1345125"/>
        </a:xfrm>
        <a:prstGeom prst="corner">
          <a:avLst>
            <a:gd name="adj1" fmla="val 16120"/>
            <a:gd name="adj2" fmla="val 16110"/>
          </a:avLst>
        </a:prstGeom>
        <a:solidFill>
          <a:srgbClr val="FFF3F8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FEB519-7EDA-4F16-A67F-1041D3878F4C}">
      <dsp:nvSpPr>
        <dsp:cNvPr id="0" name=""/>
        <dsp:cNvSpPr/>
      </dsp:nvSpPr>
      <dsp:spPr>
        <a:xfrm>
          <a:off x="3113282" y="2622699"/>
          <a:ext cx="1214386" cy="1064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+Nivå 3</a:t>
          </a:r>
        </a:p>
      </dsp:txBody>
      <dsp:txXfrm>
        <a:off x="3113282" y="2622699"/>
        <a:ext cx="1214386" cy="1064481"/>
      </dsp:txXfrm>
    </dsp:sp>
    <dsp:sp modelId="{4FAE3FC3-68FD-42DB-8833-6F302DA0DFDE}">
      <dsp:nvSpPr>
        <dsp:cNvPr id="0" name=""/>
        <dsp:cNvSpPr/>
      </dsp:nvSpPr>
      <dsp:spPr>
        <a:xfrm>
          <a:off x="4098539" y="2121766"/>
          <a:ext cx="229129" cy="229129"/>
        </a:xfrm>
        <a:prstGeom prst="triangle">
          <a:avLst>
            <a:gd name="adj" fmla="val 10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E1D70-6B51-4004-9E44-5F33E364F87A}">
      <dsp:nvSpPr>
        <dsp:cNvPr id="0" name=""/>
        <dsp:cNvSpPr/>
      </dsp:nvSpPr>
      <dsp:spPr>
        <a:xfrm rot="5400000">
          <a:off x="4734867" y="1852924"/>
          <a:ext cx="808379" cy="1345125"/>
        </a:xfrm>
        <a:prstGeom prst="corner">
          <a:avLst>
            <a:gd name="adj1" fmla="val 16120"/>
            <a:gd name="adj2" fmla="val 16110"/>
          </a:avLst>
        </a:prstGeom>
        <a:solidFill>
          <a:srgbClr val="FFE1E7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3D130E-DA4E-430B-A1BF-A9C8DA05E028}">
      <dsp:nvSpPr>
        <dsp:cNvPr id="0" name=""/>
        <dsp:cNvSpPr/>
      </dsp:nvSpPr>
      <dsp:spPr>
        <a:xfrm>
          <a:off x="4590426" y="2225170"/>
          <a:ext cx="1195721" cy="1064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+Nivå 4 </a:t>
          </a:r>
        </a:p>
      </dsp:txBody>
      <dsp:txXfrm>
        <a:off x="4590426" y="2225170"/>
        <a:ext cx="1195721" cy="1064481"/>
      </dsp:txXfrm>
    </dsp:sp>
    <dsp:sp modelId="{A193102B-F27E-418C-9D5A-39C9EB2D5C0C}">
      <dsp:nvSpPr>
        <dsp:cNvPr id="0" name=""/>
        <dsp:cNvSpPr/>
      </dsp:nvSpPr>
      <dsp:spPr>
        <a:xfrm>
          <a:off x="5585186" y="1753894"/>
          <a:ext cx="229129" cy="229129"/>
        </a:xfrm>
        <a:prstGeom prst="triangle">
          <a:avLst>
            <a:gd name="adj" fmla="val 10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DF1C95-579F-4820-A739-8B430301412C}">
      <dsp:nvSpPr>
        <dsp:cNvPr id="0" name=""/>
        <dsp:cNvSpPr/>
      </dsp:nvSpPr>
      <dsp:spPr>
        <a:xfrm rot="5400000">
          <a:off x="6221514" y="1485051"/>
          <a:ext cx="808379" cy="1345125"/>
        </a:xfrm>
        <a:prstGeom prst="corner">
          <a:avLst>
            <a:gd name="adj1" fmla="val 16120"/>
            <a:gd name="adj2" fmla="val 16110"/>
          </a:avLst>
        </a:prstGeom>
        <a:solidFill>
          <a:srgbClr val="FFC9D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DF8F7A-593F-44B6-B8DA-4E16105AB83B}">
      <dsp:nvSpPr>
        <dsp:cNvPr id="0" name=""/>
        <dsp:cNvSpPr/>
      </dsp:nvSpPr>
      <dsp:spPr>
        <a:xfrm>
          <a:off x="6086575" y="1886954"/>
          <a:ext cx="1214386" cy="1064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4900" kern="1200"/>
        </a:p>
      </dsp:txBody>
      <dsp:txXfrm>
        <a:off x="6086575" y="1886954"/>
        <a:ext cx="1214386" cy="1064481"/>
      </dsp:txXfrm>
    </dsp:sp>
    <dsp:sp modelId="{F5C6D269-5E78-4D59-ABB9-B5B0D8C6A2D9}">
      <dsp:nvSpPr>
        <dsp:cNvPr id="0" name=""/>
        <dsp:cNvSpPr/>
      </dsp:nvSpPr>
      <dsp:spPr>
        <a:xfrm>
          <a:off x="7071832" y="1386022"/>
          <a:ext cx="229129" cy="229129"/>
        </a:xfrm>
        <a:prstGeom prst="triangle">
          <a:avLst>
            <a:gd name="adj" fmla="val 10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4A76DB-32C8-4D67-830D-ACFE98F81FCD}">
      <dsp:nvSpPr>
        <dsp:cNvPr id="0" name=""/>
        <dsp:cNvSpPr/>
      </dsp:nvSpPr>
      <dsp:spPr>
        <a:xfrm rot="5400000">
          <a:off x="7708161" y="1117179"/>
          <a:ext cx="808379" cy="1345125"/>
        </a:xfrm>
        <a:prstGeom prst="corner">
          <a:avLst>
            <a:gd name="adj1" fmla="val 16120"/>
            <a:gd name="adj2" fmla="val 16110"/>
          </a:avLst>
        </a:prstGeom>
        <a:solidFill>
          <a:srgbClr val="FF97AD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92D7D9-66C2-4463-8F78-7C0953240C2D}">
      <dsp:nvSpPr>
        <dsp:cNvPr id="0" name=""/>
        <dsp:cNvSpPr/>
      </dsp:nvSpPr>
      <dsp:spPr>
        <a:xfrm>
          <a:off x="7610072" y="1561118"/>
          <a:ext cx="1195721" cy="1064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t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2500" kern="1200"/>
            <a:t>+Nivå 6 </a:t>
          </a:r>
        </a:p>
      </dsp:txBody>
      <dsp:txXfrm>
        <a:off x="7610072" y="1561118"/>
        <a:ext cx="1195721" cy="1064481"/>
      </dsp:txXfrm>
    </dsp:sp>
    <dsp:sp modelId="{C6D70F03-AEF1-4D1A-84DD-C4969F3CB169}">
      <dsp:nvSpPr>
        <dsp:cNvPr id="0" name=""/>
        <dsp:cNvSpPr/>
      </dsp:nvSpPr>
      <dsp:spPr>
        <a:xfrm>
          <a:off x="8558479" y="1018150"/>
          <a:ext cx="229129" cy="229129"/>
        </a:xfrm>
        <a:prstGeom prst="triangle">
          <a:avLst>
            <a:gd name="adj" fmla="val 10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51D12D-E1AE-4325-80C8-9EFB8C02BA99}">
      <dsp:nvSpPr>
        <dsp:cNvPr id="0" name=""/>
        <dsp:cNvSpPr/>
      </dsp:nvSpPr>
      <dsp:spPr>
        <a:xfrm rot="5400000">
          <a:off x="9194807" y="749307"/>
          <a:ext cx="808379" cy="1345125"/>
        </a:xfrm>
        <a:prstGeom prst="corner">
          <a:avLst>
            <a:gd name="adj1" fmla="val 16120"/>
            <a:gd name="adj2" fmla="val 16110"/>
          </a:avLst>
        </a:prstGeom>
        <a:solidFill>
          <a:srgbClr val="D2002D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2B8608-DA7D-4850-85D9-E3575A0D1624}">
      <dsp:nvSpPr>
        <dsp:cNvPr id="0" name=""/>
        <dsp:cNvSpPr/>
      </dsp:nvSpPr>
      <dsp:spPr>
        <a:xfrm>
          <a:off x="9059869" y="1151210"/>
          <a:ext cx="1214386" cy="1064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4900" kern="1200"/>
        </a:p>
      </dsp:txBody>
      <dsp:txXfrm>
        <a:off x="9059869" y="1151210"/>
        <a:ext cx="1214386" cy="1064481"/>
      </dsp:txXfrm>
    </dsp:sp>
    <dsp:sp modelId="{C77552A2-ECFB-4179-A852-9610EC82B151}">
      <dsp:nvSpPr>
        <dsp:cNvPr id="0" name=""/>
        <dsp:cNvSpPr/>
      </dsp:nvSpPr>
      <dsp:spPr>
        <a:xfrm>
          <a:off x="10045126" y="650277"/>
          <a:ext cx="229129" cy="229129"/>
        </a:xfrm>
        <a:prstGeom prst="triangle">
          <a:avLst>
            <a:gd name="adj" fmla="val 100000"/>
          </a:avLst>
        </a:prstGeom>
        <a:solidFill>
          <a:schemeClr val="bg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75585A-F95C-4BEE-A550-2397C6597570}">
      <dsp:nvSpPr>
        <dsp:cNvPr id="0" name=""/>
        <dsp:cNvSpPr/>
      </dsp:nvSpPr>
      <dsp:spPr>
        <a:xfrm rot="5400000">
          <a:off x="10681454" y="381435"/>
          <a:ext cx="808379" cy="1345125"/>
        </a:xfrm>
        <a:prstGeom prst="corner">
          <a:avLst>
            <a:gd name="adj1" fmla="val 16120"/>
            <a:gd name="adj2" fmla="val 16110"/>
          </a:avLst>
        </a:prstGeom>
        <a:solidFill>
          <a:schemeClr val="tx1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B14814-C4B4-4A10-BD89-C6F5010C83D5}">
      <dsp:nvSpPr>
        <dsp:cNvPr id="0" name=""/>
        <dsp:cNvSpPr/>
      </dsp:nvSpPr>
      <dsp:spPr>
        <a:xfrm>
          <a:off x="10546515" y="783337"/>
          <a:ext cx="1214386" cy="10644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186690" bIns="186690" numCol="1" spcCol="1270" anchor="t" anchorCtr="0">
          <a:noAutofit/>
        </a:bodyPr>
        <a:lstStyle/>
        <a:p>
          <a:pPr marL="0" lvl="0" indent="0" algn="l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4900" kern="1200"/>
        </a:p>
      </dsp:txBody>
      <dsp:txXfrm>
        <a:off x="10546515" y="783337"/>
        <a:ext cx="1214386" cy="10644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D8EE23-086C-4D61-82C9-F157C4BA020F}">
      <dsp:nvSpPr>
        <dsp:cNvPr id="0" name=""/>
        <dsp:cNvSpPr/>
      </dsp:nvSpPr>
      <dsp:spPr>
        <a:xfrm>
          <a:off x="0" y="0"/>
          <a:ext cx="11574379" cy="2046972"/>
        </a:xfrm>
        <a:prstGeom prst="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170" tIns="217170" rIns="217170" bIns="217170" numCol="1" spcCol="1270" anchor="ctr" anchorCtr="0">
          <a:noAutofit/>
        </a:bodyPr>
        <a:lstStyle/>
        <a:p>
          <a:pPr marL="0" lvl="0" indent="0" algn="ctr" defTabSz="2533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5700" kern="1200">
              <a:latin typeface="Calibri Light" panose="020F0302020204030204"/>
            </a:rPr>
            <a:t>Hvor i studieløpet bør </a:t>
          </a:r>
          <a:br>
            <a:rPr lang="nb-NO" sz="5700" kern="1200">
              <a:solidFill>
                <a:srgbClr val="000000"/>
              </a:solidFill>
              <a:latin typeface="Calibri Light" panose="020F0302020204030204"/>
            </a:rPr>
          </a:br>
          <a:r>
            <a:rPr lang="nb-NO" sz="5700" kern="1200">
              <a:latin typeface="Calibri Light" panose="020F0302020204030204"/>
            </a:rPr>
            <a:t>tiltakene settes inn?</a:t>
          </a:r>
        </a:p>
      </dsp:txBody>
      <dsp:txXfrm>
        <a:off x="0" y="0"/>
        <a:ext cx="11574379" cy="2046972"/>
      </dsp:txXfrm>
    </dsp:sp>
    <dsp:sp modelId="{CDF0CCDD-81E4-475B-8AF3-C18253FCBFE3}">
      <dsp:nvSpPr>
        <dsp:cNvPr id="0" name=""/>
        <dsp:cNvSpPr/>
      </dsp:nvSpPr>
      <dsp:spPr>
        <a:xfrm>
          <a:off x="0" y="2046972"/>
          <a:ext cx="2893594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1200" kern="1200" baseline="0"/>
        </a:p>
      </dsp:txBody>
      <dsp:txXfrm>
        <a:off x="0" y="2046972"/>
        <a:ext cx="2893594" cy="4298642"/>
      </dsp:txXfrm>
    </dsp:sp>
    <dsp:sp modelId="{49951D0F-2E7F-447D-872F-BD831A7A8753}">
      <dsp:nvSpPr>
        <dsp:cNvPr id="0" name=""/>
        <dsp:cNvSpPr/>
      </dsp:nvSpPr>
      <dsp:spPr>
        <a:xfrm>
          <a:off x="2893594" y="2046972"/>
          <a:ext cx="2893594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/>
        </a:p>
        <a:p>
          <a:pPr marL="0" lvl="0" indent="0" algn="ctr" defTabSz="1200150">
            <a:spcBef>
              <a:spcPct val="0"/>
            </a:spcBef>
            <a:spcAft>
              <a:spcPct val="35000"/>
            </a:spcAft>
            <a:buNone/>
          </a:pPr>
          <a:endParaRPr lang="nb-NO"/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/>
        </a:p>
      </dsp:txBody>
      <dsp:txXfrm>
        <a:off x="2893594" y="2046972"/>
        <a:ext cx="2893594" cy="4298642"/>
      </dsp:txXfrm>
    </dsp:sp>
    <dsp:sp modelId="{F16CA154-7DC0-422F-87E6-4B76A3D82B6B}">
      <dsp:nvSpPr>
        <dsp:cNvPr id="0" name=""/>
        <dsp:cNvSpPr/>
      </dsp:nvSpPr>
      <dsp:spPr>
        <a:xfrm>
          <a:off x="5787189" y="2046972"/>
          <a:ext cx="2893594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/>
        </a:p>
      </dsp:txBody>
      <dsp:txXfrm>
        <a:off x="5787189" y="2046972"/>
        <a:ext cx="2893594" cy="4298642"/>
      </dsp:txXfrm>
    </dsp:sp>
    <dsp:sp modelId="{9E8644B9-E9DB-48A2-9EBA-4477E0223D57}">
      <dsp:nvSpPr>
        <dsp:cNvPr id="0" name=""/>
        <dsp:cNvSpPr/>
      </dsp:nvSpPr>
      <dsp:spPr>
        <a:xfrm>
          <a:off x="8680784" y="2046972"/>
          <a:ext cx="2893594" cy="429864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b-NO" sz="2700" kern="1200">
            <a:latin typeface="Calibri Light" panose="020F0302020204030204"/>
          </a:endParaRPr>
        </a:p>
      </dsp:txBody>
      <dsp:txXfrm>
        <a:off x="8680784" y="2046972"/>
        <a:ext cx="2893594" cy="4298642"/>
      </dsp:txXfrm>
    </dsp:sp>
    <dsp:sp modelId="{4143B25C-BB94-4DF3-9465-E28999690D3A}">
      <dsp:nvSpPr>
        <dsp:cNvPr id="0" name=""/>
        <dsp:cNvSpPr/>
      </dsp:nvSpPr>
      <dsp:spPr>
        <a:xfrm>
          <a:off x="0" y="6345615"/>
          <a:ext cx="11574379" cy="477626"/>
        </a:xfrm>
        <a:prstGeom prst="rect">
          <a:avLst/>
        </a:prstGeom>
        <a:solidFill>
          <a:schemeClr val="dk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FED17-5FBD-1E4B-BF0D-610BD3BE4D53}" type="datetimeFigureOut">
              <a:rPr lang="nb-NO" smtClean="0"/>
              <a:t>03.06.2025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EB604-C9F2-B44F-BBD0-B423C6B3A96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12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D8954-D131-29ED-C6B5-C3F7BC82E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CF5C529-6288-1396-FCBF-89917B46CB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DD634E52-E020-91AE-032E-F889DC99DE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>
                <a:ea typeface="Calibri"/>
                <a:cs typeface="Calibri"/>
              </a:rPr>
              <a:t>Ta gjerne utgangspunkt i deres beskrivelser av studiets arbeidslivsrelevans </a:t>
            </a:r>
          </a:p>
          <a:p>
            <a:r>
              <a:rPr lang="nb-NO">
                <a:ea typeface="Calibri"/>
                <a:cs typeface="Calibri"/>
              </a:rPr>
              <a:t>Kvalitetsrapportering</a:t>
            </a:r>
          </a:p>
          <a:p>
            <a:r>
              <a:rPr lang="nb-NO">
                <a:ea typeface="Calibri"/>
                <a:cs typeface="Calibri"/>
              </a:rPr>
              <a:t>Generell erfaringsutveksling av hva som fungerer bra ikke bra </a:t>
            </a:r>
          </a:p>
          <a:p>
            <a:r>
              <a:rPr lang="nb-NO" err="1">
                <a:ea typeface="Calibri"/>
                <a:cs typeface="Calibri"/>
              </a:rPr>
              <a:t>STudiebarometeret</a:t>
            </a:r>
            <a:r>
              <a:rPr lang="nb-NO">
                <a:ea typeface="Calibri"/>
                <a:cs typeface="Calibri"/>
              </a:rPr>
              <a:t> </a:t>
            </a:r>
          </a:p>
          <a:p>
            <a:r>
              <a:rPr lang="nb-NO">
                <a:ea typeface="Calibri"/>
                <a:cs typeface="Calibri"/>
              </a:rPr>
              <a:t>Kandidatundersøkelsen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F49147E-751C-AE9B-9F7E-C88BDB8276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9627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Utviklingstrappa</a:t>
            </a:r>
            <a:endParaRPr lang="nb-NO">
              <a:ea typeface="Calibri"/>
              <a:cs typeface="Calibri"/>
            </a:endParaRPr>
          </a:p>
          <a:p>
            <a:r>
              <a:rPr lang="nb-NO"/>
              <a:t>Kan være en mal for å skape diskusjon om hvor på denne trappa de ulike studieprogrammene er i dag og hvilke nivå de må sette inn tiltak. </a:t>
            </a:r>
            <a:endParaRPr lang="nb-NO">
              <a:ea typeface="Calibri"/>
              <a:cs typeface="Calibri"/>
            </a:endParaRPr>
          </a:p>
          <a:p>
            <a:endParaRPr lang="nb-NO">
              <a:ea typeface="Calibri"/>
              <a:cs typeface="Calibri"/>
            </a:endParaRPr>
          </a:p>
          <a:p>
            <a:r>
              <a:rPr lang="nb-NO"/>
              <a:t> </a:t>
            </a:r>
            <a:endParaRPr lang="nb-NO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EBEB604-C9F2-B44F-BBD0-B423C6B3A96A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69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b="0" i="0">
              <a:solidFill>
                <a:srgbClr val="444444"/>
              </a:solidFill>
              <a:effectLst/>
              <a:latin typeface="Arial" panose="020B0604020202020204" pitchFamily="34" charset="0"/>
              <a:cs typeface="Arial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6665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lvl="0" indent="-342900">
              <a:buFont typeface="Symbol" panose="05050102010706020507" pitchFamily="18" charset="2"/>
              <a:buChar char=""/>
            </a:pPr>
            <a:endParaRPr lang="nb-NO" sz="110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0260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F52EC-1D2B-93D9-9ABF-667312FAB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0247DA1-3D60-2F19-0A9B-6CECE7AA5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C757593E-BF5F-5C6A-952D-E165BE223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DD0E110-2EDF-43D5-1384-4F51EBCD5E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61799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8DB97-1966-172C-86EE-DE9C5E7629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7A798C7B-F3D4-3EBA-9F49-C939A7D721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3DABAD88-EC1D-9B23-BF4D-8B273ADDCF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>
              <a:ea typeface="Calibri"/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90459D1-7E85-98B3-340D-8139C35337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43684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7795D-D034-CD3E-9B9B-878FA1238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6E21FDA6-EAF9-A222-355B-8DBA8C7BDB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B4272C9-DBC2-8229-62D0-4198F2513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8E90514-C422-F6F3-73ED-0A598970F8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43800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0E0F9-6499-7FCC-A700-0A31D693B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414FE274-44DE-0572-EBBC-5DBDA7F028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7D3903DC-1D41-8241-C740-44675C6A05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ACE9F10-E658-3B52-3B5E-DBE908505D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4073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E41E7-1C56-434B-DEEE-CBFF0F13C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D5BED2E-01C2-7F7C-FE61-D5ADC0C1DC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8B9EBF2-0093-A79F-F162-27CE1BE386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>
                <a:ea typeface="Calibri"/>
                <a:cs typeface="Calibri"/>
              </a:rPr>
              <a:t>Hjelpespørsmål for prioritering</a:t>
            </a:r>
            <a:endParaRPr lang="nb-NO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er mest kritisk å få på plass først?</a:t>
            </a:r>
            <a:endParaRPr lang="en-US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er enklest å gjennomføre?</a:t>
            </a:r>
            <a:endParaRPr lang="en-US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gir størst effekt?</a:t>
            </a:r>
            <a:endParaRPr lang="nb-NO">
              <a:ea typeface="Calibri"/>
              <a:cs typeface="Calibri"/>
            </a:endParaRPr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er realistisk </a:t>
            </a:r>
            <a:endParaRPr lang="nb-NO">
              <a:ea typeface="Calibri"/>
              <a:cs typeface="Calibri"/>
            </a:endParaRPr>
          </a:p>
          <a:p>
            <a:pPr>
              <a:defRPr/>
            </a:pPr>
            <a:endParaRPr lang="nb-NO">
              <a:ea typeface="Calibri"/>
              <a:cs typeface="Calibri"/>
            </a:endParaRPr>
          </a:p>
          <a:p>
            <a:pPr>
              <a:defRPr/>
            </a:pPr>
            <a:r>
              <a:rPr lang="nb-NO"/>
              <a:t>Hvilke tiltak mener dere bør prioriteres, men som dere trenger hjelp fra – av andre roller. </a:t>
            </a:r>
            <a:endParaRPr lang="nb-NO">
              <a:ea typeface="Calibri"/>
              <a:cs typeface="Calibri"/>
            </a:endParaRPr>
          </a:p>
          <a:p>
            <a:pPr>
              <a:defRPr/>
            </a:pPr>
            <a:r>
              <a:rPr lang="nb-NO"/>
              <a:t>Hvem bør involveres?</a:t>
            </a:r>
            <a:endParaRPr lang="nb-NO">
              <a:ea typeface="Calibri"/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D2D522D-89BE-996F-FE00-5418BD5825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9402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>
                <a:ea typeface="Calibri"/>
                <a:cs typeface="Calibri"/>
              </a:rPr>
              <a:t>Plasser ideene i prioriteringsmatrisen </a:t>
            </a:r>
          </a:p>
          <a:p>
            <a:pPr>
              <a:defRPr/>
            </a:pPr>
            <a:endParaRPr lang="nb-NO">
              <a:ea typeface="Calibri"/>
              <a:cs typeface="Calibri"/>
            </a:endParaRPr>
          </a:p>
          <a:p>
            <a:pPr>
              <a:defRPr/>
            </a:pPr>
            <a:r>
              <a:rPr lang="nb-NO">
                <a:ea typeface="Calibri"/>
                <a:cs typeface="Calibri"/>
              </a:rPr>
              <a:t>MAL – Ved fysisk workshop – </a:t>
            </a:r>
            <a:r>
              <a:rPr lang="nb-NO" err="1">
                <a:ea typeface="Calibri"/>
                <a:cs typeface="Calibri"/>
              </a:rPr>
              <a:t>Print</a:t>
            </a:r>
            <a:r>
              <a:rPr lang="nb-NO">
                <a:ea typeface="Calibri"/>
                <a:cs typeface="Calibri"/>
              </a:rPr>
              <a:t> A0 format </a:t>
            </a:r>
            <a:endParaRPr lang="nb-NO"/>
          </a:p>
          <a:p>
            <a:pPr>
              <a:defRPr/>
            </a:pPr>
            <a:r>
              <a:rPr lang="nb-NO">
                <a:ea typeface="Calibri"/>
                <a:cs typeface="Calibri"/>
              </a:rPr>
              <a:t>Hjelpespørsmål for prioritering</a:t>
            </a:r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er mest kritisk å få på plass først?</a:t>
            </a:r>
            <a:endParaRPr lang="en-US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er enklest å gjennomføre?</a:t>
            </a:r>
            <a:endParaRPr lang="en-US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gir størst effekt?</a:t>
            </a:r>
            <a:endParaRPr lang="nb-NO">
              <a:ea typeface="Calibri"/>
              <a:cs typeface="Calibri"/>
            </a:endParaRPr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er realistisk </a:t>
            </a:r>
            <a:endParaRPr lang="nb-NO">
              <a:ea typeface="Calibri"/>
              <a:cs typeface="Calibri"/>
            </a:endParaRPr>
          </a:p>
          <a:p>
            <a:pPr>
              <a:defRPr/>
            </a:pPr>
            <a:endParaRPr lang="nb-NO">
              <a:ea typeface="Calibri"/>
              <a:cs typeface="Calibri"/>
            </a:endParaRPr>
          </a:p>
          <a:p>
            <a:pPr>
              <a:defRPr/>
            </a:pPr>
            <a:r>
              <a:rPr lang="nb-NO"/>
              <a:t>Hvilke tiltak mener dere bør prioriteres, men som dere trenger hjelp fra – av andre roller. </a:t>
            </a:r>
            <a:endParaRPr lang="nb-NO">
              <a:ea typeface="Calibri"/>
              <a:cs typeface="Calibri"/>
            </a:endParaRPr>
          </a:p>
          <a:p>
            <a:pPr>
              <a:defRPr/>
            </a:pPr>
            <a:r>
              <a:rPr lang="nb-NO"/>
              <a:t>Hvem bør involveres?</a:t>
            </a:r>
            <a:endParaRPr lang="nb-NO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01066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>
                <a:ea typeface="Calibri"/>
                <a:cs typeface="Calibri"/>
              </a:rPr>
              <a:t>Hjelpespørsmål for prioritering</a:t>
            </a:r>
            <a:endParaRPr lang="nb-NO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er mest kritisk å få på plass først?</a:t>
            </a:r>
            <a:endParaRPr lang="en-US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er enklest å gjennomføre?</a:t>
            </a:r>
            <a:endParaRPr lang="en-US"/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gir størst effekt?</a:t>
            </a:r>
            <a:endParaRPr lang="nb-NO">
              <a:ea typeface="Calibri"/>
              <a:cs typeface="Calibri"/>
            </a:endParaRPr>
          </a:p>
          <a:p>
            <a:pPr marL="171450" indent="-171450">
              <a:lnSpc>
                <a:spcPct val="150000"/>
              </a:lnSpc>
              <a:spcBef>
                <a:spcPts val="1000"/>
              </a:spcBef>
              <a:buFont typeface="Arial"/>
              <a:buChar char="•"/>
              <a:defRPr/>
            </a:pPr>
            <a:r>
              <a:rPr lang="nb-NO"/>
              <a:t>Hva er realistisk </a:t>
            </a:r>
            <a:endParaRPr lang="nb-NO">
              <a:ea typeface="Calibri"/>
              <a:cs typeface="Calibri"/>
            </a:endParaRPr>
          </a:p>
          <a:p>
            <a:pPr>
              <a:defRPr/>
            </a:pPr>
            <a:endParaRPr lang="nb-NO">
              <a:ea typeface="Calibri"/>
              <a:cs typeface="Calibri"/>
            </a:endParaRPr>
          </a:p>
          <a:p>
            <a:pPr>
              <a:defRPr/>
            </a:pPr>
            <a:endParaRPr lang="nb-NO">
              <a:ea typeface="Calibri"/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4692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Basert på post it lapper plukk ut de beste ideene og konkretiser dem enda mer </a:t>
            </a:r>
          </a:p>
          <a:p>
            <a:r>
              <a:rPr lang="nb-NO">
                <a:ea typeface="Calibri"/>
                <a:cs typeface="Calibri"/>
              </a:rPr>
              <a:t>De beste forslagene kan gjerne presenteres i plenum </a:t>
            </a:r>
          </a:p>
          <a:p>
            <a:r>
              <a:rPr lang="nb-NO">
                <a:ea typeface="Calibri"/>
                <a:cs typeface="Calibri"/>
              </a:rPr>
              <a:t>Enten med disse tiltaksarkene eller en </a:t>
            </a:r>
            <a:r>
              <a:rPr lang="nb-NO" err="1">
                <a:ea typeface="Calibri"/>
                <a:cs typeface="Calibri"/>
              </a:rPr>
              <a:t>Mentiavstemning</a:t>
            </a:r>
            <a:r>
              <a:rPr lang="nb-NO">
                <a:ea typeface="Calibri"/>
                <a:cs typeface="Calibri"/>
              </a:rPr>
              <a:t> </a:t>
            </a:r>
            <a:r>
              <a:rPr lang="nb-NO" err="1">
                <a:ea typeface="Calibri"/>
                <a:cs typeface="Calibri"/>
              </a:rPr>
              <a:t>foreksempel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692088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D1471-60B2-16C2-CD97-0B2196F77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35EDFC2-B812-8DBE-A1A0-2EAF75A1A1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B25D154-981F-D424-7FCD-17800811BE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05EB348-8A07-1338-D56B-AA9FB2556B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21316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0A12ED-F60C-4A38-66C5-2C22D2969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51CB5A15-9599-AC71-CFB2-1843F61241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6B85A42-58B4-51E3-C990-37D9063E92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="1"/>
              <a:t>Spørsmål for å få diskusjonen i gang</a:t>
            </a:r>
          </a:p>
          <a:p>
            <a:r>
              <a:rPr lang="nb-NO">
                <a:cs typeface="Calibri"/>
              </a:rPr>
              <a:t>Strategien – Hvilke konkrete tiltak er aktuelle/iverksatt fram mot 2024?</a:t>
            </a:r>
          </a:p>
          <a:p>
            <a:r>
              <a:rPr lang="nb-NO">
                <a:cs typeface="Calibri"/>
              </a:rPr>
              <a:t>Hvordan imøtekommer vi konkurransesituasjonen i sektoren framover? </a:t>
            </a:r>
          </a:p>
          <a:p>
            <a:r>
              <a:rPr lang="nb-NO">
                <a:cs typeface="Calibri"/>
              </a:rPr>
              <a:t>Trendene? Kortere kurs og emner som kan tas </a:t>
            </a:r>
            <a:r>
              <a:rPr lang="nb-NO" err="1">
                <a:cs typeface="Calibri"/>
              </a:rPr>
              <a:t>parallellt</a:t>
            </a:r>
            <a:r>
              <a:rPr lang="nb-NO">
                <a:cs typeface="Calibri"/>
              </a:rPr>
              <a:t> med full jobb og andre forpliktelser? </a:t>
            </a:r>
          </a:p>
          <a:p>
            <a:r>
              <a:rPr lang="nb-NO">
                <a:cs typeface="Calibri"/>
              </a:rPr>
              <a:t>Hvordan utnytter vi mulighetene for å </a:t>
            </a:r>
            <a:r>
              <a:rPr lang="nb-NO" err="1">
                <a:cs typeface="Calibri"/>
              </a:rPr>
              <a:t>fleksiblisering</a:t>
            </a:r>
            <a:r>
              <a:rPr lang="nb-NO">
                <a:cs typeface="Calibri"/>
              </a:rPr>
              <a:t> best mulig? </a:t>
            </a:r>
          </a:p>
          <a:p>
            <a:r>
              <a:rPr lang="nb-NO">
                <a:cs typeface="Calibri"/>
              </a:rPr>
              <a:t>Hvordan skal vi komme oss dit?</a:t>
            </a:r>
          </a:p>
          <a:p>
            <a:r>
              <a:rPr lang="nb-NO">
                <a:cs typeface="Calibri"/>
              </a:rPr>
              <a:t>Konkrete ideer/tiltak?</a:t>
            </a:r>
          </a:p>
          <a:p>
            <a:r>
              <a:rPr lang="nb-NO">
                <a:cs typeface="Calibri"/>
              </a:rPr>
              <a:t>Hva kan rektoratet eller UA bidra med?</a:t>
            </a:r>
          </a:p>
          <a:p>
            <a:r>
              <a:rPr lang="nb-NO">
                <a:cs typeface="Calibri"/>
              </a:rPr>
              <a:t>Hvilke ressurspersoner fra fagmiljøene bør involveres i arbeid med tiltak og anbefalinger?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8B0B9B5-AC3D-6835-057D-46E09A157E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7218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E988F-428A-5CF4-DD8B-EF2462D62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C564EB64-5A75-B73B-AE25-10E13B6D0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16EFF81C-1305-32F7-8329-F9AB671E80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err="1">
                <a:cs typeface="Calibri"/>
              </a:rPr>
              <a:t>Mindset</a:t>
            </a:r>
            <a:r>
              <a:rPr lang="nb-NO">
                <a:cs typeface="Calibri"/>
              </a:rPr>
              <a:t> studieprogramlederopplæring – </a:t>
            </a:r>
            <a:r>
              <a:rPr lang="nb-NO" err="1">
                <a:cs typeface="Calibri"/>
              </a:rPr>
              <a:t>ref</a:t>
            </a:r>
            <a:r>
              <a:rPr lang="nb-NO">
                <a:cs typeface="Calibri"/>
              </a:rPr>
              <a:t> Nadia – </a:t>
            </a:r>
            <a:r>
              <a:rPr lang="nb-NO" err="1">
                <a:cs typeface="Calibri"/>
              </a:rPr>
              <a:t>Cybersecurity</a:t>
            </a:r>
            <a:r>
              <a:rPr lang="nb-NO">
                <a:cs typeface="Calibri"/>
              </a:rPr>
              <a:t> – «Å alltid være i beta»</a:t>
            </a:r>
          </a:p>
          <a:p>
            <a:r>
              <a:rPr lang="nb-NO">
                <a:cs typeface="Calibri"/>
              </a:rPr>
              <a:t>Teste, evaluere, justere og bygge delingskultur. </a:t>
            </a:r>
          </a:p>
          <a:p>
            <a:endParaRPr lang="nb-NO">
              <a:cs typeface="Calibri"/>
            </a:endParaRPr>
          </a:p>
          <a:p>
            <a:r>
              <a:rPr lang="nb-NO">
                <a:cs typeface="Calibri"/>
              </a:rPr>
              <a:t>«Navn på barnet»</a:t>
            </a:r>
          </a:p>
          <a:p>
            <a:r>
              <a:rPr lang="nb-NO">
                <a:cs typeface="Calibri"/>
              </a:rPr>
              <a:t>Viktigheten av sexy navn </a:t>
            </a:r>
            <a:r>
              <a:rPr lang="nb-NO" err="1">
                <a:cs typeface="Calibri"/>
              </a:rPr>
              <a:t>ref</a:t>
            </a:r>
            <a:r>
              <a:rPr lang="nb-NO">
                <a:cs typeface="Calibri"/>
              </a:rPr>
              <a:t> kurs for studieprogramledere i 2023. </a:t>
            </a:r>
          </a:p>
          <a:p>
            <a:r>
              <a:rPr lang="nb-NO">
                <a:cs typeface="Calibri"/>
              </a:rPr>
              <a:t>Er karriere noe som fenger studentene? Hør med dem hva navnet bør være </a:t>
            </a:r>
          </a:p>
          <a:p>
            <a:r>
              <a:rPr lang="nb-NO">
                <a:cs typeface="Calibri"/>
              </a:rPr>
              <a:t>Karriereklar 2.0</a:t>
            </a:r>
          </a:p>
          <a:p>
            <a:r>
              <a:rPr lang="nb-NO">
                <a:cs typeface="Calibri"/>
              </a:rPr>
              <a:t>Attraktiv for fremtiden</a:t>
            </a:r>
          </a:p>
          <a:p>
            <a:r>
              <a:rPr lang="nb-NO">
                <a:cs typeface="Calibri"/>
              </a:rPr>
              <a:t>CC – Finn din fremtid?</a:t>
            </a:r>
          </a:p>
          <a:p>
            <a:endParaRPr lang="nb-NO"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5E46CEF-D226-5B43-8A29-19FBD13C3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52211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AA1A6-97BF-7DC9-A411-E3F193AB7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225688C-4915-1500-4D9B-69D9B5406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3EAE8AD-FB97-0A3D-ED0D-31011F2FB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b-NO" b="1">
              <a:ea typeface="Calibri"/>
              <a:cs typeface="Calibri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B9A219F-FB53-6195-7077-C3F6C81058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BEB604-C9F2-B44F-BBD0-B423C6B3A96A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0272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328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569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2553CEAE-3B2B-EC4C-A4D3-CC85C555E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2084" y="2949993"/>
            <a:ext cx="4887832" cy="95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08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02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052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60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978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24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30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70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695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630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91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206576"/>
            <a:ext cx="703607" cy="294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12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0536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122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6569B78A-AD6D-E141-982F-D8320B49F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102" r="24284"/>
          <a:stretch/>
        </p:blipFill>
        <p:spPr>
          <a:xfrm>
            <a:off x="6281738" y="0"/>
            <a:ext cx="5910262" cy="6858000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1738" y="0"/>
            <a:ext cx="5910262" cy="6858000"/>
          </a:xfrm>
        </p:spPr>
        <p:txBody>
          <a:bodyPr/>
          <a:lstStyle/>
          <a:p>
            <a:r>
              <a:rPr lang="nb-NO"/>
              <a:t>Legg bilde rett inn her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1533" y="6370638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9D10BF8D-2AAF-6043-8F14-05A25EBDDC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056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</p:spTree>
    <p:extLst>
      <p:ext uri="{BB962C8B-B14F-4D97-AF65-F5344CB8AC3E}">
        <p14:creationId xmlns:p14="http://schemas.microsoft.com/office/powerpoint/2010/main" val="28722500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324741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E99362F-002F-4044-8417-B4F3AD8AF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E82086D-128E-C345-97F0-F621139B5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7E540-12E0-0142-B3A1-922307C80419}" type="datetimeFigureOut">
              <a:rPr lang="nb-NO" smtClean="0"/>
              <a:t>03.06.2025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BF79E26-1808-094D-8700-11314EB6C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04FD677-934E-8F49-92C5-4EE3966AC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D85B3-03DE-2B44-836E-765862E3C63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67732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5981596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1023990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5682284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354BE82-BAF1-EF49-ACA0-51690D3C1A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951782" y="6356350"/>
            <a:ext cx="1026485" cy="365125"/>
          </a:xfrm>
          <a:prstGeom prst="rect">
            <a:avLst/>
          </a:prstGeom>
        </p:spPr>
        <p:txBody>
          <a:bodyPr/>
          <a:lstStyle/>
          <a:p>
            <a:fld id="{03E5516A-35F4-3245-A018-AAFE14771060}" type="slidenum">
              <a:rPr lang="nb-NO" smtClean="0"/>
              <a:t>‹#›</a:t>
            </a:fld>
            <a:endParaRPr lang="nb-NO"/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7A48BDB-0C3B-BF45-AD0F-76281DCE79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8804E78C-DEB7-AE41-A26C-098F3AD92E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/>
          <a:lstStyle>
            <a:lvl1pPr algn="r">
              <a:buNone/>
              <a:defRPr lang="nb-NO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87975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7304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6764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0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58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666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4874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455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591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9784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7620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7605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604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398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6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21911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1062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186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6306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819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77491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84103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45EB75-AF7B-6F0F-31BF-D6F0CA0CA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70A1C2FB-271D-80D7-D230-F08B06D5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BEA10-92DB-4742-AC8A-6929850C2656}" type="datetimeFigureOut">
              <a:rPr lang="nb-NO" smtClean="0"/>
              <a:t>03.06.2025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79F448BC-DD65-2BA6-C4F6-19212D888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13A87B4-DF4E-0C8C-3016-E9F7D4542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3DF36-BFE2-4508-8CE6-673D976771C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7867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3">
            <a:extLst>
              <a:ext uri="{FF2B5EF4-FFF2-40B4-BE49-F238E27FC236}">
                <a16:creationId xmlns:a16="http://schemas.microsoft.com/office/drawing/2014/main" id="{3FCA11E2-7DB7-0FD8-4683-69C04D4B8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400" y="-540883"/>
            <a:ext cx="11033200" cy="540883"/>
          </a:xfrm>
        </p:spPr>
        <p:txBody>
          <a:bodyPr/>
          <a:lstStyle/>
          <a:p>
            <a:r>
              <a:rPr lang="nb-NO"/>
              <a:t>Klikk her for å legge til en skjult tittel</a:t>
            </a:r>
          </a:p>
        </p:txBody>
      </p:sp>
      <p:sp>
        <p:nvSpPr>
          <p:cNvPr id="4" name="Kildehenvisning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3" name="Sidetall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300216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2402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2729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D2002B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40AC5F36-DAB0-5C45-90DF-CC55D8411D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12593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65829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396325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95F348C-0220-AA4D-B66A-C9C1EFC2B2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7909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</a:t>
            </a:r>
          </a:p>
        </p:txBody>
      </p:sp>
    </p:spTree>
    <p:extLst>
      <p:ext uri="{BB962C8B-B14F-4D97-AF65-F5344CB8AC3E}">
        <p14:creationId xmlns:p14="http://schemas.microsoft.com/office/powerpoint/2010/main" val="40492617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61292" y="1825625"/>
            <a:ext cx="10392507" cy="3932080"/>
          </a:xfrm>
        </p:spPr>
        <p:txBody>
          <a:bodyPr>
            <a:normAutofit/>
          </a:bodyPr>
          <a:lstStyle>
            <a:lvl1pPr>
              <a:defRPr sz="2000" b="0" baseline="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  <a:latin typeface="Helvetica" pitchFamily="2" charset="0"/>
              </a:defRPr>
            </a:lvl2pPr>
          </a:lstStyle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892642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/>
              <a:t>Kildehenvisning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F6E08E09-E264-9443-98AB-C8A6486B98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875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79797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rgbClr val="F2F3F6"/>
                </a:solidFill>
              </a:defRPr>
            </a:lvl1pPr>
          </a:lstStyle>
          <a:p>
            <a:r>
              <a:rPr lang="nb-NO"/>
              <a:t>Kildehenvisning</a:t>
            </a:r>
          </a:p>
        </p:txBody>
      </p:sp>
      <p:pic>
        <p:nvPicPr>
          <p:cNvPr id="7" name="Bilde 6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F05C61F-03A8-3342-A838-91F73842B5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78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3" y="1825625"/>
            <a:ext cx="4994030" cy="3895237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14414"/>
            <a:ext cx="7315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r>
              <a:rPr lang="nb-NO"/>
              <a:t>Kildehenvisning</a:t>
            </a:r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1EFC5E8F-8FFF-D146-B8A0-A4B8D30BEC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1825625"/>
            <a:ext cx="5257800" cy="3895237"/>
          </a:xfrm>
        </p:spPr>
        <p:txBody>
          <a:bodyPr/>
          <a:lstStyle/>
          <a:p>
            <a:endParaRPr lang="nb-NO"/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39096D7A-923D-4341-8EFF-A714749BE0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31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91312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1312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1312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89791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3870086-9647-2149-9887-60DB2D78A6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9462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Punktliste i to 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bg1"/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0A6FD52D-BF42-7B4D-842D-BD6F562A4B5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28058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8" name="Bilde 7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8817D405-DD02-1A4E-A048-5ADA2D195E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8628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rgbClr val="F2F3F6">
                    <a:alpha val="74000"/>
                  </a:srgb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79908303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607410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267" b="1">
                <a:solidFill>
                  <a:schemeClr val="bg1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1" baseline="0">
                <a:solidFill>
                  <a:schemeClr val="bg1">
                    <a:lumMod val="7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chemeClr val="bg1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8E18A76-A0BB-614A-9106-5C1E47C0C81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658" y="595121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85373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61FD7C88-6343-784C-AA84-28EE43BEC3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861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259470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0" r:id="rId2"/>
    <p:sldLayoutId id="2147483687" r:id="rId3"/>
    <p:sldLayoutId id="2147483657" r:id="rId4"/>
    <p:sldLayoutId id="2147483661" r:id="rId5"/>
    <p:sldLayoutId id="2147483649" r:id="rId6"/>
    <p:sldLayoutId id="2147483650" r:id="rId7"/>
    <p:sldLayoutId id="2147483681" r:id="rId8"/>
    <p:sldLayoutId id="2147483659" r:id="rId9"/>
    <p:sldLayoutId id="2147483651" r:id="rId10"/>
    <p:sldLayoutId id="2147483652" r:id="rId11"/>
    <p:sldLayoutId id="2147483654" r:id="rId12"/>
    <p:sldLayoutId id="2147483662" r:id="rId13"/>
    <p:sldLayoutId id="2147483719" r:id="rId14"/>
    <p:sldLayoutId id="2147483815" r:id="rId15"/>
    <p:sldLayoutId id="2147483655" r:id="rId16"/>
    <p:sldLayoutId id="2147483718" r:id="rId17"/>
    <p:sldLayoutId id="2147483689" r:id="rId18"/>
    <p:sldLayoutId id="2147483694" r:id="rId19"/>
    <p:sldLayoutId id="2147483691" r:id="rId20"/>
    <p:sldLayoutId id="2147483692" r:id="rId21"/>
    <p:sldLayoutId id="2147483688" r:id="rId22"/>
    <p:sldLayoutId id="2147483720" r:id="rId23"/>
    <p:sldLayoutId id="2147483799" r:id="rId24"/>
    <p:sldLayoutId id="2147483800" r:id="rId25"/>
    <p:sldLayoutId id="2147483801" r:id="rId26"/>
    <p:sldLayoutId id="2147483802" r:id="rId27"/>
    <p:sldLayoutId id="2147483803" r:id="rId28"/>
    <p:sldLayoutId id="2147483804" r:id="rId29"/>
    <p:sldLayoutId id="2147483805" r:id="rId30"/>
    <p:sldLayoutId id="2147483710" r:id="rId31"/>
    <p:sldLayoutId id="2147483807" r:id="rId32"/>
    <p:sldLayoutId id="2147483808" r:id="rId33"/>
    <p:sldLayoutId id="2147483809" r:id="rId34"/>
    <p:sldLayoutId id="2147483810" r:id="rId35"/>
    <p:sldLayoutId id="2147483669" r:id="rId36"/>
    <p:sldLayoutId id="2147483670" r:id="rId37"/>
    <p:sldLayoutId id="2147483811" r:id="rId38"/>
    <p:sldLayoutId id="2147483812" r:id="rId39"/>
    <p:sldLayoutId id="2147483717" r:id="rId40"/>
    <p:sldLayoutId id="2147483672" r:id="rId41"/>
    <p:sldLayoutId id="2147483673" r:id="rId42"/>
    <p:sldLayoutId id="2147483792" r:id="rId43"/>
    <p:sldLayoutId id="2147483790" r:id="rId44"/>
    <p:sldLayoutId id="2147483795" r:id="rId45"/>
    <p:sldLayoutId id="2147483721" r:id="rId46"/>
    <p:sldLayoutId id="2147483816" r:id="rId4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85371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1" r:id="rId2"/>
    <p:sldLayoutId id="2147483797" r:id="rId3"/>
    <p:sldLayoutId id="2147483814" r:id="rId4"/>
    <p:sldLayoutId id="2147483798" r:id="rId5"/>
    <p:sldLayoutId id="2147483813" r:id="rId6"/>
    <p:sldLayoutId id="2147483682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806" r:id="rId13"/>
    <p:sldLayoutId id="2147483679" r:id="rId14"/>
    <p:sldLayoutId id="2147483680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bg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bg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a.no/intranett/arbeidsstotte/analyseportal/utdanning/undersokelser.html" TargetMode="External"/><Relationship Id="rId2" Type="http://schemas.openxmlformats.org/officeDocument/2006/relationships/hyperlink" Target="https://www.uia.no/intranett/arbeidsstotte/studieadministrasjon/kvalitetssystem/fakultetets-avdelingens-kvalitetsrapport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5.sv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24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D36D7-EE23-D2B1-85E6-B18F6CFD2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227D195-CF0D-AE37-3C12-15E1950CE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4B45AD1-32BF-3DD7-AB9A-556AA7510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988"/>
            <a:ext cx="12192000" cy="691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 - Universitetet i Agder">
            <a:extLst>
              <a:ext uri="{FF2B5EF4-FFF2-40B4-BE49-F238E27FC236}">
                <a16:creationId xmlns:a16="http://schemas.microsoft.com/office/drawing/2014/main" id="{1C7339D0-959E-CC35-1CBA-2475F28114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116" y="5688886"/>
            <a:ext cx="1912883" cy="120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C74E4BEC-DBF3-BE67-524F-CDE0F7F236EC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6000">
                <a:latin typeface="Helvetica"/>
                <a:cs typeface="Helvetica"/>
              </a:rPr>
              <a:t>Hvor er våre forbedringsområder?</a:t>
            </a:r>
            <a:endParaRPr lang="nb-NO" sz="4000"/>
          </a:p>
        </p:txBody>
      </p:sp>
    </p:spTree>
    <p:extLst>
      <p:ext uri="{BB962C8B-B14F-4D97-AF65-F5344CB8AC3E}">
        <p14:creationId xmlns:p14="http://schemas.microsoft.com/office/powerpoint/2010/main" val="2771915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5DB4B7-B94A-8D57-7186-57FD9BA07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>
                <a:latin typeface="Helvetica"/>
                <a:cs typeface="Helvetica"/>
              </a:rPr>
              <a:t>Ta gjerne utgangspunkt i:</a:t>
            </a:r>
            <a:endParaRPr lang="nb-NO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DB198A-87D7-0723-4441-DB2D0ECD8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000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b="1">
                <a:solidFill>
                  <a:schemeClr val="tx1"/>
                </a:solidFill>
                <a:latin typeface="Calibri"/>
                <a:ea typeface="Calibri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Kvalitetsrapportering</a:t>
            </a:r>
            <a:endParaRPr lang="nb-NO" b="1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>
              <a:solidFill>
                <a:srgbClr val="444444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b="1">
                <a:solidFill>
                  <a:schemeClr val="tx1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Studiebarometeret </a:t>
            </a:r>
            <a:endParaRPr lang="nb-NO" b="1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>
              <a:solidFill>
                <a:srgbClr val="444444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nb-NO" b="1">
                <a:solidFill>
                  <a:schemeClr val="tx1"/>
                </a:solidFill>
                <a:latin typeface="Calibri"/>
                <a:ea typeface="Calibri"/>
                <a:cs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Kandidatundersøkelsen</a:t>
            </a:r>
            <a:endParaRPr lang="nb-NO" b="1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nb-NO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54A08A-7EBF-AAA1-187D-00D5FE674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060"/>
          <a:stretch/>
        </p:blipFill>
        <p:spPr bwMode="auto">
          <a:xfrm>
            <a:off x="6481939" y="367948"/>
            <a:ext cx="4968157" cy="587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1485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ECDBFD87-7665-8CE5-7DDE-DAEF075FAB16}"/>
              </a:ext>
            </a:extLst>
          </p:cNvPr>
          <p:cNvGraphicFramePr/>
          <p:nvPr/>
        </p:nvGraphicFramePr>
        <p:xfrm>
          <a:off x="238550" y="1057768"/>
          <a:ext cx="11767457" cy="5072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kstSylinder 8">
            <a:extLst>
              <a:ext uri="{FF2B5EF4-FFF2-40B4-BE49-F238E27FC236}">
                <a16:creationId xmlns:a16="http://schemas.microsoft.com/office/drawing/2014/main" id="{1CFF99DD-44D0-D026-38B6-FA1CF4528BD1}"/>
              </a:ext>
            </a:extLst>
          </p:cNvPr>
          <p:cNvSpPr txBox="1"/>
          <p:nvPr/>
        </p:nvSpPr>
        <p:spPr>
          <a:xfrm>
            <a:off x="440258" y="5111517"/>
            <a:ext cx="1932385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000"/>
              <a:t>Arbeidsliv og studenter</a:t>
            </a:r>
          </a:p>
          <a:p>
            <a:r>
              <a:rPr lang="nb-NO" sz="1000"/>
              <a:t>involvert i utvikling 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av studieprogram</a:t>
            </a:r>
            <a:endParaRPr lang="nb-NO" sz="1000">
              <a:ea typeface="Calibri"/>
              <a:cs typeface="Calibri"/>
            </a:endParaRPr>
          </a:p>
          <a:p>
            <a:endParaRPr lang="nb-NO" sz="1000"/>
          </a:p>
          <a:p>
            <a:endParaRPr lang="nb-NO" sz="1000" b="1">
              <a:ea typeface="Calibri"/>
              <a:cs typeface="Calibri"/>
            </a:endParaRPr>
          </a:p>
        </p:txBody>
      </p:sp>
      <p:cxnSp>
        <p:nvCxnSpPr>
          <p:cNvPr id="16" name="Rett pilkobling 15">
            <a:extLst>
              <a:ext uri="{FF2B5EF4-FFF2-40B4-BE49-F238E27FC236}">
                <a16:creationId xmlns:a16="http://schemas.microsoft.com/office/drawing/2014/main" id="{FFEB464D-3A71-9263-232A-BD8B829FA501}"/>
              </a:ext>
            </a:extLst>
          </p:cNvPr>
          <p:cNvCxnSpPr/>
          <p:nvPr/>
        </p:nvCxnSpPr>
        <p:spPr>
          <a:xfrm>
            <a:off x="1979271" y="6359035"/>
            <a:ext cx="813486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F4CAE39C-ADCB-D3C0-CBD5-CDC6C10A03EF}"/>
              </a:ext>
            </a:extLst>
          </p:cNvPr>
          <p:cNvSpPr txBox="1"/>
          <p:nvPr/>
        </p:nvSpPr>
        <p:spPr>
          <a:xfrm>
            <a:off x="2847834" y="6390016"/>
            <a:ext cx="73639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Økende utviklingstrinn i prosessen å kontinuerlig forsterke studienes relevans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9ABDB412-DE45-8769-014E-8CB89FF1EC83}"/>
              </a:ext>
            </a:extLst>
          </p:cNvPr>
          <p:cNvSpPr txBox="1"/>
          <p:nvPr/>
        </p:nvSpPr>
        <p:spPr>
          <a:xfrm>
            <a:off x="6383576" y="2915844"/>
            <a:ext cx="121438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500"/>
              <a:t>+Nivå 5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2971994-34E3-A7B2-3D37-0121655592AB}"/>
              </a:ext>
            </a:extLst>
          </p:cNvPr>
          <p:cNvSpPr txBox="1"/>
          <p:nvPr/>
        </p:nvSpPr>
        <p:spPr>
          <a:xfrm>
            <a:off x="3329614" y="4220253"/>
            <a:ext cx="1932385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000"/>
              <a:t>Førstesemester</a:t>
            </a:r>
          </a:p>
          <a:p>
            <a:r>
              <a:rPr lang="nb-NO" sz="1000"/>
              <a:t>Forventnings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avklaringer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Roller/ansvar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Ansatte - student</a:t>
            </a:r>
            <a:endParaRPr lang="nb-NO" sz="1000">
              <a:ea typeface="Calibri"/>
              <a:cs typeface="Calibri"/>
            </a:endParaRPr>
          </a:p>
          <a:p>
            <a:endParaRPr lang="nb-NO" sz="1000"/>
          </a:p>
          <a:p>
            <a:endParaRPr lang="nb-NO" sz="1000" b="1">
              <a:ea typeface="Calibri"/>
              <a:cs typeface="Calibri"/>
            </a:endParaRPr>
          </a:p>
          <a:p>
            <a:endParaRPr lang="nb-NO" sz="100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72FA994A-BB12-4D78-320F-8BF60A146815}"/>
              </a:ext>
            </a:extLst>
          </p:cNvPr>
          <p:cNvSpPr txBox="1"/>
          <p:nvPr/>
        </p:nvSpPr>
        <p:spPr>
          <a:xfrm>
            <a:off x="6406196" y="3454629"/>
            <a:ext cx="1932385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000">
                <a:cs typeface="Calibri"/>
              </a:rPr>
              <a:t>Anvende kompetansen </a:t>
            </a:r>
          </a:p>
          <a:p>
            <a:r>
              <a:rPr lang="nb-NO" sz="1000">
                <a:cs typeface="Calibri"/>
              </a:rPr>
              <a:t>via studentaktive 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>
                <a:cs typeface="Calibri"/>
              </a:rPr>
              <a:t>læringsformer som 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>
                <a:cs typeface="Calibri"/>
              </a:rPr>
              <a:t>likner arbeidslivets, 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>
                <a:cs typeface="Calibri"/>
              </a:rPr>
              <a:t>eller ute i arbeidslivet</a:t>
            </a:r>
            <a:endParaRPr lang="nb-NO" sz="1000">
              <a:ea typeface="Calibri"/>
              <a:cs typeface="Calibri"/>
            </a:endParaRPr>
          </a:p>
          <a:p>
            <a:endParaRPr lang="nb-NO" sz="1000"/>
          </a:p>
          <a:p>
            <a:endParaRPr lang="nb-NO" sz="1000" b="1">
              <a:ea typeface="Calibri"/>
              <a:cs typeface="Calibri"/>
            </a:endParaRPr>
          </a:p>
          <a:p>
            <a:endParaRPr lang="nb-NO" sz="100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508C2D97-F125-C21B-FFEB-66677ADD83FB}"/>
              </a:ext>
            </a:extLst>
          </p:cNvPr>
          <p:cNvSpPr txBox="1"/>
          <p:nvPr/>
        </p:nvSpPr>
        <p:spPr>
          <a:xfrm>
            <a:off x="9253170" y="2621364"/>
            <a:ext cx="1473480" cy="153888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000"/>
              <a:t>Sistesemester</a:t>
            </a:r>
          </a:p>
          <a:p>
            <a:r>
              <a:rPr lang="nb-NO" sz="1000"/>
              <a:t>Selvstendiggjøre 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Trygge student  på å 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formidle kompetanse 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til arbeidslivet </a:t>
            </a:r>
            <a:endParaRPr lang="nb-NO" sz="1000">
              <a:ea typeface="Calibri"/>
              <a:cs typeface="Calibri"/>
            </a:endParaRPr>
          </a:p>
          <a:p>
            <a:pPr algn="ctr"/>
            <a:endParaRPr lang="nb-NO" sz="1000"/>
          </a:p>
          <a:p>
            <a:pPr algn="ctr"/>
            <a:endParaRPr lang="nb-NO" sz="1000" b="1">
              <a:ea typeface="Calibri"/>
              <a:cs typeface="Calibri"/>
            </a:endParaRPr>
          </a:p>
          <a:p>
            <a:pPr algn="ctr"/>
            <a:endParaRPr lang="nb-NO" sz="1000"/>
          </a:p>
          <a:p>
            <a:endParaRPr lang="nb-NO" sz="140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598782E2-FA9F-C344-77CD-569C8A7E7A41}"/>
              </a:ext>
            </a:extLst>
          </p:cNvPr>
          <p:cNvSpPr txBox="1"/>
          <p:nvPr/>
        </p:nvSpPr>
        <p:spPr>
          <a:xfrm>
            <a:off x="10500756" y="2262354"/>
            <a:ext cx="193238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/>
              <a:t>Evaluer programdesign m/studenter/arbeidsliv</a:t>
            </a:r>
          </a:p>
          <a:p>
            <a:pPr algn="ctr"/>
            <a:r>
              <a:rPr lang="nb-NO" sz="1000"/>
              <a:t>Juster ved behov</a:t>
            </a:r>
          </a:p>
          <a:p>
            <a:endParaRPr lang="nb-NO" sz="1000"/>
          </a:p>
          <a:p>
            <a:endParaRPr lang="nb-NO" sz="1000"/>
          </a:p>
        </p:txBody>
      </p:sp>
      <p:sp>
        <p:nvSpPr>
          <p:cNvPr id="25" name="Tittel 5">
            <a:extLst>
              <a:ext uri="{FF2B5EF4-FFF2-40B4-BE49-F238E27FC236}">
                <a16:creationId xmlns:a16="http://schemas.microsoft.com/office/drawing/2014/main" id="{EE33D97B-C85E-8BD2-F3F0-BBB2175FC15D}"/>
              </a:ext>
            </a:extLst>
          </p:cNvPr>
          <p:cNvSpPr txBox="1">
            <a:spLocks/>
          </p:cNvSpPr>
          <p:nvPr/>
        </p:nvSpPr>
        <p:spPr>
          <a:xfrm>
            <a:off x="30707" y="324839"/>
            <a:ext cx="12192000" cy="7803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000">
                <a:latin typeface="Helvetica"/>
                <a:cs typeface="Helvetica"/>
              </a:rPr>
              <a:t>Utviklingstrinn for å styrke studienes relevans</a:t>
            </a:r>
          </a:p>
          <a:p>
            <a:pPr algn="ctr"/>
            <a:r>
              <a:rPr lang="nb-NO" sz="3000">
                <a:latin typeface="Helvetica"/>
                <a:cs typeface="Helvetica"/>
              </a:rPr>
              <a:t>Hvor er deres emner/faglærere i trappa nå? </a:t>
            </a:r>
            <a:endParaRPr lang="nb-NO" sz="3000">
              <a:cs typeface="Helvetica"/>
            </a:endParaRPr>
          </a:p>
          <a:p>
            <a:pPr algn="ctr"/>
            <a:endParaRPr lang="nb-NO" sz="3000">
              <a:cs typeface="Helvetica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CBC64867-8EC4-FCA3-6B0F-CE9A248A817D}"/>
              </a:ext>
            </a:extLst>
          </p:cNvPr>
          <p:cNvSpPr txBox="1"/>
          <p:nvPr/>
        </p:nvSpPr>
        <p:spPr>
          <a:xfrm>
            <a:off x="4906167" y="3815181"/>
            <a:ext cx="1932385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1000"/>
              <a:t>Involvere arbeidslivet </a:t>
            </a:r>
          </a:p>
          <a:p>
            <a:r>
              <a:rPr lang="nb-NO" sz="1000"/>
              <a:t>i gjennomføringen 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av utdanningsløpet</a:t>
            </a:r>
            <a:endParaRPr lang="nb-NO" sz="1000">
              <a:ea typeface="Calibri"/>
              <a:cs typeface="Calibri"/>
            </a:endParaRPr>
          </a:p>
          <a:p>
            <a:endParaRPr lang="nb-NO" sz="1000">
              <a:cs typeface="Calibri"/>
            </a:endParaRPr>
          </a:p>
          <a:p>
            <a:endParaRPr lang="nb-NO" sz="1000" b="1">
              <a:ea typeface="Calibri"/>
              <a:cs typeface="Calibri"/>
            </a:endParaRPr>
          </a:p>
          <a:p>
            <a:r>
              <a:rPr lang="nb-NO" sz="1000">
                <a:cs typeface="Calibri"/>
              </a:rPr>
              <a:t> </a:t>
            </a:r>
            <a:endParaRPr lang="nb-NO" sz="1000">
              <a:ea typeface="Calibri"/>
              <a:cs typeface="Calibri"/>
            </a:endParaRP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3EE27154-161B-6641-2F43-905DE63EB20E}"/>
              </a:ext>
            </a:extLst>
          </p:cNvPr>
          <p:cNvGrpSpPr/>
          <p:nvPr/>
        </p:nvGrpSpPr>
        <p:grpSpPr>
          <a:xfrm>
            <a:off x="10323368" y="829234"/>
            <a:ext cx="2212777" cy="2294628"/>
            <a:chOff x="8165414" y="1292691"/>
            <a:chExt cx="2212777" cy="2294628"/>
          </a:xfrm>
        </p:grpSpPr>
        <p:sp>
          <p:nvSpPr>
            <p:cNvPr id="10" name="Rektangel 9">
              <a:extLst>
                <a:ext uri="{FF2B5EF4-FFF2-40B4-BE49-F238E27FC236}">
                  <a16:creationId xmlns:a16="http://schemas.microsoft.com/office/drawing/2014/main" id="{4461180D-9A7E-D35D-0DFD-3108266BF2C8}"/>
                </a:ext>
              </a:extLst>
            </p:cNvPr>
            <p:cNvSpPr/>
            <p:nvPr/>
          </p:nvSpPr>
          <p:spPr>
            <a:xfrm>
              <a:off x="8165414" y="1292691"/>
              <a:ext cx="1600602" cy="142492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1" name="TekstSylinder 10">
              <a:extLst>
                <a:ext uri="{FF2B5EF4-FFF2-40B4-BE49-F238E27FC236}">
                  <a16:creationId xmlns:a16="http://schemas.microsoft.com/office/drawing/2014/main" id="{984701AB-4A4C-F67F-A362-C9F70369AB67}"/>
                </a:ext>
              </a:extLst>
            </p:cNvPr>
            <p:cNvSpPr txBox="1"/>
            <p:nvPr/>
          </p:nvSpPr>
          <p:spPr>
            <a:xfrm>
              <a:off x="8645886" y="2162397"/>
              <a:ext cx="1732305" cy="142492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52400" tIns="152400" rIns="152400" bIns="152400" numCol="1" spcCol="1270" anchor="t" anchorCtr="0">
              <a:noAutofit/>
            </a:bodyPr>
            <a:lstStyle/>
            <a:p>
              <a:pPr marL="0" lvl="0" indent="0" algn="l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500" kern="1200"/>
                <a:t>+Nivå 8 </a:t>
              </a:r>
            </a:p>
          </p:txBody>
        </p:sp>
      </p:grp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97D7CC6-1069-3BE3-209F-EDD675515182}"/>
              </a:ext>
            </a:extLst>
          </p:cNvPr>
          <p:cNvSpPr txBox="1"/>
          <p:nvPr/>
        </p:nvSpPr>
        <p:spPr>
          <a:xfrm>
            <a:off x="1909832" y="4408008"/>
            <a:ext cx="1289135" cy="1015663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endParaRPr lang="nb-NO" sz="1000"/>
          </a:p>
          <a:p>
            <a:r>
              <a:rPr lang="nb-NO" sz="1000"/>
              <a:t>Tydeliggjøre relevans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i markedsførings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materiell</a:t>
            </a:r>
            <a:endParaRPr lang="nb-NO" sz="1000">
              <a:ea typeface="Calibri"/>
              <a:cs typeface="Calibri"/>
            </a:endParaRPr>
          </a:p>
          <a:p>
            <a:endParaRPr lang="nb-NO" sz="1000" b="1"/>
          </a:p>
          <a:p>
            <a:endParaRPr lang="nb-NO" sz="1000" b="1">
              <a:ea typeface="Calibri"/>
              <a:cs typeface="Calibri"/>
            </a:endParaRP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62DA5F89-3ADE-B250-9E47-190DD194510D}"/>
              </a:ext>
            </a:extLst>
          </p:cNvPr>
          <p:cNvSpPr txBox="1"/>
          <p:nvPr/>
        </p:nvSpPr>
        <p:spPr>
          <a:xfrm>
            <a:off x="7882675" y="3195114"/>
            <a:ext cx="1401346" cy="175432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1000"/>
              <a:t>Diskuter relevansen </a:t>
            </a:r>
          </a:p>
          <a:p>
            <a:r>
              <a:rPr lang="nb-NO" sz="1000"/>
              <a:t>løpende med student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bygg bro/oversett 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relevans utfordre for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 å skape egenrefleksjon</a:t>
            </a:r>
            <a:endParaRPr lang="nb-NO" sz="1000">
              <a:ea typeface="Calibri"/>
              <a:cs typeface="Calibri"/>
            </a:endParaRPr>
          </a:p>
          <a:p>
            <a:r>
              <a:rPr lang="nb-NO" sz="1000"/>
              <a:t>På alle trinn </a:t>
            </a:r>
            <a:endParaRPr lang="nb-NO" sz="1000">
              <a:ea typeface="Calibri"/>
              <a:cs typeface="Calibri"/>
            </a:endParaRPr>
          </a:p>
          <a:p>
            <a:endParaRPr lang="nb-NO" sz="1000"/>
          </a:p>
          <a:p>
            <a:endParaRPr lang="nb-NO" sz="1000" b="1">
              <a:ea typeface="Calibri"/>
              <a:cs typeface="Calibri"/>
            </a:endParaRPr>
          </a:p>
          <a:p>
            <a:endParaRPr lang="nb-NO" sz="1000"/>
          </a:p>
          <a:p>
            <a:endParaRPr lang="nb-NO"/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49743296-E167-BFAA-63A8-EFF41B4D2097}"/>
              </a:ext>
            </a:extLst>
          </p:cNvPr>
          <p:cNvGrpSpPr/>
          <p:nvPr/>
        </p:nvGrpSpPr>
        <p:grpSpPr>
          <a:xfrm>
            <a:off x="1851162" y="3621705"/>
            <a:ext cx="1478452" cy="1402614"/>
            <a:chOff x="3113282" y="2622699"/>
            <a:chExt cx="1478452" cy="1402614"/>
          </a:xfrm>
        </p:grpSpPr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2815AB1E-3DCB-F454-44F0-9ADB9F474893}"/>
                </a:ext>
              </a:extLst>
            </p:cNvPr>
            <p:cNvSpPr/>
            <p:nvPr/>
          </p:nvSpPr>
          <p:spPr>
            <a:xfrm>
              <a:off x="3113282" y="2622699"/>
              <a:ext cx="1214386" cy="1064481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nb-NO"/>
            </a:p>
          </p:txBody>
        </p:sp>
        <p:sp>
          <p:nvSpPr>
            <p:cNvPr id="18" name="TekstSylinder 17">
              <a:extLst>
                <a:ext uri="{FF2B5EF4-FFF2-40B4-BE49-F238E27FC236}">
                  <a16:creationId xmlns:a16="http://schemas.microsoft.com/office/drawing/2014/main" id="{6EBFD37B-E36A-759D-064D-C8A6F93ED8A2}"/>
                </a:ext>
              </a:extLst>
            </p:cNvPr>
            <p:cNvSpPr txBox="1"/>
            <p:nvPr/>
          </p:nvSpPr>
          <p:spPr>
            <a:xfrm>
              <a:off x="3168668" y="2960832"/>
              <a:ext cx="1423066" cy="106448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0" tIns="114300" rIns="114300" bIns="114300" numCol="1" spcCol="1270" anchor="t" anchorCtr="0">
              <a:noAutofit/>
            </a:bodyPr>
            <a:lstStyle/>
            <a:p>
              <a:pPr marL="0" lvl="0" indent="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2500" kern="1200"/>
                <a:t>+Nivå 2</a:t>
              </a:r>
            </a:p>
          </p:txBody>
        </p:sp>
      </p:grp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AB3EB716-2954-2CEC-67F6-3D2F15758769}"/>
              </a:ext>
            </a:extLst>
          </p:cNvPr>
          <p:cNvSpPr txBox="1"/>
          <p:nvPr/>
        </p:nvSpPr>
        <p:spPr>
          <a:xfrm>
            <a:off x="9303573" y="2141842"/>
            <a:ext cx="1214386" cy="106448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4300" tIns="114300" rIns="114300" bIns="114300" numCol="1" spcCol="1270" anchor="t" anchorCtr="0">
            <a:noAutofit/>
          </a:bodyPr>
          <a:lstStyle/>
          <a:p>
            <a:pPr marL="0" lvl="0" indent="0" algn="l" defTabSz="13335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2500" kern="1200"/>
              <a:t>+Nivå 7</a:t>
            </a: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1CCE96A0-F37C-2495-6DDE-081A55B82D88}"/>
              </a:ext>
            </a:extLst>
          </p:cNvPr>
          <p:cNvSpPr txBox="1"/>
          <p:nvPr/>
        </p:nvSpPr>
        <p:spPr>
          <a:xfrm>
            <a:off x="210983" y="867943"/>
            <a:ext cx="3784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/>
              <a:t>Tverrsektorielt</a:t>
            </a:r>
          </a:p>
          <a:p>
            <a:r>
              <a:rPr lang="nb-NO" sz="1600" b="1" err="1"/>
              <a:t>UiAs</a:t>
            </a:r>
            <a:r>
              <a:rPr lang="nb-NO" sz="1600" b="1"/>
              <a:t> Studieportefølje</a:t>
            </a:r>
          </a:p>
          <a:p>
            <a:r>
              <a:rPr lang="nb-NO" sz="1600" b="1"/>
              <a:t>Fakultet</a:t>
            </a: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18368748-2FCF-DAAA-DBE8-75520DCA9FE1}"/>
              </a:ext>
            </a:extLst>
          </p:cNvPr>
          <p:cNvSpPr/>
          <p:nvPr/>
        </p:nvSpPr>
        <p:spPr>
          <a:xfrm>
            <a:off x="30707" y="1707969"/>
            <a:ext cx="11891058" cy="100558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C74A4ABB-507E-DEE2-170D-6DBBFCF2D8DC}"/>
              </a:ext>
            </a:extLst>
          </p:cNvPr>
          <p:cNvSpPr txBox="1"/>
          <p:nvPr/>
        </p:nvSpPr>
        <p:spPr>
          <a:xfrm>
            <a:off x="4453586" y="1262968"/>
            <a:ext cx="3784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/>
              <a:t>Etablere delingskultur på tvers</a:t>
            </a:r>
          </a:p>
        </p:txBody>
      </p:sp>
      <p:sp>
        <p:nvSpPr>
          <p:cNvPr id="32" name="Pil: opp 31">
            <a:extLst>
              <a:ext uri="{FF2B5EF4-FFF2-40B4-BE49-F238E27FC236}">
                <a16:creationId xmlns:a16="http://schemas.microsoft.com/office/drawing/2014/main" id="{C6457819-1FA1-9DE4-DF4C-A4A55444966B}"/>
              </a:ext>
            </a:extLst>
          </p:cNvPr>
          <p:cNvSpPr/>
          <p:nvPr/>
        </p:nvSpPr>
        <p:spPr>
          <a:xfrm>
            <a:off x="-29395" y="1057768"/>
            <a:ext cx="258388" cy="777561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33" name="Rett pilkobling 32">
            <a:extLst>
              <a:ext uri="{FF2B5EF4-FFF2-40B4-BE49-F238E27FC236}">
                <a16:creationId xmlns:a16="http://schemas.microsoft.com/office/drawing/2014/main" id="{05B70408-B2F3-C789-8670-31C260E346A1}"/>
              </a:ext>
            </a:extLst>
          </p:cNvPr>
          <p:cNvCxnSpPr>
            <a:cxnSpLocks/>
          </p:cNvCxnSpPr>
          <p:nvPr/>
        </p:nvCxnSpPr>
        <p:spPr>
          <a:xfrm>
            <a:off x="963614" y="2127440"/>
            <a:ext cx="0" cy="498965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il: opp 5">
            <a:extLst>
              <a:ext uri="{FF2B5EF4-FFF2-40B4-BE49-F238E27FC236}">
                <a16:creationId xmlns:a16="http://schemas.microsoft.com/office/drawing/2014/main" id="{8CC40E2B-1935-7065-BCD3-DEAB63BB7348}"/>
              </a:ext>
            </a:extLst>
          </p:cNvPr>
          <p:cNvSpPr/>
          <p:nvPr/>
        </p:nvSpPr>
        <p:spPr>
          <a:xfrm rot="10800000">
            <a:off x="-20481" y="1771776"/>
            <a:ext cx="227321" cy="2448476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F7B3BFD9-8CC1-5289-FE94-373ADBBD9A93}"/>
              </a:ext>
            </a:extLst>
          </p:cNvPr>
          <p:cNvSpPr txBox="1"/>
          <p:nvPr/>
        </p:nvSpPr>
        <p:spPr>
          <a:xfrm>
            <a:off x="175805" y="3927477"/>
            <a:ext cx="3784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b="1"/>
              <a:t>Studieprogram:</a:t>
            </a:r>
          </a:p>
        </p:txBody>
      </p:sp>
    </p:spTree>
    <p:extLst>
      <p:ext uri="{BB962C8B-B14F-4D97-AF65-F5344CB8AC3E}">
        <p14:creationId xmlns:p14="http://schemas.microsoft.com/office/powerpoint/2010/main" val="245409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4A08EDB-31A3-B12E-A84B-D97365BDC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4680" y="-5732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nb-NO" sz="3200">
                <a:latin typeface="Helvetica"/>
                <a:cs typeface="Helvetica"/>
              </a:rPr>
              <a:t>Konkretiser studieprogrammets/emnets styrker og svakheter i arbeidet med å styrke studienes relevans for arbeids- og samfunnsliv: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3AA6F60-BA12-41AF-A1AF-20C51226DC9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000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b="1" dirty="0">
                <a:latin typeface="Helvetica"/>
                <a:cs typeface="Helvetica"/>
              </a:rPr>
              <a:t>Hvor og hvordan lykkes vi i dag: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70CFE3C-AE27-785F-E89C-BFBA7B5EC3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5509387" cy="4351338"/>
          </a:xfrm>
        </p:spPr>
        <p:txBody>
          <a:bodyPr/>
          <a:lstStyle/>
          <a:p>
            <a:pPr marL="0" indent="0">
              <a:buNone/>
            </a:pPr>
            <a:r>
              <a:rPr lang="nb-NO" b="1"/>
              <a:t>Hvor har vi </a:t>
            </a:r>
            <a:r>
              <a:rPr lang="nb-NO" b="1" err="1"/>
              <a:t>forbedringspotensiale</a:t>
            </a:r>
            <a:r>
              <a:rPr lang="nb-NO" b="1"/>
              <a:t>:</a:t>
            </a:r>
          </a:p>
          <a:p>
            <a:pPr marL="0" indent="0">
              <a:buNone/>
            </a:pPr>
            <a:endParaRPr lang="nb-NO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9475E93-6F33-FBD4-6DBC-529C9B5F7D90}"/>
              </a:ext>
            </a:extLst>
          </p:cNvPr>
          <p:cNvSpPr/>
          <p:nvPr/>
        </p:nvSpPr>
        <p:spPr>
          <a:xfrm>
            <a:off x="1086678" y="2214563"/>
            <a:ext cx="5009322" cy="3962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D904FAC-79D0-2842-8EB6-686966822106}"/>
              </a:ext>
            </a:extLst>
          </p:cNvPr>
          <p:cNvSpPr txBox="1"/>
          <p:nvPr/>
        </p:nvSpPr>
        <p:spPr>
          <a:xfrm>
            <a:off x="1214438" y="2452686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?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3FC69B9-D663-AE4B-E748-DB1914A80088}"/>
              </a:ext>
            </a:extLst>
          </p:cNvPr>
          <p:cNvSpPr/>
          <p:nvPr/>
        </p:nvSpPr>
        <p:spPr>
          <a:xfrm>
            <a:off x="6483409" y="2214563"/>
            <a:ext cx="5009322" cy="3962400"/>
          </a:xfrm>
          <a:prstGeom prst="rect">
            <a:avLst/>
          </a:prstGeom>
          <a:solidFill>
            <a:srgbClr val="FFF2F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54D7DE5-969E-6C8A-2F03-760163C9737F}"/>
              </a:ext>
            </a:extLst>
          </p:cNvPr>
          <p:cNvSpPr txBox="1"/>
          <p:nvPr/>
        </p:nvSpPr>
        <p:spPr>
          <a:xfrm>
            <a:off x="6638098" y="2452686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799675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1585BD-B907-499B-8C27-B1CC713ED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439" y="0"/>
            <a:ext cx="10267122" cy="1105469"/>
          </a:xfrm>
        </p:spPr>
        <p:txBody>
          <a:bodyPr/>
          <a:lstStyle/>
          <a:p>
            <a:pPr algn="ctr"/>
            <a:r>
              <a:rPr lang="nb-NO" sz="3200"/>
              <a:t>SWOT analyse: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0CEEAB2-164C-4FB1-B43D-16E5C75125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914400"/>
            <a:ext cx="9995304" cy="5262563"/>
          </a:xfrm>
        </p:spPr>
        <p:txBody>
          <a:bodyPr>
            <a:normAutofit/>
          </a:bodyPr>
          <a:lstStyle/>
          <a:p>
            <a:pPr marL="0" lvl="0" indent="0">
              <a:buFont typeface="Symbol" panose="05050102010706020507" pitchFamily="18" charset="2"/>
              <a:buNone/>
            </a:pPr>
            <a:endParaRPr lang="nb-NO" sz="180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nb-NO">
              <a:effectLst/>
              <a:latin typeface="Helvetica" panose="020B0604020202020204" pitchFamily="34" charset="0"/>
              <a:ea typeface="Calibri" panose="020F0502020204030204" pitchFamily="34" charset="0"/>
              <a:cs typeface="Helvetica" panose="020B0604020202020204" pitchFamily="34" charset="0"/>
            </a:endParaRPr>
          </a:p>
        </p:txBody>
      </p:sp>
      <p:graphicFrame>
        <p:nvGraphicFramePr>
          <p:cNvPr id="4" name="Tabell 4">
            <a:extLst>
              <a:ext uri="{FF2B5EF4-FFF2-40B4-BE49-F238E27FC236}">
                <a16:creationId xmlns:a16="http://schemas.microsoft.com/office/drawing/2014/main" id="{0B626B9E-F545-407B-BF53-FA79A4A984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918419"/>
              </p:ext>
            </p:extLst>
          </p:nvPr>
        </p:nvGraphicFramePr>
        <p:xfrm>
          <a:off x="329784" y="1105469"/>
          <a:ext cx="11587396" cy="5580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24">
                  <a:extLst>
                    <a:ext uri="{9D8B030D-6E8A-4147-A177-3AD203B41FA5}">
                      <a16:colId xmlns:a16="http://schemas.microsoft.com/office/drawing/2014/main" val="3909351636"/>
                    </a:ext>
                  </a:extLst>
                </a:gridCol>
                <a:gridCol w="4965017">
                  <a:extLst>
                    <a:ext uri="{9D8B030D-6E8A-4147-A177-3AD203B41FA5}">
                      <a16:colId xmlns:a16="http://schemas.microsoft.com/office/drawing/2014/main" val="1395443355"/>
                    </a:ext>
                  </a:extLst>
                </a:gridCol>
                <a:gridCol w="5139055">
                  <a:extLst>
                    <a:ext uri="{9D8B030D-6E8A-4147-A177-3AD203B41FA5}">
                      <a16:colId xmlns:a16="http://schemas.microsoft.com/office/drawing/2014/main" val="941698108"/>
                    </a:ext>
                  </a:extLst>
                </a:gridCol>
              </a:tblGrid>
              <a:tr h="392488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>
                          <a:solidFill>
                            <a:schemeClr val="tx1"/>
                          </a:solidFill>
                        </a:rPr>
                        <a:t>Styrker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>
                          <a:solidFill>
                            <a:schemeClr val="tx1"/>
                          </a:solidFill>
                        </a:rPr>
                        <a:t>Svakheter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3118896"/>
                  </a:ext>
                </a:extLst>
              </a:tr>
              <a:tr h="2428281">
                <a:tc>
                  <a:txBody>
                    <a:bodyPr/>
                    <a:lstStyle/>
                    <a:p>
                      <a:r>
                        <a:rPr lang="nb-NO" b="1"/>
                        <a:t>Internt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?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?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8603019"/>
                  </a:ext>
                </a:extLst>
              </a:tr>
              <a:tr h="430687">
                <a:tc>
                  <a:txBody>
                    <a:bodyPr/>
                    <a:lstStyle/>
                    <a:p>
                      <a:endParaRPr lang="nb-NO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b="1"/>
                        <a:t>Muligheter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 b="1"/>
                        <a:t>Trusler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2299360"/>
                  </a:ext>
                </a:extLst>
              </a:tr>
              <a:tr h="2328689">
                <a:tc>
                  <a:txBody>
                    <a:bodyPr/>
                    <a:lstStyle/>
                    <a:p>
                      <a:r>
                        <a:rPr lang="nb-NO" b="1"/>
                        <a:t>Eksternt</a:t>
                      </a:r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?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b-NO"/>
                        <a:t>?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802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9945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F5B46-1B74-6B84-D1F1-EF5B39F89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Kopp med kaffe">
            <a:extLst>
              <a:ext uri="{FF2B5EF4-FFF2-40B4-BE49-F238E27FC236}">
                <a16:creationId xmlns:a16="http://schemas.microsoft.com/office/drawing/2014/main" id="{833B8EA7-AB91-46B3-5190-A5740F4AE2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22" r="13322"/>
          <a:stretch/>
        </p:blipFill>
        <p:spPr>
          <a:xfrm>
            <a:off x="5300131" y="1"/>
            <a:ext cx="6891867" cy="692996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B4DDAF0-1289-3D2C-F4D6-FDEF12D13A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4508" y="1934901"/>
            <a:ext cx="3440588" cy="3060168"/>
          </a:xfrm>
        </p:spPr>
        <p:txBody>
          <a:bodyPr>
            <a:noAutofit/>
          </a:bodyPr>
          <a:lstStyle/>
          <a:p>
            <a:pPr algn="l"/>
            <a:r>
              <a:rPr lang="nb-NO" sz="4000">
                <a:latin typeface="Arial"/>
                <a:cs typeface="Arial"/>
              </a:rPr>
              <a:t>Pause </a:t>
            </a:r>
            <a:r>
              <a:rPr lang="nb-NO" sz="4000">
                <a:latin typeface="Arial"/>
                <a:cs typeface="Arial"/>
                <a:sym typeface="Wingdings" panose="05000000000000000000" pitchFamily="2" charset="2"/>
              </a:rPr>
              <a:t></a:t>
            </a:r>
            <a:br>
              <a:rPr lang="nb-NO" sz="40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b-NO" sz="40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575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A46DE-1FE4-6D7D-1E1A-A9691916B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E844B7-95EB-114B-D04B-ECA4F93B2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2EEB314-B2FA-0666-F9EC-89975A4E9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988"/>
            <a:ext cx="12192000" cy="691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 - Universitetet i Agder">
            <a:extLst>
              <a:ext uri="{FF2B5EF4-FFF2-40B4-BE49-F238E27FC236}">
                <a16:creationId xmlns:a16="http://schemas.microsoft.com/office/drawing/2014/main" id="{7B96C9E5-E449-65E0-8B7B-7BECA6401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116" y="5688886"/>
            <a:ext cx="1912883" cy="120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6DE9025A-B8B6-D9DD-EEDB-3686B3800D46}"/>
              </a:ext>
            </a:extLst>
          </p:cNvPr>
          <p:cNvSpPr txBox="1">
            <a:spLocks/>
          </p:cNvSpPr>
          <p:nvPr/>
        </p:nvSpPr>
        <p:spPr>
          <a:xfrm>
            <a:off x="1524000" y="2495987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6000">
                <a:latin typeface="Helvetica"/>
                <a:cs typeface="Helvetica"/>
              </a:rPr>
              <a:t>Basert på definert </a:t>
            </a:r>
            <a:r>
              <a:rPr lang="nb-NO" sz="6000" err="1">
                <a:latin typeface="Helvetica"/>
                <a:cs typeface="Helvetica"/>
              </a:rPr>
              <a:t>forbedringspotensiale</a:t>
            </a:r>
            <a:endParaRPr lang="nb-NO" sz="6000">
              <a:latin typeface="Helvetica"/>
              <a:cs typeface="Helvetica"/>
            </a:endParaRPr>
          </a:p>
          <a:p>
            <a:pPr algn="ctr"/>
            <a:endParaRPr lang="nb-NO" sz="6000">
              <a:latin typeface="Helvetica"/>
              <a:cs typeface="Helvetica"/>
            </a:endParaRPr>
          </a:p>
          <a:p>
            <a:pPr algn="ctr"/>
            <a:r>
              <a:rPr lang="nb-NO" sz="4000">
                <a:latin typeface="Helvetica"/>
                <a:cs typeface="Helvetica"/>
              </a:rPr>
              <a:t>Hvordan bør vi jobbe framover?</a:t>
            </a:r>
          </a:p>
          <a:p>
            <a:pPr algn="ctr"/>
            <a:endParaRPr lang="nb-NO" sz="6000">
              <a:latin typeface="Helvetica"/>
              <a:cs typeface="Helvetica"/>
            </a:endParaRPr>
          </a:p>
          <a:p>
            <a:pPr algn="ctr"/>
            <a:r>
              <a:rPr lang="nb-NO" sz="6000">
                <a:latin typeface="Helvetica"/>
                <a:cs typeface="Helvetica"/>
              </a:rPr>
              <a:t> </a:t>
            </a:r>
          </a:p>
          <a:p>
            <a:pPr algn="ctr"/>
            <a:r>
              <a:rPr lang="nb-NO" sz="6000">
                <a:latin typeface="Helvetica"/>
                <a:cs typeface="Helvetica"/>
              </a:rPr>
              <a:t> </a:t>
            </a:r>
            <a:br>
              <a:rPr lang="nb-NO" sz="6000">
                <a:latin typeface="Helvetica"/>
                <a:cs typeface="Helvetica"/>
              </a:rPr>
            </a:br>
            <a:endParaRPr lang="nb-NO" sz="4000"/>
          </a:p>
        </p:txBody>
      </p:sp>
    </p:spTree>
    <p:extLst>
      <p:ext uri="{BB962C8B-B14F-4D97-AF65-F5344CB8AC3E}">
        <p14:creationId xmlns:p14="http://schemas.microsoft.com/office/powerpoint/2010/main" val="1839101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4A58-7678-4761-1736-0FFBCB6CC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mann, Menneskeansikt, Post-it-lapp, klær&#10;&#10;Automatisk generert beskrivelse">
            <a:extLst>
              <a:ext uri="{FF2B5EF4-FFF2-40B4-BE49-F238E27FC236}">
                <a16:creationId xmlns:a16="http://schemas.microsoft.com/office/drawing/2014/main" id="{8550F446-E310-A0DC-F73B-F458740415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26600" t="237"/>
          <a:stretch/>
        </p:blipFill>
        <p:spPr>
          <a:xfrm>
            <a:off x="5300131" y="677333"/>
            <a:ext cx="6891867" cy="625263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B1A3542-28B2-6429-F082-5A0A87E70F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5162" y="2039160"/>
            <a:ext cx="4640032" cy="3060168"/>
          </a:xfrm>
        </p:spPr>
        <p:txBody>
          <a:bodyPr>
            <a:noAutofit/>
          </a:bodyPr>
          <a:lstStyle/>
          <a:p>
            <a:pPr algn="l"/>
            <a:r>
              <a:rPr lang="nb-NO" sz="4000">
                <a:latin typeface="Arial"/>
                <a:cs typeface="Arial"/>
              </a:rPr>
              <a:t>Hvilke tiltak bør vi </a:t>
            </a:r>
            <a:br>
              <a:rPr lang="nb-NO" sz="4000">
                <a:latin typeface="Arial"/>
                <a:cs typeface="Arial"/>
              </a:rPr>
            </a:br>
            <a:r>
              <a:rPr lang="nb-NO" sz="4000">
                <a:latin typeface="Arial"/>
                <a:cs typeface="Arial"/>
              </a:rPr>
              <a:t>iverksette i løpet av de neste 3 årene?</a:t>
            </a:r>
            <a:br>
              <a:rPr lang="nb-NO" sz="40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b-NO" sz="40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834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1A7E-9FE4-CB89-5A5A-EBA842D8E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mann, Menneskeansikt, Post-it-lapp, klær&#10;&#10;Automatisk generert beskrivelse">
            <a:extLst>
              <a:ext uri="{FF2B5EF4-FFF2-40B4-BE49-F238E27FC236}">
                <a16:creationId xmlns:a16="http://schemas.microsoft.com/office/drawing/2014/main" id="{D5A6E9D1-DEDE-DC1C-0EF7-03413A57873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</a:extLst>
          </a:blip>
          <a:srcRect l="26600" t="237"/>
          <a:stretch/>
        </p:blipFill>
        <p:spPr>
          <a:xfrm>
            <a:off x="5300131" y="677333"/>
            <a:ext cx="6891867" cy="625263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1A8B34E-13E8-154B-9A05-DBB033D46A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5162" y="2039160"/>
            <a:ext cx="4640032" cy="3060168"/>
          </a:xfrm>
        </p:spPr>
        <p:txBody>
          <a:bodyPr>
            <a:noAutofit/>
          </a:bodyPr>
          <a:lstStyle/>
          <a:p>
            <a:pPr algn="l"/>
            <a:r>
              <a:rPr lang="nb-NO" sz="4000">
                <a:latin typeface="Arial"/>
                <a:cs typeface="Arial"/>
              </a:rPr>
              <a:t>Idemyldring </a:t>
            </a:r>
            <a:br>
              <a:rPr lang="nb-NO" sz="4000">
                <a:latin typeface="Arial"/>
                <a:cs typeface="Arial"/>
              </a:rPr>
            </a:br>
            <a:r>
              <a:rPr lang="nb-NO" sz="4000">
                <a:latin typeface="Arial"/>
                <a:cs typeface="Arial"/>
              </a:rPr>
              <a:t>Individuelt/ </a:t>
            </a:r>
            <a:br>
              <a:rPr lang="nb-NO" sz="4000">
                <a:latin typeface="Arial"/>
                <a:cs typeface="Arial"/>
              </a:rPr>
            </a:br>
            <a:r>
              <a:rPr lang="nb-NO" sz="4000">
                <a:latin typeface="Arial"/>
                <a:cs typeface="Arial"/>
              </a:rPr>
              <a:t>på gruppebord </a:t>
            </a:r>
            <a:br>
              <a:rPr lang="nb-NO" sz="40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b-NO" sz="40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6030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D5D7A-0EE8-150B-5031-9851C8E9B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FDD3E828-07D3-7616-3584-17E164F6D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9" y="2854851"/>
            <a:ext cx="5002522" cy="821284"/>
          </a:xfrm>
        </p:spPr>
        <p:txBody>
          <a:bodyPr>
            <a:normAutofit fontScale="90000"/>
          </a:bodyPr>
          <a:lstStyle/>
          <a:p>
            <a:pPr algn="ctr"/>
            <a:r>
              <a:rPr lang="nb-NO" sz="4900">
                <a:latin typeface="Helvetica"/>
                <a:cs typeface="Helvetica"/>
              </a:rPr>
              <a:t>Plasser alle lappene der du mener de hører hjemme i matrisen</a:t>
            </a:r>
            <a:br>
              <a:rPr lang="nb-NO" sz="3000">
                <a:latin typeface="Helvetica"/>
                <a:cs typeface="Helvetica"/>
              </a:rPr>
            </a:br>
            <a:r>
              <a:rPr lang="nb-NO" sz="3000">
                <a:latin typeface="Helvetica"/>
                <a:cs typeface="Helvetica"/>
              </a:rPr>
              <a:t> </a:t>
            </a:r>
            <a:endParaRPr lang="nb-NO" sz="300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3BB2F786-5C87-A5C0-A973-A09D6D460D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71" b="699"/>
          <a:stretch/>
        </p:blipFill>
        <p:spPr>
          <a:xfrm>
            <a:off x="5943404" y="1371600"/>
            <a:ext cx="6259287" cy="408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12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89AED8C5-5FCA-9149-8AF8-3BB7335AD2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71" b="699"/>
          <a:stretch/>
        </p:blipFill>
        <p:spPr>
          <a:xfrm>
            <a:off x="185000" y="50159"/>
            <a:ext cx="11950171" cy="674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674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7C1163C-58DC-02AD-3B75-37CD789F1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089" y="2854851"/>
            <a:ext cx="5002522" cy="821284"/>
          </a:xfrm>
        </p:spPr>
        <p:txBody>
          <a:bodyPr>
            <a:normAutofit fontScale="90000"/>
          </a:bodyPr>
          <a:lstStyle/>
          <a:p>
            <a:pPr algn="ctr"/>
            <a:r>
              <a:rPr lang="nb-NO" sz="4900">
                <a:latin typeface="Helvetica"/>
                <a:cs typeface="Helvetica"/>
              </a:rPr>
              <a:t>Hvilke tiltak bør vi prioritere? </a:t>
            </a:r>
            <a:br>
              <a:rPr lang="nb-NO" sz="3000">
                <a:latin typeface="Helvetica"/>
                <a:cs typeface="Helvetica"/>
              </a:rPr>
            </a:br>
            <a:r>
              <a:rPr lang="nb-NO" sz="3000">
                <a:latin typeface="Helvetica"/>
                <a:cs typeface="Helvetica"/>
              </a:rPr>
              <a:t> </a:t>
            </a:r>
            <a:endParaRPr lang="nb-NO" sz="300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89AED8C5-5FCA-9149-8AF8-3BB7335AD2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71" b="699"/>
          <a:stretch/>
        </p:blipFill>
        <p:spPr>
          <a:xfrm>
            <a:off x="5943404" y="1371600"/>
            <a:ext cx="6259287" cy="408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138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ssholder for bilde 4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3B76A57D-0AB2-674B-1B9B-9928E0B49D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4908" b="4908"/>
          <a:stretch/>
        </p:blipFill>
        <p:spPr>
          <a:xfrm>
            <a:off x="260238" y="-299"/>
            <a:ext cx="11190763" cy="6837710"/>
          </a:xfrm>
          <a:noFill/>
        </p:spPr>
      </p:pic>
    </p:spTree>
    <p:extLst>
      <p:ext uri="{BB962C8B-B14F-4D97-AF65-F5344CB8AC3E}">
        <p14:creationId xmlns:p14="http://schemas.microsoft.com/office/powerpoint/2010/main" val="2061532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5099C-3F08-9F6D-13A5-9AA836849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Kopp med kaffe">
            <a:extLst>
              <a:ext uri="{FF2B5EF4-FFF2-40B4-BE49-F238E27FC236}">
                <a16:creationId xmlns:a16="http://schemas.microsoft.com/office/drawing/2014/main" id="{9D4EFD9E-0BC0-DAAF-9C86-B03E4E231C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22" r="13322"/>
          <a:stretch/>
        </p:blipFill>
        <p:spPr>
          <a:xfrm>
            <a:off x="5300131" y="1"/>
            <a:ext cx="6891867" cy="6929968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ECCEDF6-1058-49BD-5387-C6925A1C66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4508" y="1934901"/>
            <a:ext cx="3440588" cy="3060168"/>
          </a:xfrm>
        </p:spPr>
        <p:txBody>
          <a:bodyPr>
            <a:noAutofit/>
          </a:bodyPr>
          <a:lstStyle/>
          <a:p>
            <a:pPr algn="l"/>
            <a:r>
              <a:rPr lang="nb-NO" sz="4000">
                <a:latin typeface="Arial"/>
                <a:cs typeface="Arial"/>
              </a:rPr>
              <a:t>Pause </a:t>
            </a:r>
            <a:r>
              <a:rPr lang="nb-NO" sz="4000">
                <a:latin typeface="Arial"/>
                <a:cs typeface="Arial"/>
                <a:sym typeface="Wingdings" panose="05000000000000000000" pitchFamily="2" charset="2"/>
              </a:rPr>
              <a:t></a:t>
            </a:r>
            <a:br>
              <a:rPr lang="nb-NO" sz="400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nb-NO" sz="400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845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2B524-9424-82BB-053E-4CAE0F9D7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CA47B1-008A-FE18-2C5F-EA24B2012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3AFB416-2913-6B5E-6405-8AB8FF90C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988"/>
            <a:ext cx="12192000" cy="691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 - Universitetet i Agder">
            <a:extLst>
              <a:ext uri="{FF2B5EF4-FFF2-40B4-BE49-F238E27FC236}">
                <a16:creationId xmlns:a16="http://schemas.microsoft.com/office/drawing/2014/main" id="{3F41AF03-7CAE-9D2C-D262-ECB6E4C3F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9116" y="5688886"/>
            <a:ext cx="1912883" cy="120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tel 1">
            <a:extLst>
              <a:ext uri="{FF2B5EF4-FFF2-40B4-BE49-F238E27FC236}">
                <a16:creationId xmlns:a16="http://schemas.microsoft.com/office/drawing/2014/main" id="{B1B48FFF-ED37-C8B7-8557-6D404156999C}"/>
              </a:ext>
            </a:extLst>
          </p:cNvPr>
          <p:cNvSpPr txBox="1">
            <a:spLocks/>
          </p:cNvSpPr>
          <p:nvPr/>
        </p:nvSpPr>
        <p:spPr>
          <a:xfrm>
            <a:off x="1524000" y="2495987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6000">
                <a:latin typeface="Helvetica"/>
                <a:cs typeface="Helvetica"/>
              </a:rPr>
              <a:t>Sett tiltakene i system</a:t>
            </a:r>
          </a:p>
          <a:p>
            <a:pPr algn="ctr"/>
            <a:endParaRPr lang="nb-NO" sz="6000">
              <a:latin typeface="Helvetica"/>
              <a:cs typeface="Helvetica"/>
            </a:endParaRPr>
          </a:p>
          <a:p>
            <a:pPr algn="ctr"/>
            <a:r>
              <a:rPr lang="nb-NO" sz="6000">
                <a:latin typeface="Helvetica"/>
                <a:cs typeface="Helvetica"/>
              </a:rPr>
              <a:t> </a:t>
            </a:r>
          </a:p>
          <a:p>
            <a:pPr algn="ctr"/>
            <a:r>
              <a:rPr lang="nb-NO" sz="6000">
                <a:latin typeface="Helvetica"/>
                <a:cs typeface="Helvetica"/>
              </a:rPr>
              <a:t> </a:t>
            </a:r>
            <a:br>
              <a:rPr lang="nb-NO" sz="6000">
                <a:latin typeface="Helvetica"/>
                <a:cs typeface="Helvetica"/>
              </a:rPr>
            </a:br>
            <a:endParaRPr lang="nb-NO" sz="4000"/>
          </a:p>
        </p:txBody>
      </p:sp>
    </p:spTree>
    <p:extLst>
      <p:ext uri="{BB962C8B-B14F-4D97-AF65-F5344CB8AC3E}">
        <p14:creationId xmlns:p14="http://schemas.microsoft.com/office/powerpoint/2010/main" val="18884907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9AFE-4FAE-4F9B-65E7-AC466CA92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2">
            <a:extLst>
              <a:ext uri="{FF2B5EF4-FFF2-40B4-BE49-F238E27FC236}">
                <a16:creationId xmlns:a16="http://schemas.microsoft.com/office/drawing/2014/main" id="{05216258-4418-F480-CC49-0B3E605B83EE}"/>
              </a:ext>
            </a:extLst>
          </p:cNvPr>
          <p:cNvSpPr txBox="1">
            <a:spLocks/>
          </p:cNvSpPr>
          <p:nvPr/>
        </p:nvSpPr>
        <p:spPr>
          <a:xfrm>
            <a:off x="271462" y="21162"/>
            <a:ext cx="11920537" cy="10091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nb-NO" sz="3600">
                <a:latin typeface="Helvetica"/>
                <a:cs typeface="Helvetica"/>
              </a:rPr>
              <a:t>Rammeverk for å styrke studienes relevans for arbeids- og samfunnsliv</a:t>
            </a:r>
            <a:endParaRPr lang="nb-NO" sz="3600">
              <a:cs typeface="Helvetica" pitchFamily="2" charset="0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EDC28EB6-18BE-CA95-B044-5980827B0C37}"/>
              </a:ext>
            </a:extLst>
          </p:cNvPr>
          <p:cNvSpPr txBox="1"/>
          <p:nvPr/>
        </p:nvSpPr>
        <p:spPr>
          <a:xfrm>
            <a:off x="10526469" y="2261150"/>
            <a:ext cx="1323889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500" b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Evaluere</a:t>
            </a:r>
          </a:p>
          <a:p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E9512605-37FE-347C-B349-6D3A1C5D9566}"/>
              </a:ext>
            </a:extLst>
          </p:cNvPr>
          <p:cNvSpPr txBox="1"/>
          <p:nvPr/>
        </p:nvSpPr>
        <p:spPr>
          <a:xfrm>
            <a:off x="4305465" y="1030287"/>
            <a:ext cx="4232505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500" b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Etablere delingskultur på tvers</a:t>
            </a:r>
          </a:p>
          <a:p>
            <a:endParaRPr lang="nb-NO"/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BF067ACA-1B4B-ACE2-C9F6-432DE1B58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961" y="1855539"/>
            <a:ext cx="7925906" cy="4315427"/>
          </a:xfrm>
          <a:prstGeom prst="rect">
            <a:avLst/>
          </a:prstGeom>
        </p:spPr>
      </p:pic>
      <p:sp>
        <p:nvSpPr>
          <p:cNvPr id="14" name="Pil: opp 13">
            <a:extLst>
              <a:ext uri="{FF2B5EF4-FFF2-40B4-BE49-F238E27FC236}">
                <a16:creationId xmlns:a16="http://schemas.microsoft.com/office/drawing/2014/main" id="{012CD029-70F3-E268-C943-3B99E8058500}"/>
              </a:ext>
            </a:extLst>
          </p:cNvPr>
          <p:cNvSpPr/>
          <p:nvPr/>
        </p:nvSpPr>
        <p:spPr>
          <a:xfrm>
            <a:off x="10998546" y="2882936"/>
            <a:ext cx="338857" cy="2409710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il: opp 15">
            <a:extLst>
              <a:ext uri="{FF2B5EF4-FFF2-40B4-BE49-F238E27FC236}">
                <a16:creationId xmlns:a16="http://schemas.microsoft.com/office/drawing/2014/main" id="{E478B0ED-73A1-7100-8629-48E82DED255D}"/>
              </a:ext>
            </a:extLst>
          </p:cNvPr>
          <p:cNvSpPr/>
          <p:nvPr/>
        </p:nvSpPr>
        <p:spPr>
          <a:xfrm rot="10800000">
            <a:off x="854595" y="1580772"/>
            <a:ext cx="266633" cy="2218342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il: opp 16">
            <a:extLst>
              <a:ext uri="{FF2B5EF4-FFF2-40B4-BE49-F238E27FC236}">
                <a16:creationId xmlns:a16="http://schemas.microsoft.com/office/drawing/2014/main" id="{0749D618-BFF2-AE57-0C21-B5C8AD3319A4}"/>
              </a:ext>
            </a:extLst>
          </p:cNvPr>
          <p:cNvSpPr/>
          <p:nvPr/>
        </p:nvSpPr>
        <p:spPr>
          <a:xfrm rot="5400000">
            <a:off x="1392165" y="4631773"/>
            <a:ext cx="305029" cy="1260562"/>
          </a:xfrm>
          <a:prstGeom prst="up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6295776-27C2-A36D-B708-00E772B5EAAA}"/>
              </a:ext>
            </a:extLst>
          </p:cNvPr>
          <p:cNvSpPr/>
          <p:nvPr/>
        </p:nvSpPr>
        <p:spPr>
          <a:xfrm flipV="1">
            <a:off x="914399" y="1528469"/>
            <a:ext cx="10280073" cy="12360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7CD908E8-DF24-226F-2055-B740CB4DC4E7}"/>
              </a:ext>
            </a:extLst>
          </p:cNvPr>
          <p:cNvSpPr/>
          <p:nvPr/>
        </p:nvSpPr>
        <p:spPr>
          <a:xfrm flipV="1">
            <a:off x="10221483" y="5167900"/>
            <a:ext cx="1016496" cy="12474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2E7D438A-6A1A-1AAC-203C-CDE6024DDE46}"/>
              </a:ext>
            </a:extLst>
          </p:cNvPr>
          <p:cNvSpPr/>
          <p:nvPr/>
        </p:nvSpPr>
        <p:spPr>
          <a:xfrm rot="5400000" flipV="1">
            <a:off x="10808809" y="1781943"/>
            <a:ext cx="624135" cy="1471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F7BF05B5-1BEB-7F67-833A-2C7A050601BF}"/>
              </a:ext>
            </a:extLst>
          </p:cNvPr>
          <p:cNvSpPr txBox="1"/>
          <p:nvPr/>
        </p:nvSpPr>
        <p:spPr>
          <a:xfrm>
            <a:off x="662483" y="3907260"/>
            <a:ext cx="1276440" cy="7540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500" b="1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" panose="020F0502020204030204"/>
              </a:rPr>
              <a:t>Justere?</a:t>
            </a:r>
          </a:p>
          <a:p>
            <a:endParaRPr lang="nb-NO"/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9B5E6C3D-F71B-A235-A3E0-2A811956D69F}"/>
              </a:ext>
            </a:extLst>
          </p:cNvPr>
          <p:cNvSpPr/>
          <p:nvPr/>
        </p:nvSpPr>
        <p:spPr>
          <a:xfrm rot="5400000" flipV="1">
            <a:off x="666308" y="4891565"/>
            <a:ext cx="624135" cy="14719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ittel 2">
            <a:extLst>
              <a:ext uri="{FF2B5EF4-FFF2-40B4-BE49-F238E27FC236}">
                <a16:creationId xmlns:a16="http://schemas.microsoft.com/office/drawing/2014/main" id="{270B75A7-0824-6310-65CD-07BDE8F4EA9F}"/>
              </a:ext>
            </a:extLst>
          </p:cNvPr>
          <p:cNvSpPr txBox="1">
            <a:spLocks/>
          </p:cNvSpPr>
          <p:nvPr/>
        </p:nvSpPr>
        <p:spPr>
          <a:xfrm>
            <a:off x="380649" y="6337690"/>
            <a:ext cx="11920537" cy="47632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nb-NO" sz="2800">
                <a:latin typeface="Helvetica"/>
                <a:cs typeface="Helvetica"/>
              </a:rPr>
              <a:t>Bygges/tilpasses etter enkelte studieprograms behov</a:t>
            </a:r>
          </a:p>
          <a:p>
            <a:r>
              <a:rPr lang="nb-NO" sz="2800">
                <a:latin typeface="Helvetica"/>
                <a:cs typeface="Helvetica"/>
              </a:rPr>
              <a:t>La dere inspirere gjennom tiltak fra idebanken, workshoper eller erfaringsutveksling mellom kolleger</a:t>
            </a:r>
            <a:endParaRPr lang="nb-NO" sz="2800">
              <a:cs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586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05C04-F7C1-27BA-B060-9723213AA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2">
            <a:extLst>
              <a:ext uri="{FF2B5EF4-FFF2-40B4-BE49-F238E27FC236}">
                <a16:creationId xmlns:a16="http://schemas.microsoft.com/office/drawing/2014/main" id="{38D100B2-5331-8147-C3D7-C3A550118A73}"/>
              </a:ext>
            </a:extLst>
          </p:cNvPr>
          <p:cNvSpPr txBox="1">
            <a:spLocks/>
          </p:cNvSpPr>
          <p:nvPr/>
        </p:nvSpPr>
        <p:spPr>
          <a:xfrm>
            <a:off x="0" y="-251552"/>
            <a:ext cx="12192000" cy="100912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endParaRPr lang="nb-NO" sz="3600">
              <a:cs typeface="Helvetica" pitchFamily="2" charset="0"/>
            </a:endParaRPr>
          </a:p>
        </p:txBody>
      </p:sp>
      <p:graphicFrame>
        <p:nvGraphicFramePr>
          <p:cNvPr id="2" name="Diagram 2">
            <a:extLst>
              <a:ext uri="{FF2B5EF4-FFF2-40B4-BE49-F238E27FC236}">
                <a16:creationId xmlns:a16="http://schemas.microsoft.com/office/drawing/2014/main" id="{F2D07AA7-2C49-7BC0-197B-A1EE5E062CF0}"/>
              </a:ext>
            </a:extLst>
          </p:cNvPr>
          <p:cNvGraphicFramePr/>
          <p:nvPr/>
        </p:nvGraphicFramePr>
        <p:xfrm>
          <a:off x="211889" y="5347"/>
          <a:ext cx="11574379" cy="68232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kstSylinder 2">
            <a:extLst>
              <a:ext uri="{FF2B5EF4-FFF2-40B4-BE49-F238E27FC236}">
                <a16:creationId xmlns:a16="http://schemas.microsoft.com/office/drawing/2014/main" id="{A189C501-CBC1-2AE1-63AB-807BC0AEDDD6}"/>
              </a:ext>
            </a:extLst>
          </p:cNvPr>
          <p:cNvSpPr txBox="1"/>
          <p:nvPr/>
        </p:nvSpPr>
        <p:spPr>
          <a:xfrm>
            <a:off x="3505665" y="1988345"/>
            <a:ext cx="20193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/>
              <a:t>Introduksjon</a:t>
            </a:r>
            <a:endParaRPr lang="nb-NO" b="1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83315F69-649B-C3FA-5198-66E03DF8BEBF}"/>
              </a:ext>
            </a:extLst>
          </p:cNvPr>
          <p:cNvSpPr txBox="1"/>
          <p:nvPr/>
        </p:nvSpPr>
        <p:spPr>
          <a:xfrm>
            <a:off x="9316827" y="1995318"/>
            <a:ext cx="1859099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/>
              <a:t>Snart ferdig</a:t>
            </a:r>
            <a:endParaRPr lang="nb-NO" b="1"/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6A56F00D-8C54-FC61-045E-DD71D5A82BFA}"/>
              </a:ext>
            </a:extLst>
          </p:cNvPr>
          <p:cNvSpPr txBox="1"/>
          <p:nvPr/>
        </p:nvSpPr>
        <p:spPr>
          <a:xfrm>
            <a:off x="610988" y="1976682"/>
            <a:ext cx="1950790" cy="507831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2700" b="1"/>
              <a:t>Før oppstart</a:t>
            </a:r>
            <a:endParaRPr lang="nb-NO" b="1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42E06AB2-8A6A-3462-BAAE-5FA10B6F1854}"/>
              </a:ext>
            </a:extLst>
          </p:cNvPr>
          <p:cNvSpPr txBox="1"/>
          <p:nvPr/>
        </p:nvSpPr>
        <p:spPr>
          <a:xfrm>
            <a:off x="6519448" y="1995317"/>
            <a:ext cx="1641603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700" b="1"/>
              <a:t>Underveis</a:t>
            </a:r>
            <a:endParaRPr lang="nb-NO" b="1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3A4D544-085B-F06D-EA0C-CAACCC03013C}"/>
              </a:ext>
            </a:extLst>
          </p:cNvPr>
          <p:cNvSpPr txBox="1"/>
          <p:nvPr/>
        </p:nvSpPr>
        <p:spPr>
          <a:xfrm>
            <a:off x="211889" y="2610871"/>
            <a:ext cx="308098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b-NO" sz="1400"/>
              <a:t>? 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CF62751D-CC2F-73B4-6FE3-3D47AD070276}"/>
              </a:ext>
            </a:extLst>
          </p:cNvPr>
          <p:cNvSpPr txBox="1"/>
          <p:nvPr/>
        </p:nvSpPr>
        <p:spPr>
          <a:xfrm>
            <a:off x="3148213" y="2557578"/>
            <a:ext cx="26802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/>
              <a:t>?</a:t>
            </a:r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  <a:p>
            <a:endParaRPr lang="nb-NO" sz="140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B386000A-CAFF-368F-4629-B270BC686049}"/>
              </a:ext>
            </a:extLst>
          </p:cNvPr>
          <p:cNvSpPr txBox="1"/>
          <p:nvPr/>
        </p:nvSpPr>
        <p:spPr>
          <a:xfrm>
            <a:off x="6034702" y="2503149"/>
            <a:ext cx="30702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/>
              <a:t>?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0BAAECF7-AD58-238B-52CA-CDE3A1C659BC}"/>
              </a:ext>
            </a:extLst>
          </p:cNvPr>
          <p:cNvSpPr txBox="1"/>
          <p:nvPr/>
        </p:nvSpPr>
        <p:spPr>
          <a:xfrm>
            <a:off x="9072063" y="2579137"/>
            <a:ext cx="268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/>
              <a:t>?</a:t>
            </a:r>
          </a:p>
        </p:txBody>
      </p:sp>
      <p:pic>
        <p:nvPicPr>
          <p:cNvPr id="10" name="Grafikk 9" descr="God idé med heldekkende fyll">
            <a:extLst>
              <a:ext uri="{FF2B5EF4-FFF2-40B4-BE49-F238E27FC236}">
                <a16:creationId xmlns:a16="http://schemas.microsoft.com/office/drawing/2014/main" id="{74C2ED20-BF6C-A13E-7C1D-7D3277EE016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9544" y="322741"/>
            <a:ext cx="1085752" cy="1085752"/>
          </a:xfrm>
          <a:prstGeom prst="rect">
            <a:avLst/>
          </a:prstGeom>
        </p:spPr>
      </p:pic>
      <p:pic>
        <p:nvPicPr>
          <p:cNvPr id="7" name="Grafikk 6" descr="Blyant med heldekkende fyll">
            <a:extLst>
              <a:ext uri="{FF2B5EF4-FFF2-40B4-BE49-F238E27FC236}">
                <a16:creationId xmlns:a16="http://schemas.microsoft.com/office/drawing/2014/main" id="{1AFA7D0E-4CDB-2A77-36E6-DF863F3E00B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61778" y="2052316"/>
            <a:ext cx="389595" cy="399798"/>
          </a:xfrm>
          <a:prstGeom prst="rect">
            <a:avLst/>
          </a:prstGeom>
        </p:spPr>
      </p:pic>
      <p:pic>
        <p:nvPicPr>
          <p:cNvPr id="14" name="Grafikk 13" descr="Blyant med heldekkende fyll">
            <a:extLst>
              <a:ext uri="{FF2B5EF4-FFF2-40B4-BE49-F238E27FC236}">
                <a16:creationId xmlns:a16="http://schemas.microsoft.com/office/drawing/2014/main" id="{5D5360AB-DF02-83C4-9B3F-B593719D1B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98248" y="2052316"/>
            <a:ext cx="389595" cy="399798"/>
          </a:xfrm>
          <a:prstGeom prst="rect">
            <a:avLst/>
          </a:prstGeom>
        </p:spPr>
      </p:pic>
      <p:pic>
        <p:nvPicPr>
          <p:cNvPr id="15" name="Grafikk 14" descr="Blyant med heldekkende fyll">
            <a:extLst>
              <a:ext uri="{FF2B5EF4-FFF2-40B4-BE49-F238E27FC236}">
                <a16:creationId xmlns:a16="http://schemas.microsoft.com/office/drawing/2014/main" id="{004C261D-F343-A637-2399-F19F3DE7AC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66070" y="2061501"/>
            <a:ext cx="389595" cy="399798"/>
          </a:xfrm>
          <a:prstGeom prst="rect">
            <a:avLst/>
          </a:prstGeom>
        </p:spPr>
      </p:pic>
      <p:pic>
        <p:nvPicPr>
          <p:cNvPr id="16" name="Grafikk 15" descr="Blyant med heldekkende fyll">
            <a:extLst>
              <a:ext uri="{FF2B5EF4-FFF2-40B4-BE49-F238E27FC236}">
                <a16:creationId xmlns:a16="http://schemas.microsoft.com/office/drawing/2014/main" id="{B9E1DFE8-FBD4-22FB-2D8B-3A8E48A84F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77121" y="2065293"/>
            <a:ext cx="389595" cy="39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225290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2.xml><?xml version="1.0" encoding="utf-8"?>
<a:theme xmlns:a="http://schemas.openxmlformats.org/drawingml/2006/main" name="UiA - mø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A2CB7CE7C297B46A5EEB450701DA765" ma:contentTypeVersion="16" ma:contentTypeDescription="Opprett et nytt dokument." ma:contentTypeScope="" ma:versionID="1bf1e05342b12dd8b462cdcedc276be2">
  <xsd:schema xmlns:xsd="http://www.w3.org/2001/XMLSchema" xmlns:xs="http://www.w3.org/2001/XMLSchema" xmlns:p="http://schemas.microsoft.com/office/2006/metadata/properties" xmlns:ns2="d6b27c99-3bcc-41b6-a7f2-2731cee34cb0" xmlns:ns3="ed201304-e8f3-4127-8f62-c7753d2cf2ee" targetNamespace="http://schemas.microsoft.com/office/2006/metadata/properties" ma:root="true" ma:fieldsID="c9f75e4043d2e3067f18dd1dbae1569a" ns2:_="" ns3:_="">
    <xsd:import namespace="d6b27c99-3bcc-41b6-a7f2-2731cee34cb0"/>
    <xsd:import namespace="ed201304-e8f3-4127-8f62-c7753d2cf2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b27c99-3bcc-41b6-a7f2-2731cee34c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201304-e8f3-4127-8f62-c7753d2cf2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5f3a0ad3-1f6d-48c7-be46-4cfebbf222f8}" ma:internalName="TaxCatchAll" ma:showField="CatchAllData" ma:web="ed201304-e8f3-4127-8f62-c7753d2cf2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d201304-e8f3-4127-8f62-c7753d2cf2ee">
      <UserInfo>
        <DisplayName>Morten Brekke</DisplayName>
        <AccountId>13</AccountId>
        <AccountType/>
      </UserInfo>
      <UserInfo>
        <DisplayName>UiA Karriere-medlemmer</DisplayName>
        <AccountId>34</AccountId>
        <AccountType/>
      </UserInfo>
      <UserInfo>
        <DisplayName>Greta Hilding</DisplayName>
        <AccountId>12</AccountId>
        <AccountType/>
      </UserInfo>
      <UserInfo>
        <DisplayName>Geir Torstveit</DisplayName>
        <AccountId>10</AccountId>
        <AccountType/>
      </UserInfo>
    </SharedWithUsers>
    <lcf76f155ced4ddcb4097134ff3c332f xmlns="d6b27c99-3bcc-41b6-a7f2-2731cee34cb0">
      <Terms xmlns="http://schemas.microsoft.com/office/infopath/2007/PartnerControls"/>
    </lcf76f155ced4ddcb4097134ff3c332f>
    <TaxCatchAll xmlns="ed201304-e8f3-4127-8f62-c7753d2cf2e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899B9F2-0722-44B5-B2FF-19AF90D168A4}">
  <ds:schemaRefs>
    <ds:schemaRef ds:uri="d6b27c99-3bcc-41b6-a7f2-2731cee34cb0"/>
    <ds:schemaRef ds:uri="ed201304-e8f3-4127-8f62-c7753d2cf2e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BA4FC2E-F06B-4007-B867-8920CF1E6748}">
  <ds:schemaRefs>
    <ds:schemaRef ds:uri="d6b27c99-3bcc-41b6-a7f2-2731cee34cb0"/>
    <ds:schemaRef ds:uri="ed201304-e8f3-4127-8f62-c7753d2cf2e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20B8EFD-F8D9-45BA-B2FE-DE2492F600D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Application>Microsoft Office PowerPoint</Application>
  <PresentationFormat>Widescreen</PresentationFormat>
  <Slides>17</Slides>
  <Notes>16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UiA - Lys</vt:lpstr>
      <vt:lpstr>UiA - mørk</vt:lpstr>
      <vt:lpstr>PowerPoint Presentation</vt:lpstr>
      <vt:lpstr>Ta gjerne utgangspunkt i:</vt:lpstr>
      <vt:lpstr>PowerPoint Presentation</vt:lpstr>
      <vt:lpstr>Konkretiser studieprogrammets/emnets styrker og svakheter i arbeidet med å styrke studienes relevans for arbeids- og samfunnsliv:</vt:lpstr>
      <vt:lpstr>SWOT analyse:</vt:lpstr>
      <vt:lpstr>Pause   </vt:lpstr>
      <vt:lpstr>PowerPoint Presentation</vt:lpstr>
      <vt:lpstr>Hvilke tiltak bør vi  iverksette i løpet av de neste 3 årene?  </vt:lpstr>
      <vt:lpstr>Idemyldring  Individuelt/  på gruppebord   </vt:lpstr>
      <vt:lpstr>Plasser alle lappene der du mener de hører hjemme i matrisen  </vt:lpstr>
      <vt:lpstr>PowerPoint Presentation</vt:lpstr>
      <vt:lpstr>Hvilke tiltak bør vi prioritere?   </vt:lpstr>
      <vt:lpstr>PowerPoint Presentation</vt:lpstr>
      <vt:lpstr>Pause   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Thomas Eikeland Fiskå</dc:creator>
  <cp:revision>5</cp:revision>
  <cp:lastPrinted>2022-08-25T13:34:14Z</cp:lastPrinted>
  <dcterms:created xsi:type="dcterms:W3CDTF">2019-03-26T09:57:44Z</dcterms:created>
  <dcterms:modified xsi:type="dcterms:W3CDTF">2025-06-03T19:22:22Z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0x0101000A2CB7CE7C297B46A5EEB450701DA765</vt:lpwstr>
  </property>
  <property fmtid="{D5CDD505-2E9C-101B-9397-08002B2CF9AE}" pid="3" name="MediaServiceImageTags">
    <vt:lpwstr/>
  </property>
  <property fmtid="{D5CDD505-2E9C-101B-9397-08002B2CF9AE}" pid="4" name="MSIP_Label_695cf23d-70b0-4a80-9221-1d774ac27fb2_Enabled">
    <vt:lpwstr>true</vt:lpwstr>
  </property>
  <property fmtid="{D5CDD505-2E9C-101B-9397-08002B2CF9AE}" pid="5" name="MSIP_Label_695cf23d-70b0-4a80-9221-1d774ac27fb2_SetDate">
    <vt:lpwstr>2025-02-26T12:29:49Z</vt:lpwstr>
  </property>
  <property fmtid="{D5CDD505-2E9C-101B-9397-08002B2CF9AE}" pid="6" name="MSIP_Label_695cf23d-70b0-4a80-9221-1d774ac27fb2_Method">
    <vt:lpwstr>Standard</vt:lpwstr>
  </property>
  <property fmtid="{D5CDD505-2E9C-101B-9397-08002B2CF9AE}" pid="7" name="MSIP_Label_695cf23d-70b0-4a80-9221-1d774ac27fb2_Name">
    <vt:lpwstr>Document internal</vt:lpwstr>
  </property>
  <property fmtid="{D5CDD505-2E9C-101B-9397-08002B2CF9AE}" pid="8" name="MSIP_Label_695cf23d-70b0-4a80-9221-1d774ac27fb2_SiteId">
    <vt:lpwstr>8482881e-3699-4b3f-b135-cf4800bc1efb</vt:lpwstr>
  </property>
  <property fmtid="{D5CDD505-2E9C-101B-9397-08002B2CF9AE}" pid="9" name="MSIP_Label_695cf23d-70b0-4a80-9221-1d774ac27fb2_ActionId">
    <vt:lpwstr>627e2b50-eb2c-4cb4-8e6f-0fbcaaa0ca03</vt:lpwstr>
  </property>
  <property fmtid="{D5CDD505-2E9C-101B-9397-08002B2CF9AE}" pid="10" name="MSIP_Label_695cf23d-70b0-4a80-9221-1d774ac27fb2_ContentBits">
    <vt:lpwstr>0</vt:lpwstr>
  </property>
  <property fmtid="{D5CDD505-2E9C-101B-9397-08002B2CF9AE}" pid="11" name="MSIP_Label_695cf23d-70b0-4a80-9221-1d774ac27fb2_Tag">
    <vt:lpwstr>10, 3, 0, 1</vt:lpwstr>
  </property>
</Properties>
</file>