
<file path=[Content_Types].xml><?xml version="1.0" encoding="utf-8"?>
<Types xmlns="http://schemas.openxmlformats.org/package/2006/content-types">
  <Default Extension="emf" ContentType="image/x-emf"/>
  <Default Extension="jpeg" ContentType="image/jpeg"/>
  <Default Extension="jp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notesMasters/notesMaster1.xml" ContentType="application/vnd.openxmlformats-officedocument.presentationml.notes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slideLayouts/slideLayout50.xml" ContentType="application/vnd.openxmlformats-officedocument.presentationml.slideLayout+xml"/>
  <Override PartName="/ppt/slideLayouts/slideLayout51.xml" ContentType="application/vnd.openxmlformats-officedocument.presentationml.slideLayout+xml"/>
  <Override PartName="/ppt/slideLayouts/slideLayout52.xml" ContentType="application/vnd.openxmlformats-officedocument.presentationml.slideLayout+xml"/>
  <Override PartName="/ppt/slideLayouts/slideLayout53.xml" ContentType="application/vnd.openxmlformats-officedocument.presentationml.slideLayout+xml"/>
  <Override PartName="/ppt/slideLayouts/slideLayout54.xml" ContentType="application/vnd.openxmlformats-officedocument.presentationml.slideLayout+xml"/>
  <Override PartName="/ppt/slideLayouts/slideLayout55.xml" ContentType="application/vnd.openxmlformats-officedocument.presentationml.slideLayout+xml"/>
  <Override PartName="/ppt/slideLayouts/slideLayout56.xml" ContentType="application/vnd.openxmlformats-officedocument.presentationml.slideLayout+xml"/>
  <Override PartName="/ppt/slideLayouts/slideLayout57.xml" ContentType="application/vnd.openxmlformats-officedocument.presentationml.slideLayout+xml"/>
  <Override PartName="/ppt/slideLayouts/slideLayout58.xml" ContentType="application/vnd.openxmlformats-officedocument.presentationml.slideLayout+xml"/>
  <Override PartName="/ppt/slideLayouts/slideLayout59.xml" ContentType="application/vnd.openxmlformats-officedocument.presentationml.slideLayout+xml"/>
  <Override PartName="/ppt/slideLayouts/slideLayout60.xml" ContentType="application/vnd.openxmlformats-officedocument.presentationml.slideLayout+xml"/>
  <Override PartName="/ppt/slideLayouts/slideLayout6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comments/modernComment_7FFE5767_5055077C.xml" ContentType="application/vnd.ms-powerpoint.comments+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comments/modernComment_7FFE57F9_7E1261FF.xml" ContentType="application/vnd.ms-powerpoint.comments+xml"/>
  <Override PartName="/ppt/notesSlides/notesSlide8.xml" ContentType="application/vnd.openxmlformats-officedocument.presentationml.notesSlide+xml"/>
  <Override PartName="/ppt/comments/modernComment_7FFE5864_E691B1D1.xml" ContentType="application/vnd.ms-powerpoint.comments+xml"/>
  <Override PartName="/ppt/notesSlides/notesSlide9.xml" ContentType="application/vnd.openxmlformats-officedocument.presentationml.notesSlide+xml"/>
  <Override PartName="/ppt/comments/modernComment_7FFE5865_E4A0A8CF.xml" ContentType="application/vnd.ms-powerpoint.comments+xml"/>
  <Override PartName="/ppt/notesSlides/notesSlide10.xml" ContentType="application/vnd.openxmlformats-officedocument.presentationml.notesSlide+xml"/>
  <Override PartName="/ppt/comments/modernComment_7FFE5866_701CCFB4.xml" ContentType="application/vnd.ms-powerpoint.comments+xml"/>
  <Override PartName="/ppt/notesSlides/notesSlide11.xml" ContentType="application/vnd.openxmlformats-officedocument.presentationml.notesSlide+xml"/>
  <Override PartName="/ppt/comments/modernComment_7FFE5867_7692EF9F.xml" ContentType="application/vnd.ms-powerpoint.comments+xml"/>
  <Override PartName="/ppt/notesSlides/notesSlide12.xml" ContentType="application/vnd.openxmlformats-officedocument.presentationml.notesSlide+xml"/>
  <Override PartName="/ppt/comments/modernComment_7FFE5868_411203CA.xml" ContentType="application/vnd.ms-powerpoint.comments+xml"/>
  <Override PartName="/ppt/notesSlides/notesSlide13.xml" ContentType="application/vnd.openxmlformats-officedocument.presentationml.notesSlide+xml"/>
  <Override PartName="/ppt/comments/modernComment_7FFE5869_985E1042.xml" ContentType="application/vnd.ms-powerpoint.comments+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4"/>
    <p:sldMasterId id="2147483665" r:id="rId5"/>
  </p:sldMasterIdLst>
  <p:notesMasterIdLst>
    <p:notesMasterId r:id="rId21"/>
  </p:notesMasterIdLst>
  <p:sldIdLst>
    <p:sldId id="2147374951" r:id="rId6"/>
    <p:sldId id="2147375064" r:id="rId7"/>
    <p:sldId id="2147375202" r:id="rId8"/>
    <p:sldId id="2147374952" r:id="rId9"/>
    <p:sldId id="2147375093" r:id="rId10"/>
    <p:sldId id="2147375203" r:id="rId11"/>
    <p:sldId id="2147375097" r:id="rId12"/>
    <p:sldId id="2147375204" r:id="rId13"/>
    <p:sldId id="2147375205" r:id="rId14"/>
    <p:sldId id="2147375206" r:id="rId15"/>
    <p:sldId id="2147375207" r:id="rId16"/>
    <p:sldId id="2147375208" r:id="rId17"/>
    <p:sldId id="2147375209" r:id="rId18"/>
    <p:sldId id="2147375068" r:id="rId19"/>
    <p:sldId id="293" r:id="rId20"/>
  </p:sldIdLst>
  <p:sldSz cx="12192000" cy="6858000"/>
  <p:notesSz cx="6797675" cy="9926638"/>
  <p:defaultTextStyle>
    <a:defPPr>
      <a:defRPr lang="nb-NO"/>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521415D9-36F7-43E2-AB2F-B90AF26B5E84}">
      <p14:sectionLst xmlns:p14="http://schemas.microsoft.com/office/powerpoint/2010/main">
        <p14:section name="Standard inndeling" id="{585F4001-8767-4A3E-AE02-9E9E1F100E29}">
          <p14:sldIdLst>
            <p14:sldId id="2147374951"/>
            <p14:sldId id="2147375064"/>
            <p14:sldId id="2147375202"/>
            <p14:sldId id="2147374952"/>
            <p14:sldId id="2147375093"/>
            <p14:sldId id="2147375203"/>
            <p14:sldId id="2147375097"/>
            <p14:sldId id="2147375204"/>
            <p14:sldId id="2147375205"/>
            <p14:sldId id="2147375206"/>
            <p14:sldId id="2147375207"/>
            <p14:sldId id="2147375208"/>
            <p14:sldId id="2147375209"/>
            <p14:sldId id="2147375068"/>
            <p14:sldId id="293"/>
          </p14:sldIdLst>
        </p14:section>
      </p14:sectionLst>
    </p:ext>
    <p:ext uri="{EFAFB233-063F-42B5-8137-9DF3F51BA10A}">
      <p15:sldGuideLst xmlns:p15="http://schemas.microsoft.com/office/powerpoint/2012/main"/>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3BF70E19-F94E-BAE4-8C18-F54B7B63A42F}" name="Silje Hammerstad Grimsli" initials="SG" userId="S::siljeh08@uia.no::0335e364-d0a3-4ac2-b8ab-51c5a3919ef9" providerId="AD"/>
  <p188:author id="{9E5C6E64-A902-F06B-A86C-24B8FDE48BC4}" name="Geir Torstveit" initials="GT" userId="S::geirt@uia.no::69d3c803-bb94-498c-bee3-31da752d6f83" providerId="AD"/>
  <p188:author id="{3985E87B-C0AA-46DC-104B-D8DA369455B8}" name="Greta Hilding" initials="GH" userId="S::gretah@uia.no::e340b5e1-9405-46f9-a5f4-ac04561009e2" providerId="AD"/>
  <p188:author id="{FB55BEA8-48F4-85B5-5FBE-0A5FF94FF6AF}" name="Silje Holteberg" initials="SH" userId="S::siljeho@uia.no::2c3cbb91-d46f-4fdd-9305-697013e6b8d1" providerId="AD"/>
  <p188:author id="{3882B0D4-949E-2433-745F-8EBF4DD219ED}" name="Merethe Anette Ryen" initials="MAR" userId="S::merethear@uia.no::1a0d79ba-99a9-4ffc-bb02-a2067f6f93d6" providerId="AD"/>
</p188:authorLst>
</file>

<file path=ppt/commentAuthors.xml><?xml version="1.0" encoding="utf-8"?>
<p:cmAuthorLst xmlns:a="http://schemas.openxmlformats.org/drawingml/2006/main" xmlns:r="http://schemas.openxmlformats.org/officeDocument/2006/relationships" xmlns:p="http://schemas.openxmlformats.org/presentationml/2006/main">
  <p:cmAuthor id="1" name="Gøril Hannås" initials="GH" lastIdx="2" clrIdx="0">
    <p:extLst>
      <p:ext uri="{19B8F6BF-5375-455C-9EA6-DF929625EA0E}">
        <p15:presenceInfo xmlns:p15="http://schemas.microsoft.com/office/powerpoint/2012/main" userId="S::gorilh@uia.no::711422e1-acf5-434d-9c23-a776463849ec" providerId="AD"/>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4F1014"/>
    <a:srgbClr val="E14757"/>
    <a:srgbClr val="D2002B"/>
    <a:srgbClr val="F4C1C6"/>
    <a:srgbClr val="FAE3E5"/>
    <a:srgbClr val="F097A1"/>
    <a:srgbClr val="ED2F37"/>
    <a:srgbClr val="04A652"/>
    <a:srgbClr val="FFE1E7"/>
    <a:srgbClr val="86001D"/>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81DE2AA1-5ADC-42BC-BF32-C01D1F657BCF}" v="1" dt="2025-06-10T17:08:55.385"/>
  </p1510:revLst>
</p1510:revInfo>
</file>

<file path=ppt/tableStyles.xml><?xml version="1.0" encoding="utf-8"?>
<a:tblStyleLst xmlns:a="http://schemas.openxmlformats.org/drawingml/2006/main" def="{5C22544A-7EE6-4342-B048-85BDC9FD1C3A}">
  <a:tblStyle styleId="{5C22544A-7EE6-4342-B048-85BDC9FD1C3A}" styleName="Middels stil 2 – utheving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F5AB1C69-6EDB-4FF4-983F-18BD219EF322}" styleName="Middels stil 2 – utheving 3">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3">
              <a:tint val="20000"/>
            </a:schemeClr>
          </a:solidFill>
        </a:fill>
      </a:tcStyle>
    </a:wholeTbl>
    <a:band1H>
      <a:tcStyle>
        <a:tcBdr/>
        <a:fill>
          <a:solidFill>
            <a:schemeClr val="accent3">
              <a:tint val="40000"/>
            </a:schemeClr>
          </a:solidFill>
        </a:fill>
      </a:tcStyle>
    </a:band1H>
    <a:band2H>
      <a:tcStyle>
        <a:tcBdr/>
      </a:tcStyle>
    </a:band2H>
    <a:band1V>
      <a:tcStyle>
        <a:tcBdr/>
        <a:fill>
          <a:solidFill>
            <a:schemeClr val="accent3">
              <a:tint val="40000"/>
            </a:schemeClr>
          </a:solidFill>
        </a:fill>
      </a:tcStyle>
    </a:band1V>
    <a:band2V>
      <a:tcStyle>
        <a:tcBdr/>
      </a:tcStyle>
    </a:band2V>
    <a:lastCol>
      <a:tcTxStyle b="on">
        <a:fontRef idx="minor">
          <a:prstClr val="black"/>
        </a:fontRef>
        <a:schemeClr val="lt1"/>
      </a:tcTxStyle>
      <a:tcStyle>
        <a:tcBdr/>
        <a:fill>
          <a:solidFill>
            <a:schemeClr val="accent3"/>
          </a:solidFill>
        </a:fill>
      </a:tcStyle>
    </a:lastCol>
    <a:firstCol>
      <a:tcTxStyle b="on">
        <a:fontRef idx="minor">
          <a:prstClr val="black"/>
        </a:fontRef>
        <a:schemeClr val="lt1"/>
      </a:tcTxStyle>
      <a:tcStyle>
        <a:tcBdr/>
        <a:fill>
          <a:solidFill>
            <a:schemeClr val="accent3"/>
          </a:solidFill>
        </a:fill>
      </a:tcStyle>
    </a:firstCol>
    <a:lastRow>
      <a:tcTxStyle b="on">
        <a:fontRef idx="minor">
          <a:prstClr val="black"/>
        </a:fontRef>
        <a:schemeClr val="lt1"/>
      </a:tcTxStyle>
      <a:tcStyle>
        <a:tcBdr>
          <a:top>
            <a:ln w="38100" cmpd="sng">
              <a:solidFill>
                <a:schemeClr val="lt1"/>
              </a:solidFill>
            </a:ln>
          </a:top>
        </a:tcBdr>
        <a:fill>
          <a:solidFill>
            <a:schemeClr val="accent3"/>
          </a:solidFill>
        </a:fill>
      </a:tcStyle>
    </a:lastRow>
    <a:firstRow>
      <a:tcTxStyle b="on">
        <a:fontRef idx="minor">
          <a:prstClr val="black"/>
        </a:fontRef>
        <a:schemeClr val="lt1"/>
      </a:tcTxStyle>
      <a:tcStyle>
        <a:tcBdr>
          <a:bottom>
            <a:ln w="38100" cmpd="sng">
              <a:solidFill>
                <a:schemeClr val="lt1"/>
              </a:solidFill>
            </a:ln>
          </a:bottom>
        </a:tcBdr>
        <a:fill>
          <a:solidFill>
            <a:schemeClr val="accent3"/>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81381" autoAdjust="0"/>
  </p:normalViewPr>
  <p:slideViewPr>
    <p:cSldViewPr snapToGrid="0">
      <p:cViewPr varScale="1">
        <p:scale>
          <a:sx n="59" d="100"/>
          <a:sy n="59" d="100"/>
        </p:scale>
        <p:origin x="940" y="60"/>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3.xml"/><Relationship Id="rId13" Type="http://schemas.openxmlformats.org/officeDocument/2006/relationships/slide" Target="slides/slide8.xml"/><Relationship Id="rId18" Type="http://schemas.openxmlformats.org/officeDocument/2006/relationships/slide" Target="slides/slide13.xml"/><Relationship Id="rId26" Type="http://schemas.openxmlformats.org/officeDocument/2006/relationships/tableStyles" Target="tableStyles.xml"/><Relationship Id="rId3" Type="http://schemas.openxmlformats.org/officeDocument/2006/relationships/customXml" Target="../customXml/item3.xml"/><Relationship Id="rId21" Type="http://schemas.openxmlformats.org/officeDocument/2006/relationships/notesMaster" Target="notesMasters/notesMaster1.xml"/><Relationship Id="rId7" Type="http://schemas.openxmlformats.org/officeDocument/2006/relationships/slide" Target="slides/slide2.xml"/><Relationship Id="rId12" Type="http://schemas.openxmlformats.org/officeDocument/2006/relationships/slide" Target="slides/slide7.xml"/><Relationship Id="rId17" Type="http://schemas.openxmlformats.org/officeDocument/2006/relationships/slide" Target="slides/slide12.xml"/><Relationship Id="rId25" Type="http://schemas.openxmlformats.org/officeDocument/2006/relationships/theme" Target="theme/theme1.xml"/><Relationship Id="rId2" Type="http://schemas.openxmlformats.org/officeDocument/2006/relationships/customXml" Target="../customXml/item2.xml"/><Relationship Id="rId16" Type="http://schemas.openxmlformats.org/officeDocument/2006/relationships/slide" Target="slides/slide11.xml"/><Relationship Id="rId20" Type="http://schemas.openxmlformats.org/officeDocument/2006/relationships/slide" Target="slides/slide15.xml"/><Relationship Id="rId29" Type="http://schemas.microsoft.com/office/2018/10/relationships/authors" Target="authors.xml"/><Relationship Id="rId1" Type="http://schemas.openxmlformats.org/officeDocument/2006/relationships/customXml" Target="../customXml/item1.xml"/><Relationship Id="rId6" Type="http://schemas.openxmlformats.org/officeDocument/2006/relationships/slide" Target="slides/slide1.xml"/><Relationship Id="rId11" Type="http://schemas.openxmlformats.org/officeDocument/2006/relationships/slide" Target="slides/slide6.xml"/><Relationship Id="rId24" Type="http://schemas.openxmlformats.org/officeDocument/2006/relationships/viewProps" Target="viewProps.xml"/><Relationship Id="rId5" Type="http://schemas.openxmlformats.org/officeDocument/2006/relationships/slideMaster" Target="slideMasters/slideMaster2.xml"/><Relationship Id="rId15" Type="http://schemas.openxmlformats.org/officeDocument/2006/relationships/slide" Target="slides/slide10.xml"/><Relationship Id="rId23" Type="http://schemas.openxmlformats.org/officeDocument/2006/relationships/presProps" Target="presProps.xml"/><Relationship Id="rId28" Type="http://schemas.microsoft.com/office/2015/10/relationships/revisionInfo" Target="revisionInfo.xml"/><Relationship Id="rId10" Type="http://schemas.openxmlformats.org/officeDocument/2006/relationships/slide" Target="slides/slide5.xml"/><Relationship Id="rId19" Type="http://schemas.openxmlformats.org/officeDocument/2006/relationships/slide" Target="slides/slide14.xml"/><Relationship Id="rId4" Type="http://schemas.openxmlformats.org/officeDocument/2006/relationships/slideMaster" Target="slideMasters/slideMaster1.xml"/><Relationship Id="rId9" Type="http://schemas.openxmlformats.org/officeDocument/2006/relationships/slide" Target="slides/slide4.xml"/><Relationship Id="rId14" Type="http://schemas.openxmlformats.org/officeDocument/2006/relationships/slide" Target="slides/slide9.xml"/><Relationship Id="rId22" Type="http://schemas.openxmlformats.org/officeDocument/2006/relationships/commentAuthors" Target="commentAuthors.xml"/><Relationship Id="rId27" Type="http://schemas.microsoft.com/office/2016/11/relationships/changesInfo" Target="changesInfos/changesInfo1.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Merethe Anette Ryen" userId="1a0d79ba-99a9-4ffc-bb02-a2067f6f93d6" providerId="ADAL" clId="{81DE2AA1-5ADC-42BC-BF32-C01D1F657BCF}"/>
    <pc:docChg chg="custSel addSld modSld">
      <pc:chgData name="Merethe Anette Ryen" userId="1a0d79ba-99a9-4ffc-bb02-a2067f6f93d6" providerId="ADAL" clId="{81DE2AA1-5ADC-42BC-BF32-C01D1F657BCF}" dt="2025-06-10T17:13:28.660" v="131" actId="20577"/>
      <pc:docMkLst>
        <pc:docMk/>
      </pc:docMkLst>
      <pc:sldChg chg="modSp add mod">
        <pc:chgData name="Merethe Anette Ryen" userId="1a0d79ba-99a9-4ffc-bb02-a2067f6f93d6" providerId="ADAL" clId="{81DE2AA1-5ADC-42BC-BF32-C01D1F657BCF}" dt="2025-06-10T17:13:06.125" v="93" actId="20577"/>
        <pc:sldMkLst>
          <pc:docMk/>
          <pc:sldMk cId="879614643" sldId="2147374952"/>
        </pc:sldMkLst>
        <pc:spChg chg="mod">
          <ac:chgData name="Merethe Anette Ryen" userId="1a0d79ba-99a9-4ffc-bb02-a2067f6f93d6" providerId="ADAL" clId="{81DE2AA1-5ADC-42BC-BF32-C01D1F657BCF}" dt="2025-06-10T17:13:06.125" v="93" actId="20577"/>
          <ac:spMkLst>
            <pc:docMk/>
            <pc:sldMk cId="879614643" sldId="2147374952"/>
            <ac:spMk id="2" creationId="{BB45C45A-346B-41DE-B738-D2BCDDEDFB01}"/>
          </ac:spMkLst>
        </pc:spChg>
      </pc:sldChg>
      <pc:sldChg chg="modSp mod">
        <pc:chgData name="Merethe Anette Ryen" userId="1a0d79ba-99a9-4ffc-bb02-a2067f6f93d6" providerId="ADAL" clId="{81DE2AA1-5ADC-42BC-BF32-C01D1F657BCF}" dt="2025-06-10T17:13:28.660" v="131" actId="20577"/>
        <pc:sldMkLst>
          <pc:docMk/>
          <pc:sldMk cId="157875165" sldId="2147375203"/>
        </pc:sldMkLst>
        <pc:spChg chg="mod">
          <ac:chgData name="Merethe Anette Ryen" userId="1a0d79ba-99a9-4ffc-bb02-a2067f6f93d6" providerId="ADAL" clId="{81DE2AA1-5ADC-42BC-BF32-C01D1F657BCF}" dt="2025-06-10T17:13:28.660" v="131" actId="20577"/>
          <ac:spMkLst>
            <pc:docMk/>
            <pc:sldMk cId="157875165" sldId="2147375203"/>
            <ac:spMk id="5" creationId="{05E1E6A8-C324-BBF1-D4C9-4BC17270006D}"/>
          </ac:spMkLst>
        </pc:spChg>
      </pc:sldChg>
      <pc:sldChg chg="modSp mod">
        <pc:chgData name="Merethe Anette Ryen" userId="1a0d79ba-99a9-4ffc-bb02-a2067f6f93d6" providerId="ADAL" clId="{81DE2AA1-5ADC-42BC-BF32-C01D1F657BCF}" dt="2025-06-10T17:12:34.089" v="63" actId="20577"/>
        <pc:sldMkLst>
          <pc:docMk/>
          <pc:sldMk cId="3835734223" sldId="2147375205"/>
        </pc:sldMkLst>
        <pc:spChg chg="mod">
          <ac:chgData name="Merethe Anette Ryen" userId="1a0d79ba-99a9-4ffc-bb02-a2067f6f93d6" providerId="ADAL" clId="{81DE2AA1-5ADC-42BC-BF32-C01D1F657BCF}" dt="2025-06-10T17:12:34.089" v="63" actId="20577"/>
          <ac:spMkLst>
            <pc:docMk/>
            <pc:sldMk cId="3835734223" sldId="2147375205"/>
            <ac:spMk id="5" creationId="{8FA2310B-3940-A62D-81EC-22CC544D5CBF}"/>
          </ac:spMkLst>
        </pc:spChg>
      </pc:sldChg>
    </pc:docChg>
  </pc:docChgLst>
</pc:chgInfo>
</file>

<file path=ppt/comments/modernComment_7FFE57F9_7E1261FF.xml><?xml version="1.0" encoding="utf-8"?>
<p188:cmLst xmlns:a="http://schemas.openxmlformats.org/drawingml/2006/main" xmlns:r="http://schemas.openxmlformats.org/officeDocument/2006/relationships" xmlns:p188="http://schemas.microsoft.com/office/powerpoint/2018/8/main">
  <p188:cm id="{1D01E43C-EFA3-4590-93B4-85A5D8644798}" authorId="{3882B0D4-949E-2433-745F-8EBF4DD219ED}" created="2024-11-07T09:08:03.429">
    <pc:sldMkLst xmlns:pc="http://schemas.microsoft.com/office/powerpoint/2013/main/command">
      <pc:docMk/>
      <pc:sldMk cId="3189353901" sldId="2147374956"/>
    </pc:sldMkLst>
    <p188:replyLst>
      <p188:reply id="{618B4DF2-C9E8-4F0F-9EEC-E178752CEAD8}" authorId="{FB55BEA8-48F4-85B5-5FBE-0A5FF94FF6AF}" created="2024-11-12T19:25:03.619">
        <p188:txBody>
          <a:bodyPr/>
          <a:lstStyle/>
          <a:p>
            <a:r>
              <a:rPr lang="nb-NO"/>
              <a:t>Vet ikke helt om vi snakket ferdig dette i møtet, Merethe. Du må gjerne mene noe her, [@Lene Marie Tønnesen]. Som jeg sa i møtet, så er det mange måter å beskrive kompetanse på. Definisjonen som rommer ”alt” har vi gjennom kunnskap, ferdigheter og personlig kompetanse - modellen du har på slide 5. Det er denne definisjonen vi bruker når vi snakker om kompetansekartlegging med studentene. Det er omfangsrike begreper, og det kan operasjonaliseres på mange måter. 
Kompetansen er subjektiv og unik for hver enkelt, på samme måte som at kompetansen som tilegnes i de ulike studiene vil både være unik og generisk (generisk, men på ulikt vis). Jeg tenker vi kanskje ikke skal utvikle en ny kompetansemodell, med mindre det er en modell som UiA ønsker å stå inne for - ref strategien, eller dersom UiA sier at vi skal utvikle fremtidsrettet kompetanse, så kan vi vise til en modell som sammenfatter det (21st skills for eksempel - Kandidatunderøskelsen). Da må det bli opp til de enkelte fagmiljøene å gi mening/lovnad til begrepene videre, for eksempel samarbeid (hos oss vil du utvikle samarbeidsferdighter ved at du løser kompliserte problemstillinger i grupper og ved at vi hjelper deg ved å reflektere over roller og ansvar som dere har i gruppene). 
Vet ikke om dette gir mening, men som sagt er jeg ikke fan av å lage en ny modell med mindre den er noe som UiA-ledelsen ønsker å fronte. 
</a:t>
            </a:r>
          </a:p>
        </p188:txBody>
      </p188:reply>
    </p188:replyLst>
    <p188:txBody>
      <a:bodyPr/>
      <a:lstStyle/>
      <a:p>
        <a:r>
          <a:rPr lang="nb-NO"/>
          <a:t>[@Silje Holteberg] [@Lene Marie Tønnesen] her er et forsøk på å lage grovgrupperinger på hvilket spekter av kompetanser og ferdigheter studentene tilegner seg gjennom dannelse og utdannelsen. De er basert på strategiske satsinger på UiA, 21 st skill spørsmålet i KU, og inspirert fra internasjonale kompetanseprofiler. Men veldig interessert i om dette også er noe som er diskutert i Forthem task på skills? Eller andre steder dere kjenner til? Vil gjerne ha innspill på justeringer her for dette er mer deres fagfelt ☺️</a:t>
        </a:r>
      </a:p>
    </p188:txBody>
  </p188:cm>
</p188:cmLst>
</file>

<file path=ppt/comments/modernComment_7FFE5767_5055077C.xml><?xml version="1.0" encoding="utf-8"?>
<p188:cmLst xmlns:a="http://schemas.openxmlformats.org/drawingml/2006/main" xmlns:r="http://schemas.openxmlformats.org/officeDocument/2006/relationships" xmlns:p188="http://schemas.microsoft.com/office/powerpoint/2018/8/main">
  <p188:cm id="{3C5B032C-7F2A-4FF9-83EE-F897071B1569}" authorId="{FB55BEA8-48F4-85B5-5FBE-0A5FF94FF6AF}" created="2024-11-12T19:34:19.022">
    <pc:sldMkLst xmlns:pc="http://schemas.microsoft.com/office/powerpoint/2013/main/command">
      <pc:docMk/>
      <pc:sldMk cId="1347749756" sldId="2147374951"/>
    </pc:sldMkLst>
    <p188:replyLst>
      <p188:reply id="{BA6E6FDE-7F34-4B29-8836-F9F2664F3EFB}" authorId="{3BF70E19-F94E-BAE4-8C18-F54B7B63A42F}" created="2024-11-14T13:18:58.812">
        <p188:txBody>
          <a:bodyPr/>
          <a:lstStyle/>
          <a:p>
            <a:r>
              <a:rPr lang="nb-NO"/>
              <a:t>Det kommer litt an på hva dere tenker på her, men slik jeg forstår det holder vi delvis på med dette allerede. Vi arbeider jo kontinuerlig/ årlig med endringer i emner og studier, og vi er veldig opptatt av hvilken kompetanse studentene skal sitte igjen med. Dette kommer frem av læringsutbyttebeskrivelsene til studiene. Det vil ta noe tid, men jeg tror det vil fint la seg gjennomføre at alle studier velger seg ut noen generiske kompetanser som de tenker er mest viktig og relevant for sitt studiepeorgram. (Slik vi allerede gjør, men kanskje kan få et enda mer bevisst forhold til?)</a:t>
            </a:r>
          </a:p>
        </p188:txBody>
      </p188:reply>
    </p188:replyLst>
    <p188:txBody>
      <a:bodyPr/>
      <a:lstStyle/>
      <a:p>
        <a:r>
          <a:rPr lang="nb-NO"/>
          <a:t>Tenker du her  på om det kan være nyttig om vi markedsfører hver enkelt studium med en kompetanseprofil - en slags lovnad  - om at på dette studiet skal ut utvikle kompetane innen a,b,c,d,e? Det ville vært kult om vi klarte å gjøre dette unikt for hvert enkelt studium, men det tror jeg vil være en vanvittig stor jobb å ta tak i for fakultetene. Vi kan vise det som en lovnad, men i verste fall vil det være en fare for å ikke innfri forventinger. Eller vi kan vise det  som resultat, ved at tidligere studenter sier at (her er det ikke alltid at resultatene står i stil med ambisjonene…) [@Merethe Anette Ryen] </a:t>
        </a:r>
      </a:p>
    </p188:txBody>
  </p188:cm>
</p188:cmLst>
</file>

<file path=ppt/comments/modernComment_7FFE5864_E691B1D1.xml><?xml version="1.0" encoding="utf-8"?>
<p188:cmLst xmlns:a="http://schemas.openxmlformats.org/drawingml/2006/main" xmlns:r="http://schemas.openxmlformats.org/officeDocument/2006/relationships" xmlns:p188="http://schemas.microsoft.com/office/powerpoint/2018/8/main">
  <p188:cm id="{B16336E0-4754-46B2-A4BA-F59D7BAA1005}" authorId="{3882B0D4-949E-2433-745F-8EBF4DD219ED}" created="2024-11-07T09:08:03.429">
    <pc:sldMkLst xmlns:pc="http://schemas.microsoft.com/office/powerpoint/2013/main/command">
      <pc:docMk/>
      <pc:sldMk cId="3189353901" sldId="2147374956"/>
    </pc:sldMkLst>
    <p188:replyLst>
      <p188:reply id="{618B4DF2-C9E8-4F0F-9EEC-E178752CEAD8}" authorId="{FB55BEA8-48F4-85B5-5FBE-0A5FF94FF6AF}" created="2024-11-12T19:25:03.619">
        <p188:txBody>
          <a:bodyPr/>
          <a:lstStyle/>
          <a:p>
            <a:r>
              <a:rPr lang="nb-NO"/>
              <a:t>Vet ikke helt om vi snakket ferdig dette i møtet, Merethe. Du må gjerne mene noe her, [@Lene Marie Tønnesen]. Som jeg sa i møtet, så er det mange måter å beskrive kompetanse på. Definisjonen som rommer ”alt” har vi gjennom kunnskap, ferdigheter og personlig kompetanse - modellen du har på slide 5. Det er denne definisjonen vi bruker når vi snakker om kompetansekartlegging med studentene. Det er omfangsrike begreper, og det kan operasjonaliseres på mange måter. 
Kompetansen er subjektiv og unik for hver enkelt, på samme måte som at kompetansen som tilegnes i de ulike studiene vil både være unik og generisk (generisk, men på ulikt vis). Jeg tenker vi kanskje ikke skal utvikle en ny kompetansemodell, med mindre det er en modell som UiA ønsker å stå inne for - ref strategien, eller dersom UiA sier at vi skal utvikle fremtidsrettet kompetanse, så kan vi vise til en modell som sammenfatter det (21st skills for eksempel - Kandidatunderøskelsen). Da må det bli opp til de enkelte fagmiljøene å gi mening/lovnad til begrepene videre, for eksempel samarbeid (hos oss vil du utvikle samarbeidsferdighter ved at du løser kompliserte problemstillinger i grupper og ved at vi hjelper deg ved å reflektere over roller og ansvar som dere har i gruppene). 
Vet ikke om dette gir mening, men som sagt er jeg ikke fan av å lage en ny modell med mindre den er noe som UiA-ledelsen ønsker å fronte. 
</a:t>
            </a:r>
          </a:p>
        </p188:txBody>
      </p188:reply>
    </p188:replyLst>
    <p188:txBody>
      <a:bodyPr/>
      <a:lstStyle/>
      <a:p>
        <a:r>
          <a:rPr lang="nb-NO"/>
          <a:t>[@Silje Holteberg] [@Lene Marie Tønnesen] her er et forsøk på å lage grovgrupperinger på hvilket spekter av kompetanser og ferdigheter studentene tilegner seg gjennom dannelse og utdannelsen. De er basert på strategiske satsinger på UiA, 21 st skill spørsmålet i KU, og inspirert fra internasjonale kompetanseprofiler. Men veldig interessert i om dette også er noe som er diskutert i Forthem task på skills? Eller andre steder dere kjenner til? Vil gjerne ha innspill på justeringer her for dette er mer deres fagfelt ☺️</a:t>
        </a:r>
      </a:p>
    </p188:txBody>
  </p188:cm>
</p188:cmLst>
</file>

<file path=ppt/comments/modernComment_7FFE5865_E4A0A8CF.xml><?xml version="1.0" encoding="utf-8"?>
<p188:cmLst xmlns:a="http://schemas.openxmlformats.org/drawingml/2006/main" xmlns:r="http://schemas.openxmlformats.org/officeDocument/2006/relationships" xmlns:p188="http://schemas.microsoft.com/office/powerpoint/2018/8/main">
  <p188:cm id="{D225898F-60B4-4BD9-B8AA-7B244FBA0ECB}" authorId="{3882B0D4-949E-2433-745F-8EBF4DD219ED}" created="2024-11-07T09:08:03.429">
    <pc:sldMkLst xmlns:pc="http://schemas.microsoft.com/office/powerpoint/2013/main/command">
      <pc:docMk/>
      <pc:sldMk cId="3189353901" sldId="2147374956"/>
    </pc:sldMkLst>
    <p188:replyLst>
      <p188:reply id="{618B4DF2-C9E8-4F0F-9EEC-E178752CEAD8}" authorId="{FB55BEA8-48F4-85B5-5FBE-0A5FF94FF6AF}" created="2024-11-12T19:25:03.619">
        <p188:txBody>
          <a:bodyPr/>
          <a:lstStyle/>
          <a:p>
            <a:r>
              <a:rPr lang="nb-NO"/>
              <a:t>Vet ikke helt om vi snakket ferdig dette i møtet, Merethe. Du må gjerne mene noe her, [@Lene Marie Tønnesen]. Som jeg sa i møtet, så er det mange måter å beskrive kompetanse på. Definisjonen som rommer ”alt” har vi gjennom kunnskap, ferdigheter og personlig kompetanse - modellen du har på slide 5. Det er denne definisjonen vi bruker når vi snakker om kompetansekartlegging med studentene. Det er omfangsrike begreper, og det kan operasjonaliseres på mange måter. 
Kompetansen er subjektiv og unik for hver enkelt, på samme måte som at kompetansen som tilegnes i de ulike studiene vil både være unik og generisk (generisk, men på ulikt vis). Jeg tenker vi kanskje ikke skal utvikle en ny kompetansemodell, med mindre det er en modell som UiA ønsker å stå inne for - ref strategien, eller dersom UiA sier at vi skal utvikle fremtidsrettet kompetanse, så kan vi vise til en modell som sammenfatter det (21st skills for eksempel - Kandidatunderøskelsen). Da må det bli opp til de enkelte fagmiljøene å gi mening/lovnad til begrepene videre, for eksempel samarbeid (hos oss vil du utvikle samarbeidsferdighter ved at du løser kompliserte problemstillinger i grupper og ved at vi hjelper deg ved å reflektere over roller og ansvar som dere har i gruppene). 
Vet ikke om dette gir mening, men som sagt er jeg ikke fan av å lage en ny modell med mindre den er noe som UiA-ledelsen ønsker å fronte. 
</a:t>
            </a:r>
          </a:p>
        </p188:txBody>
      </p188:reply>
    </p188:replyLst>
    <p188:txBody>
      <a:bodyPr/>
      <a:lstStyle/>
      <a:p>
        <a:r>
          <a:rPr lang="nb-NO"/>
          <a:t>[@Silje Holteberg] [@Lene Marie Tønnesen] her er et forsøk på å lage grovgrupperinger på hvilket spekter av kompetanser og ferdigheter studentene tilegner seg gjennom dannelse og utdannelsen. De er basert på strategiske satsinger på UiA, 21 st skill spørsmålet i KU, og inspirert fra internasjonale kompetanseprofiler. Men veldig interessert i om dette også er noe som er diskutert i Forthem task på skills? Eller andre steder dere kjenner til? Vil gjerne ha innspill på justeringer her for dette er mer deres fagfelt ☺️</a:t>
        </a:r>
      </a:p>
    </p188:txBody>
  </p188:cm>
</p188:cmLst>
</file>

<file path=ppt/comments/modernComment_7FFE5866_701CCFB4.xml><?xml version="1.0" encoding="utf-8"?>
<p188:cmLst xmlns:a="http://schemas.openxmlformats.org/drawingml/2006/main" xmlns:r="http://schemas.openxmlformats.org/officeDocument/2006/relationships" xmlns:p188="http://schemas.microsoft.com/office/powerpoint/2018/8/main">
  <p188:cm id="{7E7803D4-1E45-49E6-9C19-54D952150F6C}" authorId="{3882B0D4-949E-2433-745F-8EBF4DD219ED}" created="2024-11-07T09:08:03.429">
    <pc:sldMkLst xmlns:pc="http://schemas.microsoft.com/office/powerpoint/2013/main/command">
      <pc:docMk/>
      <pc:sldMk cId="3189353901" sldId="2147374956"/>
    </pc:sldMkLst>
    <p188:replyLst>
      <p188:reply id="{618B4DF2-C9E8-4F0F-9EEC-E178752CEAD8}" authorId="{FB55BEA8-48F4-85B5-5FBE-0A5FF94FF6AF}" created="2024-11-12T19:25:03.619">
        <p188:txBody>
          <a:bodyPr/>
          <a:lstStyle/>
          <a:p>
            <a:r>
              <a:rPr lang="nb-NO"/>
              <a:t>Vet ikke helt om vi snakket ferdig dette i møtet, Merethe. Du må gjerne mene noe her, [@Lene Marie Tønnesen]. Som jeg sa i møtet, så er det mange måter å beskrive kompetanse på. Definisjonen som rommer ”alt” har vi gjennom kunnskap, ferdigheter og personlig kompetanse - modellen du har på slide 5. Det er denne definisjonen vi bruker når vi snakker om kompetansekartlegging med studentene. Det er omfangsrike begreper, og det kan operasjonaliseres på mange måter. 
Kompetansen er subjektiv og unik for hver enkelt, på samme måte som at kompetansen som tilegnes i de ulike studiene vil både være unik og generisk (generisk, men på ulikt vis). Jeg tenker vi kanskje ikke skal utvikle en ny kompetansemodell, med mindre det er en modell som UiA ønsker å stå inne for - ref strategien, eller dersom UiA sier at vi skal utvikle fremtidsrettet kompetanse, så kan vi vise til en modell som sammenfatter det (21st skills for eksempel - Kandidatunderøskelsen). Da må det bli opp til de enkelte fagmiljøene å gi mening/lovnad til begrepene videre, for eksempel samarbeid (hos oss vil du utvikle samarbeidsferdighter ved at du løser kompliserte problemstillinger i grupper og ved at vi hjelper deg ved å reflektere over roller og ansvar som dere har i gruppene). 
Vet ikke om dette gir mening, men som sagt er jeg ikke fan av å lage en ny modell med mindre den er noe som UiA-ledelsen ønsker å fronte. 
</a:t>
            </a:r>
          </a:p>
        </p188:txBody>
      </p188:reply>
    </p188:replyLst>
    <p188:txBody>
      <a:bodyPr/>
      <a:lstStyle/>
      <a:p>
        <a:r>
          <a:rPr lang="nb-NO"/>
          <a:t>[@Silje Holteberg] [@Lene Marie Tønnesen] her er et forsøk på å lage grovgrupperinger på hvilket spekter av kompetanser og ferdigheter studentene tilegner seg gjennom dannelse og utdannelsen. De er basert på strategiske satsinger på UiA, 21 st skill spørsmålet i KU, og inspirert fra internasjonale kompetanseprofiler. Men veldig interessert i om dette også er noe som er diskutert i Forthem task på skills? Eller andre steder dere kjenner til? Vil gjerne ha innspill på justeringer her for dette er mer deres fagfelt ☺️</a:t>
        </a:r>
      </a:p>
    </p188:txBody>
  </p188:cm>
</p188:cmLst>
</file>

<file path=ppt/comments/modernComment_7FFE5867_7692EF9F.xml><?xml version="1.0" encoding="utf-8"?>
<p188:cmLst xmlns:a="http://schemas.openxmlformats.org/drawingml/2006/main" xmlns:r="http://schemas.openxmlformats.org/officeDocument/2006/relationships" xmlns:p188="http://schemas.microsoft.com/office/powerpoint/2018/8/main">
  <p188:cm id="{7C5CC24D-9396-4359-9EB2-FE909676C96E}" authorId="{3882B0D4-949E-2433-745F-8EBF4DD219ED}" created="2024-11-07T09:08:03.429">
    <pc:sldMkLst xmlns:pc="http://schemas.microsoft.com/office/powerpoint/2013/main/command">
      <pc:docMk/>
      <pc:sldMk cId="3189353901" sldId="2147374956"/>
    </pc:sldMkLst>
    <p188:replyLst>
      <p188:reply id="{618B4DF2-C9E8-4F0F-9EEC-E178752CEAD8}" authorId="{FB55BEA8-48F4-85B5-5FBE-0A5FF94FF6AF}" created="2024-11-12T19:25:03.619">
        <p188:txBody>
          <a:bodyPr/>
          <a:lstStyle/>
          <a:p>
            <a:r>
              <a:rPr lang="nb-NO"/>
              <a:t>Vet ikke helt om vi snakket ferdig dette i møtet, Merethe. Du må gjerne mene noe her, [@Lene Marie Tønnesen]. Som jeg sa i møtet, så er det mange måter å beskrive kompetanse på. Definisjonen som rommer ”alt” har vi gjennom kunnskap, ferdigheter og personlig kompetanse - modellen du har på slide 5. Det er denne definisjonen vi bruker når vi snakker om kompetansekartlegging med studentene. Det er omfangsrike begreper, og det kan operasjonaliseres på mange måter. 
Kompetansen er subjektiv og unik for hver enkelt, på samme måte som at kompetansen som tilegnes i de ulike studiene vil både være unik og generisk (generisk, men på ulikt vis). Jeg tenker vi kanskje ikke skal utvikle en ny kompetansemodell, med mindre det er en modell som UiA ønsker å stå inne for - ref strategien, eller dersom UiA sier at vi skal utvikle fremtidsrettet kompetanse, så kan vi vise til en modell som sammenfatter det (21st skills for eksempel - Kandidatunderøskelsen). Da må det bli opp til de enkelte fagmiljøene å gi mening/lovnad til begrepene videre, for eksempel samarbeid (hos oss vil du utvikle samarbeidsferdighter ved at du løser kompliserte problemstillinger i grupper og ved at vi hjelper deg ved å reflektere over roller og ansvar som dere har i gruppene). 
Vet ikke om dette gir mening, men som sagt er jeg ikke fan av å lage en ny modell med mindre den er noe som UiA-ledelsen ønsker å fronte. 
</a:t>
            </a:r>
          </a:p>
        </p188:txBody>
      </p188:reply>
    </p188:replyLst>
    <p188:txBody>
      <a:bodyPr/>
      <a:lstStyle/>
      <a:p>
        <a:r>
          <a:rPr lang="nb-NO"/>
          <a:t>[@Silje Holteberg] [@Lene Marie Tønnesen] her er et forsøk på å lage grovgrupperinger på hvilket spekter av kompetanser og ferdigheter studentene tilegner seg gjennom dannelse og utdannelsen. De er basert på strategiske satsinger på UiA, 21 st skill spørsmålet i KU, og inspirert fra internasjonale kompetanseprofiler. Men veldig interessert i om dette også er noe som er diskutert i Forthem task på skills? Eller andre steder dere kjenner til? Vil gjerne ha innspill på justeringer her for dette er mer deres fagfelt ☺️</a:t>
        </a:r>
      </a:p>
    </p188:txBody>
  </p188:cm>
</p188:cmLst>
</file>

<file path=ppt/comments/modernComment_7FFE5868_411203CA.xml><?xml version="1.0" encoding="utf-8"?>
<p188:cmLst xmlns:a="http://schemas.openxmlformats.org/drawingml/2006/main" xmlns:r="http://schemas.openxmlformats.org/officeDocument/2006/relationships" xmlns:p188="http://schemas.microsoft.com/office/powerpoint/2018/8/main">
  <p188:cm id="{448A2A6A-5443-4AC6-8CDE-463CBD6B796F}" authorId="{3882B0D4-949E-2433-745F-8EBF4DD219ED}" created="2024-11-07T09:08:03.429">
    <pc:sldMkLst xmlns:pc="http://schemas.microsoft.com/office/powerpoint/2013/main/command">
      <pc:docMk/>
      <pc:sldMk cId="3189353901" sldId="2147374956"/>
    </pc:sldMkLst>
    <p188:replyLst>
      <p188:reply id="{618B4DF2-C9E8-4F0F-9EEC-E178752CEAD8}" authorId="{FB55BEA8-48F4-85B5-5FBE-0A5FF94FF6AF}" created="2024-11-12T19:25:03.619">
        <p188:txBody>
          <a:bodyPr/>
          <a:lstStyle/>
          <a:p>
            <a:r>
              <a:rPr lang="nb-NO"/>
              <a:t>Vet ikke helt om vi snakket ferdig dette i møtet, Merethe. Du må gjerne mene noe her, [@Lene Marie Tønnesen]. Som jeg sa i møtet, så er det mange måter å beskrive kompetanse på. Definisjonen som rommer ”alt” har vi gjennom kunnskap, ferdigheter og personlig kompetanse - modellen du har på slide 5. Det er denne definisjonen vi bruker når vi snakker om kompetansekartlegging med studentene. Det er omfangsrike begreper, og det kan operasjonaliseres på mange måter. 
Kompetansen er subjektiv og unik for hver enkelt, på samme måte som at kompetansen som tilegnes i de ulike studiene vil både være unik og generisk (generisk, men på ulikt vis). Jeg tenker vi kanskje ikke skal utvikle en ny kompetansemodell, med mindre det er en modell som UiA ønsker å stå inne for - ref strategien, eller dersom UiA sier at vi skal utvikle fremtidsrettet kompetanse, så kan vi vise til en modell som sammenfatter det (21st skills for eksempel - Kandidatunderøskelsen). Da må det bli opp til de enkelte fagmiljøene å gi mening/lovnad til begrepene videre, for eksempel samarbeid (hos oss vil du utvikle samarbeidsferdighter ved at du løser kompliserte problemstillinger i grupper og ved at vi hjelper deg ved å reflektere over roller og ansvar som dere har i gruppene). 
Vet ikke om dette gir mening, men som sagt er jeg ikke fan av å lage en ny modell med mindre den er noe som UiA-ledelsen ønsker å fronte. 
</a:t>
            </a:r>
          </a:p>
        </p188:txBody>
      </p188:reply>
    </p188:replyLst>
    <p188:txBody>
      <a:bodyPr/>
      <a:lstStyle/>
      <a:p>
        <a:r>
          <a:rPr lang="nb-NO"/>
          <a:t>[@Silje Holteberg] [@Lene Marie Tønnesen] her er et forsøk på å lage grovgrupperinger på hvilket spekter av kompetanser og ferdigheter studentene tilegner seg gjennom dannelse og utdannelsen. De er basert på strategiske satsinger på UiA, 21 st skill spørsmålet i KU, og inspirert fra internasjonale kompetanseprofiler. Men veldig interessert i om dette også er noe som er diskutert i Forthem task på skills? Eller andre steder dere kjenner til? Vil gjerne ha innspill på justeringer her for dette er mer deres fagfelt ☺️</a:t>
        </a:r>
      </a:p>
    </p188:txBody>
  </p188:cm>
</p188:cmLst>
</file>

<file path=ppt/comments/modernComment_7FFE5869_985E1042.xml><?xml version="1.0" encoding="utf-8"?>
<p188:cmLst xmlns:a="http://schemas.openxmlformats.org/drawingml/2006/main" xmlns:r="http://schemas.openxmlformats.org/officeDocument/2006/relationships" xmlns:p188="http://schemas.microsoft.com/office/powerpoint/2018/8/main">
  <p188:cm id="{444998D4-1AA8-4998-9E79-6F07234D1693}" authorId="{3882B0D4-949E-2433-745F-8EBF4DD219ED}" created="2024-11-07T09:08:03.429">
    <pc:sldMkLst xmlns:pc="http://schemas.microsoft.com/office/powerpoint/2013/main/command">
      <pc:docMk/>
      <pc:sldMk cId="3189353901" sldId="2147374956"/>
    </pc:sldMkLst>
    <p188:replyLst>
      <p188:reply id="{618B4DF2-C9E8-4F0F-9EEC-E178752CEAD8}" authorId="{FB55BEA8-48F4-85B5-5FBE-0A5FF94FF6AF}" created="2024-11-12T19:25:03.619">
        <p188:txBody>
          <a:bodyPr/>
          <a:lstStyle/>
          <a:p>
            <a:r>
              <a:rPr lang="nb-NO"/>
              <a:t>Vet ikke helt om vi snakket ferdig dette i møtet, Merethe. Du må gjerne mene noe her, [@Lene Marie Tønnesen]. Som jeg sa i møtet, så er det mange måter å beskrive kompetanse på. Definisjonen som rommer ”alt” har vi gjennom kunnskap, ferdigheter og personlig kompetanse - modellen du har på slide 5. Det er denne definisjonen vi bruker når vi snakker om kompetansekartlegging med studentene. Det er omfangsrike begreper, og det kan operasjonaliseres på mange måter. 
Kompetansen er subjektiv og unik for hver enkelt, på samme måte som at kompetansen som tilegnes i de ulike studiene vil både være unik og generisk (generisk, men på ulikt vis). Jeg tenker vi kanskje ikke skal utvikle en ny kompetansemodell, med mindre det er en modell som UiA ønsker å stå inne for - ref strategien, eller dersom UiA sier at vi skal utvikle fremtidsrettet kompetanse, så kan vi vise til en modell som sammenfatter det (21st skills for eksempel - Kandidatunderøskelsen). Da må det bli opp til de enkelte fagmiljøene å gi mening/lovnad til begrepene videre, for eksempel samarbeid (hos oss vil du utvikle samarbeidsferdighter ved at du løser kompliserte problemstillinger i grupper og ved at vi hjelper deg ved å reflektere over roller og ansvar som dere har i gruppene). 
Vet ikke om dette gir mening, men som sagt er jeg ikke fan av å lage en ny modell med mindre den er noe som UiA-ledelsen ønsker å fronte. 
</a:t>
            </a:r>
          </a:p>
        </p188:txBody>
      </p188:reply>
    </p188:replyLst>
    <p188:txBody>
      <a:bodyPr/>
      <a:lstStyle/>
      <a:p>
        <a:r>
          <a:rPr lang="nb-NO"/>
          <a:t>[@Silje Holteberg] [@Lene Marie Tønnesen] her er et forsøk på å lage grovgrupperinger på hvilket spekter av kompetanser og ferdigheter studentene tilegner seg gjennom dannelse og utdannelsen. De er basert på strategiske satsinger på UiA, 21 st skill spørsmålet i KU, og inspirert fra internasjonale kompetanseprofiler. Men veldig interessert i om dette også er noe som er diskutert i Forthem task på skills? Eller andre steder dere kjenner til? Vil gjerne ha innspill på justeringer her for dette er mer deres fagfelt ☺️</a:t>
        </a:r>
      </a:p>
    </p188:txBody>
  </p188:cm>
</p188:cmLst>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Plassholder for topptekst 1"/>
          <p:cNvSpPr>
            <a:spLocks noGrp="1"/>
          </p:cNvSpPr>
          <p:nvPr>
            <p:ph type="hdr" sz="quarter"/>
          </p:nvPr>
        </p:nvSpPr>
        <p:spPr>
          <a:xfrm>
            <a:off x="0" y="0"/>
            <a:ext cx="2945659" cy="498056"/>
          </a:xfrm>
          <a:prstGeom prst="rect">
            <a:avLst/>
          </a:prstGeom>
        </p:spPr>
        <p:txBody>
          <a:bodyPr vert="horz" lIns="91440" tIns="45720" rIns="91440" bIns="45720" rtlCol="0"/>
          <a:lstStyle>
            <a:lvl1pPr algn="l">
              <a:defRPr sz="1200"/>
            </a:lvl1pPr>
          </a:lstStyle>
          <a:p>
            <a:endParaRPr lang="nb-NO"/>
          </a:p>
        </p:txBody>
      </p:sp>
      <p:sp>
        <p:nvSpPr>
          <p:cNvPr id="3" name="Plassholder for dato 2"/>
          <p:cNvSpPr>
            <a:spLocks noGrp="1"/>
          </p:cNvSpPr>
          <p:nvPr>
            <p:ph type="dt" idx="1"/>
          </p:nvPr>
        </p:nvSpPr>
        <p:spPr>
          <a:xfrm>
            <a:off x="3850443" y="0"/>
            <a:ext cx="2945659" cy="498056"/>
          </a:xfrm>
          <a:prstGeom prst="rect">
            <a:avLst/>
          </a:prstGeom>
        </p:spPr>
        <p:txBody>
          <a:bodyPr vert="horz" lIns="91440" tIns="45720" rIns="91440" bIns="45720" rtlCol="0"/>
          <a:lstStyle>
            <a:lvl1pPr algn="r">
              <a:defRPr sz="1200"/>
            </a:lvl1pPr>
          </a:lstStyle>
          <a:p>
            <a:fld id="{6B3FED17-5FBD-1E4B-BF0D-610BD3BE4D53}" type="datetimeFigureOut">
              <a:rPr lang="nb-NO" smtClean="0"/>
              <a:t>10.06.2025</a:t>
            </a:fld>
            <a:endParaRPr lang="nb-NO"/>
          </a:p>
        </p:txBody>
      </p:sp>
      <p:sp>
        <p:nvSpPr>
          <p:cNvPr id="4" name="Plassholder for lysbilde 3"/>
          <p:cNvSpPr>
            <a:spLocks noGrp="1" noRot="1" noChangeAspect="1"/>
          </p:cNvSpPr>
          <p:nvPr>
            <p:ph type="sldImg" idx="2"/>
          </p:nvPr>
        </p:nvSpPr>
        <p:spPr>
          <a:xfrm>
            <a:off x="422275" y="1241425"/>
            <a:ext cx="5953125" cy="3349625"/>
          </a:xfrm>
          <a:prstGeom prst="rect">
            <a:avLst/>
          </a:prstGeom>
          <a:noFill/>
          <a:ln w="12700">
            <a:solidFill>
              <a:prstClr val="black"/>
            </a:solidFill>
          </a:ln>
        </p:spPr>
        <p:txBody>
          <a:bodyPr vert="horz" lIns="91440" tIns="45720" rIns="91440" bIns="45720" rtlCol="0" anchor="ctr"/>
          <a:lstStyle/>
          <a:p>
            <a:endParaRPr lang="nb-NO"/>
          </a:p>
        </p:txBody>
      </p:sp>
      <p:sp>
        <p:nvSpPr>
          <p:cNvPr id="5" name="Plassholder for notater 4"/>
          <p:cNvSpPr>
            <a:spLocks noGrp="1"/>
          </p:cNvSpPr>
          <p:nvPr>
            <p:ph type="body" sz="quarter" idx="3"/>
          </p:nvPr>
        </p:nvSpPr>
        <p:spPr>
          <a:xfrm>
            <a:off x="679768" y="4777194"/>
            <a:ext cx="5438140" cy="3908614"/>
          </a:xfrm>
          <a:prstGeom prst="rect">
            <a:avLst/>
          </a:prstGeom>
        </p:spPr>
        <p:txBody>
          <a:bodyPr vert="horz" lIns="91440" tIns="45720" rIns="91440" bIns="45720" rtlCol="0"/>
          <a:lstStyle/>
          <a:p>
            <a:r>
              <a:rPr lang="nb-NO"/>
              <a:t>Rediger tekststiler i malen
Andre nivå
Tredje nivå
Fjerde nivå
Femte nivå</a:t>
            </a:r>
          </a:p>
        </p:txBody>
      </p:sp>
      <p:sp>
        <p:nvSpPr>
          <p:cNvPr id="6" name="Plassholder for bunntekst 5"/>
          <p:cNvSpPr>
            <a:spLocks noGrp="1"/>
          </p:cNvSpPr>
          <p:nvPr>
            <p:ph type="ftr" sz="quarter" idx="4"/>
          </p:nvPr>
        </p:nvSpPr>
        <p:spPr>
          <a:xfrm>
            <a:off x="0" y="9428584"/>
            <a:ext cx="2945659" cy="498055"/>
          </a:xfrm>
          <a:prstGeom prst="rect">
            <a:avLst/>
          </a:prstGeom>
        </p:spPr>
        <p:txBody>
          <a:bodyPr vert="horz" lIns="91440" tIns="45720" rIns="91440" bIns="45720" rtlCol="0" anchor="b"/>
          <a:lstStyle>
            <a:lvl1pPr algn="l">
              <a:defRPr sz="1200"/>
            </a:lvl1pPr>
          </a:lstStyle>
          <a:p>
            <a:endParaRPr lang="nb-NO"/>
          </a:p>
        </p:txBody>
      </p:sp>
      <p:sp>
        <p:nvSpPr>
          <p:cNvPr id="7" name="Plassholder for lysbildenummer 6"/>
          <p:cNvSpPr>
            <a:spLocks noGrp="1"/>
          </p:cNvSpPr>
          <p:nvPr>
            <p:ph type="sldNum" sz="quarter" idx="5"/>
          </p:nvPr>
        </p:nvSpPr>
        <p:spPr>
          <a:xfrm>
            <a:off x="3850443" y="9428584"/>
            <a:ext cx="2945659" cy="498055"/>
          </a:xfrm>
          <a:prstGeom prst="rect">
            <a:avLst/>
          </a:prstGeom>
        </p:spPr>
        <p:txBody>
          <a:bodyPr vert="horz" lIns="91440" tIns="45720" rIns="91440" bIns="45720" rtlCol="0" anchor="b"/>
          <a:lstStyle>
            <a:lvl1pPr algn="r">
              <a:defRPr sz="1200"/>
            </a:lvl1pPr>
          </a:lstStyle>
          <a:p>
            <a:fld id="{1EBEB604-C9F2-B44F-BBD0-B423C6B3A96A}" type="slidenum">
              <a:rPr lang="nb-NO" smtClean="0"/>
              <a:t>‹#›</a:t>
            </a:fld>
            <a:endParaRPr lang="nb-NO"/>
          </a:p>
        </p:txBody>
      </p:sp>
    </p:spTree>
    <p:extLst>
      <p:ext uri="{BB962C8B-B14F-4D97-AF65-F5344CB8AC3E}">
        <p14:creationId xmlns:p14="http://schemas.microsoft.com/office/powerpoint/2010/main" val="75127189"/>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pPr lvl="1">
              <a:lnSpc>
                <a:spcPct val="130000"/>
              </a:lnSpc>
              <a:spcAft>
                <a:spcPts val="1200"/>
              </a:spcAft>
            </a:pPr>
            <a:r>
              <a:rPr lang="nb-NO" sz="1800" b="1" dirty="0">
                <a:solidFill>
                  <a:srgbClr val="000000"/>
                </a:solidFill>
                <a:effectLst/>
                <a:latin typeface="Calibri"/>
                <a:ea typeface="Times New Roman" panose="02020603050405020304" pitchFamily="18" charset="0"/>
                <a:cs typeface="Calibri"/>
              </a:rPr>
              <a:t>Mål 2: Kandidatene våre skal gjennom dannelsen og utdannelsen være </a:t>
            </a:r>
            <a:r>
              <a:rPr lang="nb-NO" sz="1800" b="1" dirty="0">
                <a:solidFill>
                  <a:srgbClr val="000000"/>
                </a:solidFill>
                <a:latin typeface="Calibri"/>
                <a:ea typeface="Times New Roman" panose="02020603050405020304" pitchFamily="18" charset="0"/>
                <a:cs typeface="Calibri"/>
              </a:rPr>
              <a:t>attraktive </a:t>
            </a:r>
            <a:r>
              <a:rPr lang="nb-NO" sz="1800" b="1" dirty="0">
                <a:solidFill>
                  <a:srgbClr val="000000"/>
                </a:solidFill>
                <a:effectLst/>
                <a:latin typeface="Calibri"/>
                <a:ea typeface="Times New Roman" panose="02020603050405020304" pitchFamily="18" charset="0"/>
                <a:cs typeface="Calibri"/>
              </a:rPr>
              <a:t>i fremtidens </a:t>
            </a:r>
            <a:r>
              <a:rPr lang="nb-NO" sz="1800" b="1" dirty="0">
                <a:solidFill>
                  <a:srgbClr val="000000"/>
                </a:solidFill>
                <a:latin typeface="Calibri"/>
                <a:ea typeface="Times New Roman" panose="02020603050405020304" pitchFamily="18" charset="0"/>
                <a:cs typeface="Calibri"/>
              </a:rPr>
              <a:t>arbeidsmarked</a:t>
            </a:r>
            <a:endParaRPr lang="nb-NO" sz="2800" dirty="0">
              <a:solidFill>
                <a:srgbClr val="000000"/>
              </a:solidFill>
              <a:latin typeface="Calibri"/>
              <a:ea typeface="Times New Roman" panose="02020603050405020304" pitchFamily="18" charset="0"/>
              <a:cs typeface="Calibri"/>
            </a:endParaRPr>
          </a:p>
          <a:p>
            <a:endParaRPr lang="nb-NO" b="1" dirty="0"/>
          </a:p>
          <a:p>
            <a:endParaRPr lang="nb-NO" dirty="0"/>
          </a:p>
          <a:p>
            <a:endParaRPr lang="nb-NO" dirty="0"/>
          </a:p>
        </p:txBody>
      </p:sp>
      <p:sp>
        <p:nvSpPr>
          <p:cNvPr id="4" name="Plassholder for lysbildenummer 3"/>
          <p:cNvSpPr>
            <a:spLocks noGrp="1"/>
          </p:cNvSpPr>
          <p:nvPr>
            <p:ph type="sldNum" sz="quarter" idx="5"/>
          </p:nvPr>
        </p:nvSpPr>
        <p:spPr/>
        <p:txBody>
          <a:bodyPr/>
          <a:lstStyle/>
          <a:p>
            <a:fld id="{1EBEB604-C9F2-B44F-BBD0-B423C6B3A96A}" type="slidenum">
              <a:rPr lang="nb-NO" smtClean="0"/>
              <a:t>1</a:t>
            </a:fld>
            <a:endParaRPr lang="nb-NO"/>
          </a:p>
        </p:txBody>
      </p:sp>
    </p:spTree>
    <p:extLst>
      <p:ext uri="{BB962C8B-B14F-4D97-AF65-F5344CB8AC3E}">
        <p14:creationId xmlns:p14="http://schemas.microsoft.com/office/powerpoint/2010/main" val="678059826"/>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BE82615-0872-01DD-6FD5-D6BE0183BB91}"/>
            </a:ext>
          </a:extLst>
        </p:cNvPr>
        <p:cNvGrpSpPr/>
        <p:nvPr/>
      </p:nvGrpSpPr>
      <p:grpSpPr>
        <a:xfrm>
          <a:off x="0" y="0"/>
          <a:ext cx="0" cy="0"/>
          <a:chOff x="0" y="0"/>
          <a:chExt cx="0" cy="0"/>
        </a:xfrm>
      </p:grpSpPr>
      <p:sp>
        <p:nvSpPr>
          <p:cNvPr id="2" name="Plassholder for lysbilde 1">
            <a:extLst>
              <a:ext uri="{FF2B5EF4-FFF2-40B4-BE49-F238E27FC236}">
                <a16:creationId xmlns:a16="http://schemas.microsoft.com/office/drawing/2014/main" id="{161D0334-62B4-2339-6700-8ECF4C70314C}"/>
              </a:ext>
            </a:extLst>
          </p:cNvPr>
          <p:cNvSpPr>
            <a:spLocks noGrp="1" noRot="1" noChangeAspect="1"/>
          </p:cNvSpPr>
          <p:nvPr>
            <p:ph type="sldImg"/>
          </p:nvPr>
        </p:nvSpPr>
        <p:spPr/>
      </p:sp>
      <p:sp>
        <p:nvSpPr>
          <p:cNvPr id="3" name="Plassholder for notater 2">
            <a:extLst>
              <a:ext uri="{FF2B5EF4-FFF2-40B4-BE49-F238E27FC236}">
                <a16:creationId xmlns:a16="http://schemas.microsoft.com/office/drawing/2014/main" id="{D1E252BF-2060-B8AF-1833-4F1A9B337509}"/>
              </a:ext>
            </a:extLst>
          </p:cNvPr>
          <p:cNvSpPr>
            <a:spLocks noGrp="1"/>
          </p:cNvSpPr>
          <p:nvPr>
            <p:ph type="body" idx="1"/>
          </p:nvPr>
        </p:nvSpPr>
        <p:spPr/>
        <p:txBody>
          <a:bodyPr/>
          <a:lstStyle/>
          <a:p>
            <a:pPr marL="0" marR="0" lvl="0" indent="0" algn="l" defTabSz="914400" rtl="0" eaLnBrk="1" fontAlgn="auto" latinLnBrk="0" hangingPunct="1">
              <a:lnSpc>
                <a:spcPct val="107000"/>
              </a:lnSpc>
              <a:spcBef>
                <a:spcPts val="0"/>
              </a:spcBef>
              <a:spcAft>
                <a:spcPts val="800"/>
              </a:spcAft>
              <a:buClrTx/>
              <a:buSzTx/>
              <a:buFontTx/>
              <a:buNone/>
              <a:tabLst/>
              <a:defRPr/>
            </a:pPr>
            <a:br>
              <a:rPr lang="nb-NO" sz="1800">
                <a:solidFill>
                  <a:srgbClr val="000000"/>
                </a:solidFill>
                <a:effectLst/>
                <a:latin typeface="Times New Roman" panose="02020603050405020304" pitchFamily="18" charset="0"/>
                <a:ea typeface="Calibri" panose="020F0502020204030204" pitchFamily="34" charset="0"/>
              </a:rPr>
            </a:br>
            <a:endParaRPr lang="nb-NO" sz="1800">
              <a:solidFill>
                <a:srgbClr val="000000"/>
              </a:solidFill>
              <a:effectLst/>
              <a:latin typeface="Times New Roman" panose="02020603050405020304" pitchFamily="18" charset="0"/>
              <a:ea typeface="Calibri" panose="020F0502020204030204" pitchFamily="34" charset="0"/>
            </a:endParaRPr>
          </a:p>
          <a:p>
            <a:endParaRPr lang="nb-NO" b="1"/>
          </a:p>
          <a:p>
            <a:endParaRPr lang="nb-NO"/>
          </a:p>
          <a:p>
            <a:endParaRPr lang="nb-NO"/>
          </a:p>
        </p:txBody>
      </p:sp>
      <p:sp>
        <p:nvSpPr>
          <p:cNvPr id="4" name="Plassholder for lysbildenummer 3">
            <a:extLst>
              <a:ext uri="{FF2B5EF4-FFF2-40B4-BE49-F238E27FC236}">
                <a16:creationId xmlns:a16="http://schemas.microsoft.com/office/drawing/2014/main" id="{DE995B53-8E4D-61EA-D458-0B1264E8B463}"/>
              </a:ext>
            </a:extLst>
          </p:cNvPr>
          <p:cNvSpPr>
            <a:spLocks noGrp="1"/>
          </p:cNvSpPr>
          <p:nvPr>
            <p:ph type="sldNum" sz="quarter" idx="5"/>
          </p:nvPr>
        </p:nvSpPr>
        <p:spPr/>
        <p:txBody>
          <a:bodyPr/>
          <a:lstStyle/>
          <a:p>
            <a:fld id="{1EBEB604-C9F2-B44F-BBD0-B423C6B3A96A}" type="slidenum">
              <a:rPr lang="nb-NO" smtClean="0"/>
              <a:t>2</a:t>
            </a:fld>
            <a:endParaRPr lang="nb-NO"/>
          </a:p>
        </p:txBody>
      </p:sp>
    </p:spTree>
    <p:extLst>
      <p:ext uri="{BB962C8B-B14F-4D97-AF65-F5344CB8AC3E}">
        <p14:creationId xmlns:p14="http://schemas.microsoft.com/office/powerpoint/2010/main" val="2770406604"/>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5C1863E-0BE1-9B18-9376-1DB27EED764B}"/>
            </a:ext>
          </a:extLst>
        </p:cNvPr>
        <p:cNvGrpSpPr/>
        <p:nvPr/>
      </p:nvGrpSpPr>
      <p:grpSpPr>
        <a:xfrm>
          <a:off x="0" y="0"/>
          <a:ext cx="0" cy="0"/>
          <a:chOff x="0" y="0"/>
          <a:chExt cx="0" cy="0"/>
        </a:xfrm>
      </p:grpSpPr>
      <p:sp>
        <p:nvSpPr>
          <p:cNvPr id="2" name="Plassholder for lysbilde 1">
            <a:extLst>
              <a:ext uri="{FF2B5EF4-FFF2-40B4-BE49-F238E27FC236}">
                <a16:creationId xmlns:a16="http://schemas.microsoft.com/office/drawing/2014/main" id="{49662989-A495-5246-2EC5-B5C253F126CB}"/>
              </a:ext>
            </a:extLst>
          </p:cNvPr>
          <p:cNvSpPr>
            <a:spLocks noGrp="1" noRot="1" noChangeAspect="1"/>
          </p:cNvSpPr>
          <p:nvPr>
            <p:ph type="sldImg"/>
          </p:nvPr>
        </p:nvSpPr>
        <p:spPr/>
      </p:sp>
      <p:sp>
        <p:nvSpPr>
          <p:cNvPr id="3" name="Plassholder for notater 2">
            <a:extLst>
              <a:ext uri="{FF2B5EF4-FFF2-40B4-BE49-F238E27FC236}">
                <a16:creationId xmlns:a16="http://schemas.microsoft.com/office/drawing/2014/main" id="{628463A4-C979-C3B6-8CF1-41320B1D1AFB}"/>
              </a:ext>
            </a:extLst>
          </p:cNvPr>
          <p:cNvSpPr>
            <a:spLocks noGrp="1"/>
          </p:cNvSpPr>
          <p:nvPr>
            <p:ph type="body" idx="1"/>
          </p:nvPr>
        </p:nvSpPr>
        <p:spPr/>
        <p:txBody>
          <a:bodyPr/>
          <a:lstStyle/>
          <a:p>
            <a:pPr marL="0" marR="0" lvl="0" indent="0" algn="l" defTabSz="914400" rtl="0" eaLnBrk="1" fontAlgn="auto" latinLnBrk="0" hangingPunct="1">
              <a:lnSpc>
                <a:spcPct val="150000"/>
              </a:lnSpc>
              <a:spcBef>
                <a:spcPts val="1000"/>
              </a:spcBef>
              <a:spcAft>
                <a:spcPts val="0"/>
              </a:spcAft>
              <a:buClrTx/>
              <a:buSzTx/>
              <a:buFontTx/>
              <a:buNone/>
              <a:tabLst/>
              <a:defRPr/>
            </a:pPr>
            <a:r>
              <a:rPr lang="nb-NO" b="0" dirty="0">
                <a:cs typeface="Calibri"/>
              </a:rPr>
              <a:t>Et generelt og overordnet forsøk på en definisjon av et komplekst begrep først. </a:t>
            </a:r>
          </a:p>
          <a:p>
            <a:pPr marL="0" marR="0" lvl="0" indent="0" algn="l" defTabSz="914400" rtl="0" eaLnBrk="1" fontAlgn="auto" latinLnBrk="0" hangingPunct="1">
              <a:lnSpc>
                <a:spcPct val="150000"/>
              </a:lnSpc>
              <a:spcBef>
                <a:spcPts val="1000"/>
              </a:spcBef>
              <a:spcAft>
                <a:spcPts val="0"/>
              </a:spcAft>
              <a:buClrTx/>
              <a:buSzTx/>
              <a:buFontTx/>
              <a:buNone/>
              <a:tabLst/>
              <a:defRPr/>
            </a:pPr>
            <a:r>
              <a:rPr lang="nb-NO" b="0" dirty="0">
                <a:cs typeface="Calibri"/>
              </a:rPr>
              <a:t>Den er videreutviklet basert på arbeidslivsrelevansmeldingen og NOKUT sine rapporter som om handler studienes relevans for arbeidslivet.  </a:t>
            </a:r>
          </a:p>
          <a:p>
            <a:pPr marL="0" marR="0" lvl="0" indent="0" algn="l" defTabSz="914400" rtl="0" eaLnBrk="1" fontAlgn="auto" latinLnBrk="0" hangingPunct="1">
              <a:lnSpc>
                <a:spcPct val="150000"/>
              </a:lnSpc>
              <a:spcBef>
                <a:spcPts val="1000"/>
              </a:spcBef>
              <a:spcAft>
                <a:spcPts val="0"/>
              </a:spcAft>
              <a:buClrTx/>
              <a:buSzTx/>
              <a:buFontTx/>
              <a:buNone/>
              <a:tabLst/>
              <a:defRPr/>
            </a:pPr>
            <a:endParaRPr lang="nb-NO" b="0" dirty="0">
              <a:cs typeface="Calibri"/>
            </a:endParaRPr>
          </a:p>
          <a:p>
            <a:pPr marL="0" marR="0" lvl="0" indent="0" algn="l" defTabSz="914400" rtl="0" eaLnBrk="1" fontAlgn="auto" latinLnBrk="0" hangingPunct="1">
              <a:lnSpc>
                <a:spcPct val="150000"/>
              </a:lnSpc>
              <a:spcBef>
                <a:spcPts val="1000"/>
              </a:spcBef>
              <a:spcAft>
                <a:spcPts val="0"/>
              </a:spcAft>
              <a:buClrTx/>
              <a:buSzTx/>
              <a:buFontTx/>
              <a:buNone/>
              <a:tabLst/>
              <a:defRPr/>
            </a:pPr>
            <a:r>
              <a:rPr lang="nb-NO" b="0" dirty="0">
                <a:cs typeface="Calibri"/>
              </a:rPr>
              <a:t>Studienes arbeidslivsrelevans handler om å bygge kompetanser som er attraktive for fremtidens arbeids og samfunnsliv</a:t>
            </a:r>
          </a:p>
          <a:p>
            <a:pPr marL="0" marR="0" lvl="0" indent="0" algn="l" defTabSz="914400" rtl="0" eaLnBrk="1" fontAlgn="auto" latinLnBrk="0" hangingPunct="1">
              <a:lnSpc>
                <a:spcPct val="150000"/>
              </a:lnSpc>
              <a:spcBef>
                <a:spcPts val="1000"/>
              </a:spcBef>
              <a:spcAft>
                <a:spcPts val="0"/>
              </a:spcAft>
              <a:buClrTx/>
              <a:buSzTx/>
              <a:buFontTx/>
              <a:buNone/>
              <a:tabLst/>
              <a:defRPr/>
            </a:pPr>
            <a:r>
              <a:rPr lang="nb-NO" b="0" dirty="0">
                <a:cs typeface="Calibri"/>
              </a:rPr>
              <a:t>Kompetansen utvikles gjennom aktuelt og oppdatert innhold og varierte lærings, undervisnings, og vurderingsformer. </a:t>
            </a:r>
          </a:p>
          <a:p>
            <a:pPr marL="0" marR="0" lvl="0" indent="0" algn="l" defTabSz="914400" rtl="0" eaLnBrk="1" fontAlgn="auto" latinLnBrk="0" hangingPunct="1">
              <a:lnSpc>
                <a:spcPct val="150000"/>
              </a:lnSpc>
              <a:spcBef>
                <a:spcPts val="1000"/>
              </a:spcBef>
              <a:spcAft>
                <a:spcPts val="0"/>
              </a:spcAft>
              <a:buClrTx/>
              <a:buSzTx/>
              <a:buFontTx/>
              <a:buNone/>
              <a:tabLst/>
              <a:defRPr/>
            </a:pPr>
            <a:r>
              <a:rPr lang="nb-NO" b="0" dirty="0">
                <a:cs typeface="Calibri"/>
              </a:rPr>
              <a:t>Til sist handler det også om å skape forståelse for hvordan kompetansene kan brukes i arbeids – og samfunnslivet både på kort og lang sikt. </a:t>
            </a:r>
          </a:p>
          <a:p>
            <a:pPr marL="0" marR="0" lvl="0" indent="0" algn="l" defTabSz="914400" rtl="0" eaLnBrk="1" fontAlgn="auto" latinLnBrk="0" hangingPunct="1">
              <a:lnSpc>
                <a:spcPct val="150000"/>
              </a:lnSpc>
              <a:spcBef>
                <a:spcPts val="1000"/>
              </a:spcBef>
              <a:spcAft>
                <a:spcPts val="0"/>
              </a:spcAft>
              <a:buClrTx/>
              <a:buSzTx/>
              <a:buFontTx/>
              <a:buNone/>
              <a:tabLst/>
              <a:defRPr/>
            </a:pPr>
            <a:endParaRPr lang="nb-NO" b="0" dirty="0">
              <a:cs typeface="Calibri"/>
            </a:endParaRPr>
          </a:p>
          <a:p>
            <a:pPr marL="0" marR="0" lvl="0" indent="0" algn="l" defTabSz="914400" rtl="0" eaLnBrk="1" fontAlgn="auto" latinLnBrk="0" hangingPunct="1">
              <a:lnSpc>
                <a:spcPct val="150000"/>
              </a:lnSpc>
              <a:spcBef>
                <a:spcPts val="1000"/>
              </a:spcBef>
              <a:spcAft>
                <a:spcPts val="0"/>
              </a:spcAft>
              <a:buClrTx/>
              <a:buSzTx/>
              <a:buFontTx/>
              <a:buNone/>
              <a:tabLst/>
              <a:defRPr/>
            </a:pPr>
            <a:r>
              <a:rPr lang="nb-NO" b="0" dirty="0">
                <a:cs typeface="Calibri"/>
              </a:rPr>
              <a:t>Det som gjør begrepet så komplekst er at det varierer fra fagfelt til fagfelt hva som er relevant. Særlig på det fagspesifikke og hvordan våre kompetanser kan supplere og utfylle hverandre i arbeids- og samfunnslivet. </a:t>
            </a:r>
          </a:p>
          <a:p>
            <a:pPr marL="0" marR="0" lvl="0" indent="0" algn="l" defTabSz="914400" rtl="0" eaLnBrk="1" fontAlgn="auto" latinLnBrk="0" hangingPunct="1">
              <a:lnSpc>
                <a:spcPct val="150000"/>
              </a:lnSpc>
              <a:spcBef>
                <a:spcPts val="1000"/>
              </a:spcBef>
              <a:spcAft>
                <a:spcPts val="0"/>
              </a:spcAft>
              <a:buClrTx/>
              <a:buSzTx/>
              <a:buFontTx/>
              <a:buNone/>
              <a:tabLst/>
              <a:defRPr/>
            </a:pPr>
            <a:endParaRPr lang="nb-NO" b="1" dirty="0">
              <a:cs typeface="Calibri"/>
            </a:endParaRPr>
          </a:p>
          <a:p>
            <a:pPr marL="0" marR="0" lvl="0" indent="0" algn="l" defTabSz="914400" rtl="0" eaLnBrk="1" fontAlgn="auto" latinLnBrk="0" hangingPunct="1">
              <a:lnSpc>
                <a:spcPct val="150000"/>
              </a:lnSpc>
              <a:spcBef>
                <a:spcPts val="1000"/>
              </a:spcBef>
              <a:spcAft>
                <a:spcPts val="0"/>
              </a:spcAft>
              <a:buClrTx/>
              <a:buSzTx/>
              <a:buFontTx/>
              <a:buNone/>
              <a:tabLst/>
              <a:defRPr/>
            </a:pPr>
            <a:endParaRPr lang="nb-NO" b="1" dirty="0">
              <a:cs typeface="Calibri"/>
            </a:endParaRPr>
          </a:p>
          <a:p>
            <a:endParaRPr lang="nb-NO" dirty="0">
              <a:solidFill>
                <a:srgbClr val="000000"/>
              </a:solidFill>
              <a:latin typeface="Calibri" panose="020F0502020204030204"/>
              <a:ea typeface="Lato"/>
              <a:cs typeface="Calibri"/>
            </a:endParaRPr>
          </a:p>
          <a:p>
            <a:endParaRPr lang="nb-NO" dirty="0"/>
          </a:p>
        </p:txBody>
      </p:sp>
      <p:sp>
        <p:nvSpPr>
          <p:cNvPr id="4" name="Plassholder for lysbildenummer 3">
            <a:extLst>
              <a:ext uri="{FF2B5EF4-FFF2-40B4-BE49-F238E27FC236}">
                <a16:creationId xmlns:a16="http://schemas.microsoft.com/office/drawing/2014/main" id="{94C48044-E572-E80E-6575-31756056789D}"/>
              </a:ext>
            </a:extLst>
          </p:cNvPr>
          <p:cNvSpPr>
            <a:spLocks noGrp="1"/>
          </p:cNvSpPr>
          <p:nvPr>
            <p:ph type="sldNum" sz="quarter" idx="5"/>
          </p:nvPr>
        </p:nvSpPr>
        <p:spPr/>
        <p:txBody>
          <a:bodyPr/>
          <a:lstStyle/>
          <a:p>
            <a:fld id="{1EBEB604-C9F2-B44F-BBD0-B423C6B3A96A}" type="slidenum">
              <a:rPr lang="nb-NO" smtClean="0"/>
              <a:t>3</a:t>
            </a:fld>
            <a:endParaRPr lang="nb-NO"/>
          </a:p>
        </p:txBody>
      </p:sp>
    </p:spTree>
    <p:extLst>
      <p:ext uri="{BB962C8B-B14F-4D97-AF65-F5344CB8AC3E}">
        <p14:creationId xmlns:p14="http://schemas.microsoft.com/office/powerpoint/2010/main" val="3724978342"/>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pPr>
              <a:defRPr/>
            </a:pPr>
            <a:r>
              <a:rPr lang="nb-NO" dirty="0"/>
              <a:t>Hva som er relevant vil og må variere mellom de ulike studieprogrammene, profesjonene og over tid. Det er også det som gjør begrepet så komplekst å få grep om. </a:t>
            </a:r>
          </a:p>
          <a:p>
            <a:pPr>
              <a:defRPr/>
            </a:pPr>
            <a:r>
              <a:rPr lang="nb-NO" dirty="0"/>
              <a:t>Med utgangspunkt i en generell definisjon er det nødvendig å spesifisere studienes relevans ned på de ulike studieprogrammene, emnene, relevansen av de ulike læringsaktivitetene som bygges inn i studieprogramdesignene… </a:t>
            </a:r>
          </a:p>
          <a:p>
            <a:pPr>
              <a:defRPr/>
            </a:pPr>
            <a:endParaRPr lang="nb-NO" dirty="0"/>
          </a:p>
          <a:p>
            <a:pPr>
              <a:defRPr/>
            </a:pPr>
            <a:r>
              <a:rPr lang="nb-NO" dirty="0"/>
              <a:t>Reflekter gjerne over deres studiets relevans/</a:t>
            </a:r>
            <a:r>
              <a:rPr lang="nb-NO" dirty="0" err="1"/>
              <a:t>attraktiviet</a:t>
            </a:r>
            <a:r>
              <a:rPr lang="nb-NO" dirty="0"/>
              <a:t> for arbeids- og samfunnsliv. </a:t>
            </a:r>
          </a:p>
          <a:p>
            <a:pPr>
              <a:defRPr/>
            </a:pPr>
            <a:r>
              <a:rPr lang="nb-NO" dirty="0"/>
              <a:t>Også i detalj i studieprogramutviklingen, hva er relevansen av denne læringsaktiviteten mm. </a:t>
            </a:r>
          </a:p>
          <a:p>
            <a:endParaRPr lang="nb-NO" dirty="0"/>
          </a:p>
          <a:p>
            <a:pPr>
              <a:defRPr/>
            </a:pPr>
            <a:endParaRPr lang="en-US" dirty="0">
              <a:ea typeface="Calibri"/>
              <a:cs typeface="Calibri"/>
            </a:endParaRPr>
          </a:p>
          <a:p>
            <a:endParaRPr lang="nb-NO" dirty="0">
              <a:ea typeface="Calibri" panose="020F0502020204030204"/>
              <a:cs typeface="Calibri" panose="020F0502020204030204"/>
            </a:endParaRPr>
          </a:p>
          <a:p>
            <a:endParaRPr lang="nb-NO" dirty="0">
              <a:ea typeface="Calibri" panose="020F0502020204030204"/>
              <a:cs typeface="Calibri" panose="020F0502020204030204"/>
            </a:endParaRPr>
          </a:p>
        </p:txBody>
      </p:sp>
      <p:sp>
        <p:nvSpPr>
          <p:cNvPr id="4" name="Plassholder for lysbildenummer 3"/>
          <p:cNvSpPr>
            <a:spLocks noGrp="1"/>
          </p:cNvSpPr>
          <p:nvPr>
            <p:ph type="sldNum" sz="quarter" idx="5"/>
          </p:nvPr>
        </p:nvSpPr>
        <p:spPr/>
        <p:txBody>
          <a:bodyPr/>
          <a:lstStyle/>
          <a:p>
            <a:fld id="{0D8AF2C2-29A2-40BF-8EC4-E12949530A3D}" type="slidenum">
              <a:rPr lang="nb-NO" smtClean="0"/>
              <a:t>4</a:t>
            </a:fld>
            <a:endParaRPr lang="nb-NO"/>
          </a:p>
        </p:txBody>
      </p:sp>
    </p:spTree>
    <p:extLst>
      <p:ext uri="{BB962C8B-B14F-4D97-AF65-F5344CB8AC3E}">
        <p14:creationId xmlns:p14="http://schemas.microsoft.com/office/powerpoint/2010/main" val="2883240398"/>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pPr>
              <a:lnSpc>
                <a:spcPct val="150000"/>
              </a:lnSpc>
              <a:spcBef>
                <a:spcPts val="1000"/>
              </a:spcBef>
            </a:pPr>
            <a:endParaRPr lang="nb-NO" dirty="0">
              <a:cs typeface="Calibri"/>
            </a:endParaRPr>
          </a:p>
          <a:p>
            <a:pPr>
              <a:lnSpc>
                <a:spcPct val="150000"/>
              </a:lnSpc>
              <a:spcBef>
                <a:spcPts val="1000"/>
              </a:spcBef>
            </a:pPr>
            <a:r>
              <a:rPr lang="nb-NO" b="1" dirty="0">
                <a:cs typeface="Calibri"/>
              </a:rPr>
              <a:t>Kunnskap </a:t>
            </a:r>
            <a:r>
              <a:rPr lang="nb-NO" dirty="0">
                <a:cs typeface="Calibri"/>
              </a:rPr>
              <a:t>– hva vi vet summen av interdisiplinær kunnskap, tradisjonell som matematikk, moderne som entreprenørskap, og innen ulike tema</a:t>
            </a:r>
          </a:p>
          <a:p>
            <a:pPr>
              <a:lnSpc>
                <a:spcPct val="150000"/>
              </a:lnSpc>
              <a:spcBef>
                <a:spcPts val="1000"/>
              </a:spcBef>
            </a:pPr>
            <a:r>
              <a:rPr lang="nb-NO" b="1" dirty="0">
                <a:cs typeface="Calibri"/>
              </a:rPr>
              <a:t>Ferdigheter </a:t>
            </a:r>
            <a:r>
              <a:rPr lang="nb-NO" dirty="0">
                <a:cs typeface="Calibri"/>
              </a:rPr>
              <a:t>– Hvordan vi bruker det vi vet (læringsferdigheter: kreativitet, kritisk tenkning, kommunikasjon, samarbeid)</a:t>
            </a:r>
          </a:p>
          <a:p>
            <a:pPr>
              <a:lnSpc>
                <a:spcPct val="150000"/>
              </a:lnSpc>
              <a:spcBef>
                <a:spcPts val="1000"/>
              </a:spcBef>
            </a:pPr>
            <a:r>
              <a:rPr lang="nb-NO" b="1" dirty="0">
                <a:cs typeface="Calibri"/>
              </a:rPr>
              <a:t>Personlige egenskaper/holdninger/verdier</a:t>
            </a:r>
            <a:r>
              <a:rPr lang="nb-NO" dirty="0">
                <a:cs typeface="Calibri"/>
              </a:rPr>
              <a:t> - Hvordan vi oppfører oss og agerer i verden (</a:t>
            </a:r>
            <a:r>
              <a:rPr lang="nb-NO" b="0" i="0" dirty="0" err="1">
                <a:solidFill>
                  <a:srgbClr val="373737"/>
                </a:solidFill>
                <a:effectLst/>
                <a:latin typeface="inherit"/>
                <a:cs typeface="Calibri"/>
              </a:rPr>
              <a:t>m</a:t>
            </a:r>
            <a:r>
              <a:rPr lang="nb-NO" b="0" i="0" dirty="0" err="1">
                <a:solidFill>
                  <a:srgbClr val="373737"/>
                </a:solidFill>
                <a:effectLst/>
                <a:latin typeface="inherit"/>
              </a:rPr>
              <a:t>indfulness</a:t>
            </a:r>
            <a:r>
              <a:rPr lang="nb-NO" b="0" i="0" dirty="0">
                <a:solidFill>
                  <a:srgbClr val="373737"/>
                </a:solidFill>
                <a:effectLst/>
                <a:latin typeface="inherit"/>
              </a:rPr>
              <a:t>, nysgjerrighet, Mot, </a:t>
            </a:r>
            <a:r>
              <a:rPr lang="nb-NO" b="0" i="0" dirty="0" err="1">
                <a:solidFill>
                  <a:srgbClr val="373737"/>
                </a:solidFill>
                <a:effectLst/>
                <a:latin typeface="inherit"/>
              </a:rPr>
              <a:t>resiliens</a:t>
            </a:r>
            <a:r>
              <a:rPr lang="nb-NO" b="0" i="0" dirty="0">
                <a:solidFill>
                  <a:srgbClr val="373737"/>
                </a:solidFill>
                <a:effectLst/>
                <a:latin typeface="inherit"/>
              </a:rPr>
              <a:t>, etikk og ledelse)</a:t>
            </a:r>
            <a:endParaRPr lang="nb-NO" b="0" dirty="0">
              <a:cs typeface="Calibri"/>
            </a:endParaRPr>
          </a:p>
          <a:p>
            <a:pPr>
              <a:lnSpc>
                <a:spcPct val="150000"/>
              </a:lnSpc>
              <a:spcBef>
                <a:spcPts val="1000"/>
              </a:spcBef>
            </a:pPr>
            <a:r>
              <a:rPr lang="nb-NO" b="1" dirty="0" err="1">
                <a:cs typeface="Calibri"/>
              </a:rPr>
              <a:t>Metalæring</a:t>
            </a:r>
            <a:r>
              <a:rPr lang="nb-NO" b="1" dirty="0">
                <a:cs typeface="Calibri"/>
              </a:rPr>
              <a:t>/metarefleksjon</a:t>
            </a:r>
            <a:r>
              <a:rPr lang="nb-NO" dirty="0">
                <a:cs typeface="Calibri"/>
              </a:rPr>
              <a:t> – Dreier seg om å være bevisst på egen læring og problemløsning.  Det handler om hvordan vi reflekterer over kompetansen vi har og tilpasser oss (Growth </a:t>
            </a:r>
            <a:r>
              <a:rPr lang="nb-NO" dirty="0" err="1">
                <a:cs typeface="Calibri"/>
              </a:rPr>
              <a:t>mindset</a:t>
            </a:r>
            <a:r>
              <a:rPr lang="nb-NO" dirty="0">
                <a:cs typeface="Calibri"/>
              </a:rPr>
              <a:t> og metarefleksjon)</a:t>
            </a:r>
            <a:endParaRPr lang="nb-NO" b="0" i="0" u="none" strike="noStrike" dirty="0">
              <a:solidFill>
                <a:schemeClr val="tx1"/>
              </a:solidFill>
              <a:effectLst/>
              <a:latin typeface="+mn-lt"/>
              <a:cs typeface="Calibri"/>
            </a:endParaRPr>
          </a:p>
          <a:p>
            <a:pPr algn="l"/>
            <a:endParaRPr lang="nb-NO" b="0" i="0" u="none" strike="noStrike" dirty="0">
              <a:solidFill>
                <a:schemeClr val="tx1"/>
              </a:solidFill>
              <a:effectLst/>
              <a:latin typeface="+mn-lt"/>
              <a:cs typeface="Calibri"/>
            </a:endParaRPr>
          </a:p>
          <a:p>
            <a:pPr>
              <a:lnSpc>
                <a:spcPct val="90000"/>
              </a:lnSpc>
              <a:spcBef>
                <a:spcPts val="1000"/>
              </a:spcBef>
              <a:defRPr/>
            </a:pPr>
            <a:endParaRPr lang="nb-NO" dirty="0">
              <a:solidFill>
                <a:srgbClr val="0D0D0D"/>
              </a:solidFill>
              <a:latin typeface="Calibri" panose="020F0502020204030204"/>
              <a:ea typeface="Calibri"/>
              <a:cs typeface="Calibri"/>
            </a:endParaRPr>
          </a:p>
          <a:p>
            <a:endParaRPr lang="nb-NO" dirty="0"/>
          </a:p>
        </p:txBody>
      </p:sp>
      <p:sp>
        <p:nvSpPr>
          <p:cNvPr id="4" name="Plassholder for lysbildenummer 3"/>
          <p:cNvSpPr>
            <a:spLocks noGrp="1"/>
          </p:cNvSpPr>
          <p:nvPr>
            <p:ph type="sldNum" sz="quarter" idx="5"/>
          </p:nvPr>
        </p:nvSpPr>
        <p:spPr/>
        <p:txBody>
          <a:bodyPr/>
          <a:lstStyle/>
          <a:p>
            <a:fld id="{1EBEB604-C9F2-B44F-BBD0-B423C6B3A96A}" type="slidenum">
              <a:rPr lang="nb-NO" smtClean="0"/>
              <a:t>5</a:t>
            </a:fld>
            <a:endParaRPr lang="nb-NO"/>
          </a:p>
        </p:txBody>
      </p:sp>
    </p:spTree>
    <p:extLst>
      <p:ext uri="{BB962C8B-B14F-4D97-AF65-F5344CB8AC3E}">
        <p14:creationId xmlns:p14="http://schemas.microsoft.com/office/powerpoint/2010/main" val="4113649697"/>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r>
              <a:rPr lang="nb-NO"/>
              <a:t>Ev </a:t>
            </a:r>
            <a:r>
              <a:rPr lang="nb-NO" err="1"/>
              <a:t>istede</a:t>
            </a:r>
            <a:r>
              <a:rPr lang="nb-NO"/>
              <a:t> for bærekraft – ansvarlig </a:t>
            </a:r>
          </a:p>
        </p:txBody>
      </p:sp>
      <p:sp>
        <p:nvSpPr>
          <p:cNvPr id="4" name="Plassholder for lysbildenummer 3"/>
          <p:cNvSpPr>
            <a:spLocks noGrp="1"/>
          </p:cNvSpPr>
          <p:nvPr>
            <p:ph type="sldNum" sz="quarter" idx="5"/>
          </p:nvPr>
        </p:nvSpPr>
        <p:spPr/>
        <p:txBody>
          <a:bodyPr/>
          <a:lstStyle/>
          <a:p>
            <a:fld id="{1EBEB604-C9F2-B44F-BBD0-B423C6B3A96A}" type="slidenum">
              <a:rPr lang="nb-NO" smtClean="0"/>
              <a:t>6</a:t>
            </a:fld>
            <a:endParaRPr lang="nb-NO"/>
          </a:p>
        </p:txBody>
      </p:sp>
    </p:spTree>
    <p:extLst>
      <p:ext uri="{BB962C8B-B14F-4D97-AF65-F5344CB8AC3E}">
        <p14:creationId xmlns:p14="http://schemas.microsoft.com/office/powerpoint/2010/main" val="913315456"/>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E2BE2AE-5451-E20B-2AE8-54A63CD20F01}"/>
            </a:ext>
          </a:extLst>
        </p:cNvPr>
        <p:cNvGrpSpPr/>
        <p:nvPr/>
      </p:nvGrpSpPr>
      <p:grpSpPr>
        <a:xfrm>
          <a:off x="0" y="0"/>
          <a:ext cx="0" cy="0"/>
          <a:chOff x="0" y="0"/>
          <a:chExt cx="0" cy="0"/>
        </a:xfrm>
      </p:grpSpPr>
      <p:sp>
        <p:nvSpPr>
          <p:cNvPr id="2" name="Plassholder for lysbilde 1">
            <a:extLst>
              <a:ext uri="{FF2B5EF4-FFF2-40B4-BE49-F238E27FC236}">
                <a16:creationId xmlns:a16="http://schemas.microsoft.com/office/drawing/2014/main" id="{32960ED0-5040-CBF5-8B87-CFFB7AE58ED2}"/>
              </a:ext>
            </a:extLst>
          </p:cNvPr>
          <p:cNvSpPr>
            <a:spLocks noGrp="1" noRot="1" noChangeAspect="1"/>
          </p:cNvSpPr>
          <p:nvPr>
            <p:ph type="sldImg"/>
          </p:nvPr>
        </p:nvSpPr>
        <p:spPr/>
      </p:sp>
      <p:sp>
        <p:nvSpPr>
          <p:cNvPr id="3" name="Plassholder for notater 2">
            <a:extLst>
              <a:ext uri="{FF2B5EF4-FFF2-40B4-BE49-F238E27FC236}">
                <a16:creationId xmlns:a16="http://schemas.microsoft.com/office/drawing/2014/main" id="{80F131CF-FEF3-5D00-9795-35523D5CFFF3}"/>
              </a:ext>
            </a:extLst>
          </p:cNvPr>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err="1">
                <a:cs typeface="Calibri"/>
              </a:rPr>
              <a:t>Gjennom</a:t>
            </a:r>
            <a:r>
              <a:rPr lang="en-US" dirty="0">
                <a:cs typeface="Calibri"/>
              </a:rPr>
              <a:t> </a:t>
            </a:r>
            <a:r>
              <a:rPr lang="en-US" dirty="0" err="1">
                <a:cs typeface="Calibri"/>
              </a:rPr>
              <a:t>studiets</a:t>
            </a:r>
            <a:r>
              <a:rPr lang="en-US" dirty="0">
                <a:cs typeface="Calibri"/>
              </a:rPr>
              <a:t> </a:t>
            </a:r>
            <a:r>
              <a:rPr lang="en-US" dirty="0" err="1">
                <a:cs typeface="Calibri"/>
              </a:rPr>
              <a:t>emner</a:t>
            </a:r>
            <a:r>
              <a:rPr lang="en-US" dirty="0">
                <a:cs typeface="Calibri"/>
              </a:rPr>
              <a:t>, </a:t>
            </a:r>
            <a:r>
              <a:rPr lang="en-US" dirty="0" err="1">
                <a:cs typeface="Calibri"/>
              </a:rPr>
              <a:t>lærings</a:t>
            </a:r>
            <a:r>
              <a:rPr lang="en-US" dirty="0">
                <a:cs typeface="Calibri"/>
              </a:rPr>
              <a:t> </a:t>
            </a:r>
            <a:r>
              <a:rPr lang="en-US" dirty="0" err="1">
                <a:cs typeface="Calibri"/>
              </a:rPr>
              <a:t>og</a:t>
            </a:r>
            <a:r>
              <a:rPr lang="en-US" dirty="0">
                <a:cs typeface="Calibri"/>
              </a:rPr>
              <a:t> </a:t>
            </a:r>
            <a:r>
              <a:rPr lang="en-US" dirty="0" err="1">
                <a:cs typeface="Calibri"/>
              </a:rPr>
              <a:t>vurderingsformer</a:t>
            </a:r>
            <a:r>
              <a:rPr lang="en-US" dirty="0">
                <a:cs typeface="Calibri"/>
              </a:rPr>
              <a:t> </a:t>
            </a:r>
            <a:r>
              <a:rPr lang="en-US" dirty="0" err="1">
                <a:cs typeface="Calibri"/>
              </a:rPr>
              <a:t>hvilke</a:t>
            </a:r>
            <a:r>
              <a:rPr lang="en-US" dirty="0">
                <a:cs typeface="Calibri"/>
              </a:rPr>
              <a:t> typer </a:t>
            </a:r>
            <a:r>
              <a:rPr lang="en-US" dirty="0" err="1">
                <a:cs typeface="Calibri"/>
              </a:rPr>
              <a:t>kompetanseprofil</a:t>
            </a:r>
            <a:r>
              <a:rPr lang="en-US" dirty="0">
                <a:cs typeface="Calibri"/>
              </a:rPr>
              <a:t> </a:t>
            </a:r>
            <a:r>
              <a:rPr lang="en-US" dirty="0" err="1">
                <a:cs typeface="Calibri"/>
              </a:rPr>
              <a:t>bygger</a:t>
            </a:r>
            <a:r>
              <a:rPr lang="en-US" dirty="0">
                <a:cs typeface="Calibri"/>
              </a:rPr>
              <a:t> </a:t>
            </a:r>
            <a:r>
              <a:rPr lang="en-US" dirty="0" err="1">
                <a:cs typeface="Calibri"/>
              </a:rPr>
              <a:t>studentene</a:t>
            </a:r>
            <a:r>
              <a:rPr lang="en-US" dirty="0">
                <a:cs typeface="Calibri"/>
              </a:rPr>
              <a:t> </a:t>
            </a:r>
            <a:r>
              <a:rPr lang="en-US" dirty="0" err="1">
                <a:cs typeface="Calibri"/>
              </a:rPr>
              <a:t>som</a:t>
            </a:r>
            <a:r>
              <a:rPr lang="en-US" dirty="0">
                <a:cs typeface="Calibri"/>
              </a:rPr>
              <a:t> de </a:t>
            </a:r>
            <a:r>
              <a:rPr lang="en-US" dirty="0" err="1">
                <a:cs typeface="Calibri"/>
              </a:rPr>
              <a:t>kan</a:t>
            </a:r>
            <a:r>
              <a:rPr lang="en-US" dirty="0">
                <a:cs typeface="Calibri"/>
              </a:rPr>
              <a:t> ta med seg </a:t>
            </a:r>
            <a:r>
              <a:rPr lang="en-US" dirty="0" err="1">
                <a:cs typeface="Calibri"/>
              </a:rPr>
              <a:t>ut</a:t>
            </a:r>
            <a:r>
              <a:rPr lang="en-US" dirty="0">
                <a:cs typeface="Calibri"/>
              </a:rPr>
              <a:t> i </a:t>
            </a:r>
            <a:r>
              <a:rPr lang="en-US" dirty="0" err="1">
                <a:cs typeface="Calibri"/>
              </a:rPr>
              <a:t>videre</a:t>
            </a:r>
            <a:r>
              <a:rPr lang="en-US" dirty="0">
                <a:cs typeface="Calibri"/>
              </a:rPr>
              <a:t> </a:t>
            </a:r>
            <a:r>
              <a:rPr lang="en-US" dirty="0" err="1">
                <a:cs typeface="Calibri"/>
              </a:rPr>
              <a:t>jobb</a:t>
            </a:r>
            <a:r>
              <a:rPr lang="en-US" dirty="0">
                <a:cs typeface="Calibri"/>
              </a:rPr>
              <a:t> </a:t>
            </a:r>
            <a:r>
              <a:rPr lang="en-US" dirty="0" err="1">
                <a:cs typeface="Calibri"/>
              </a:rPr>
              <a:t>og</a:t>
            </a:r>
            <a:r>
              <a:rPr lang="en-US" dirty="0">
                <a:cs typeface="Calibri"/>
              </a:rPr>
              <a:t> </a:t>
            </a:r>
            <a:r>
              <a:rPr lang="en-US" dirty="0" err="1">
                <a:cs typeface="Calibri"/>
              </a:rPr>
              <a:t>karriere</a:t>
            </a:r>
            <a:r>
              <a:rPr lang="en-US" dirty="0">
                <a:cs typeface="Calibri"/>
              </a:rPr>
              <a:t>?</a:t>
            </a:r>
          </a:p>
        </p:txBody>
      </p:sp>
      <p:sp>
        <p:nvSpPr>
          <p:cNvPr id="4" name="Plassholder for lysbildenummer 3">
            <a:extLst>
              <a:ext uri="{FF2B5EF4-FFF2-40B4-BE49-F238E27FC236}">
                <a16:creationId xmlns:a16="http://schemas.microsoft.com/office/drawing/2014/main" id="{18A46A40-FD6D-2FC7-0D18-C04839E5338B}"/>
              </a:ext>
            </a:extLst>
          </p:cNvPr>
          <p:cNvSpPr>
            <a:spLocks noGrp="1"/>
          </p:cNvSpPr>
          <p:nvPr>
            <p:ph type="sldNum" sz="quarter" idx="5"/>
          </p:nvPr>
        </p:nvSpPr>
        <p:spPr/>
        <p:txBody>
          <a:bodyPr/>
          <a:lstStyle/>
          <a:p>
            <a:fld id="{1EBEB604-C9F2-B44F-BBD0-B423C6B3A96A}" type="slidenum">
              <a:rPr lang="nb-NO" smtClean="0"/>
              <a:t>7</a:t>
            </a:fld>
            <a:endParaRPr lang="nb-NO"/>
          </a:p>
        </p:txBody>
      </p:sp>
    </p:spTree>
    <p:extLst>
      <p:ext uri="{BB962C8B-B14F-4D97-AF65-F5344CB8AC3E}">
        <p14:creationId xmlns:p14="http://schemas.microsoft.com/office/powerpoint/2010/main" val="957749283"/>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1A4B800-5D42-01B5-DE1D-9FED53FF94AA}"/>
            </a:ext>
          </a:extLst>
        </p:cNvPr>
        <p:cNvGrpSpPr/>
        <p:nvPr/>
      </p:nvGrpSpPr>
      <p:grpSpPr>
        <a:xfrm>
          <a:off x="0" y="0"/>
          <a:ext cx="0" cy="0"/>
          <a:chOff x="0" y="0"/>
          <a:chExt cx="0" cy="0"/>
        </a:xfrm>
      </p:grpSpPr>
      <p:sp>
        <p:nvSpPr>
          <p:cNvPr id="2" name="Plassholder for lysbilde 1">
            <a:extLst>
              <a:ext uri="{FF2B5EF4-FFF2-40B4-BE49-F238E27FC236}">
                <a16:creationId xmlns:a16="http://schemas.microsoft.com/office/drawing/2014/main" id="{EFC1BD37-2840-34EC-7C30-8CD84113C610}"/>
              </a:ext>
            </a:extLst>
          </p:cNvPr>
          <p:cNvSpPr>
            <a:spLocks noGrp="1" noRot="1" noChangeAspect="1"/>
          </p:cNvSpPr>
          <p:nvPr>
            <p:ph type="sldImg"/>
          </p:nvPr>
        </p:nvSpPr>
        <p:spPr/>
      </p:sp>
      <p:sp>
        <p:nvSpPr>
          <p:cNvPr id="3" name="Plassholder for notater 2">
            <a:extLst>
              <a:ext uri="{FF2B5EF4-FFF2-40B4-BE49-F238E27FC236}">
                <a16:creationId xmlns:a16="http://schemas.microsoft.com/office/drawing/2014/main" id="{57A0543B-83FD-CBD5-0C29-E9DEEEED8208}"/>
              </a:ext>
            </a:extLst>
          </p:cNvPr>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err="1">
                <a:cs typeface="Calibri"/>
              </a:rPr>
              <a:t>Gjennom</a:t>
            </a:r>
            <a:r>
              <a:rPr lang="en-US" dirty="0">
                <a:cs typeface="Calibri"/>
              </a:rPr>
              <a:t> </a:t>
            </a:r>
            <a:r>
              <a:rPr lang="en-US" dirty="0" err="1">
                <a:cs typeface="Calibri"/>
              </a:rPr>
              <a:t>studiets</a:t>
            </a:r>
            <a:r>
              <a:rPr lang="en-US" dirty="0">
                <a:cs typeface="Calibri"/>
              </a:rPr>
              <a:t> </a:t>
            </a:r>
            <a:r>
              <a:rPr lang="en-US" dirty="0" err="1">
                <a:cs typeface="Calibri"/>
              </a:rPr>
              <a:t>emner</a:t>
            </a:r>
            <a:r>
              <a:rPr lang="en-US" dirty="0">
                <a:cs typeface="Calibri"/>
              </a:rPr>
              <a:t>, </a:t>
            </a:r>
            <a:r>
              <a:rPr lang="en-US" dirty="0" err="1">
                <a:cs typeface="Calibri"/>
              </a:rPr>
              <a:t>lærings</a:t>
            </a:r>
            <a:r>
              <a:rPr lang="en-US" dirty="0">
                <a:cs typeface="Calibri"/>
              </a:rPr>
              <a:t> </a:t>
            </a:r>
            <a:r>
              <a:rPr lang="en-US" dirty="0" err="1">
                <a:cs typeface="Calibri"/>
              </a:rPr>
              <a:t>og</a:t>
            </a:r>
            <a:r>
              <a:rPr lang="en-US" dirty="0">
                <a:cs typeface="Calibri"/>
              </a:rPr>
              <a:t> </a:t>
            </a:r>
            <a:r>
              <a:rPr lang="en-US" dirty="0" err="1">
                <a:cs typeface="Calibri"/>
              </a:rPr>
              <a:t>vurderingsformer</a:t>
            </a:r>
            <a:r>
              <a:rPr lang="en-US" dirty="0">
                <a:cs typeface="Calibri"/>
              </a:rPr>
              <a:t> </a:t>
            </a:r>
            <a:r>
              <a:rPr lang="en-US" dirty="0" err="1">
                <a:cs typeface="Calibri"/>
              </a:rPr>
              <a:t>hvilke</a:t>
            </a:r>
            <a:r>
              <a:rPr lang="en-US" dirty="0">
                <a:cs typeface="Calibri"/>
              </a:rPr>
              <a:t> typer </a:t>
            </a:r>
            <a:r>
              <a:rPr lang="en-US" dirty="0" err="1">
                <a:cs typeface="Calibri"/>
              </a:rPr>
              <a:t>kompetanseprofil</a:t>
            </a:r>
            <a:r>
              <a:rPr lang="en-US" dirty="0">
                <a:cs typeface="Calibri"/>
              </a:rPr>
              <a:t> </a:t>
            </a:r>
            <a:r>
              <a:rPr lang="en-US" dirty="0" err="1">
                <a:cs typeface="Calibri"/>
              </a:rPr>
              <a:t>bygger</a:t>
            </a:r>
            <a:r>
              <a:rPr lang="en-US" dirty="0">
                <a:cs typeface="Calibri"/>
              </a:rPr>
              <a:t> </a:t>
            </a:r>
            <a:r>
              <a:rPr lang="en-US" dirty="0" err="1">
                <a:cs typeface="Calibri"/>
              </a:rPr>
              <a:t>studentene</a:t>
            </a:r>
            <a:r>
              <a:rPr lang="en-US" dirty="0">
                <a:cs typeface="Calibri"/>
              </a:rPr>
              <a:t> </a:t>
            </a:r>
            <a:r>
              <a:rPr lang="en-US" dirty="0" err="1">
                <a:cs typeface="Calibri"/>
              </a:rPr>
              <a:t>som</a:t>
            </a:r>
            <a:r>
              <a:rPr lang="en-US" dirty="0">
                <a:cs typeface="Calibri"/>
              </a:rPr>
              <a:t> de </a:t>
            </a:r>
            <a:r>
              <a:rPr lang="en-US" dirty="0" err="1">
                <a:cs typeface="Calibri"/>
              </a:rPr>
              <a:t>kan</a:t>
            </a:r>
            <a:r>
              <a:rPr lang="en-US" dirty="0">
                <a:cs typeface="Calibri"/>
              </a:rPr>
              <a:t> ta med seg </a:t>
            </a:r>
            <a:r>
              <a:rPr lang="en-US" dirty="0" err="1">
                <a:cs typeface="Calibri"/>
              </a:rPr>
              <a:t>ut</a:t>
            </a:r>
            <a:r>
              <a:rPr lang="en-US" dirty="0">
                <a:cs typeface="Calibri"/>
              </a:rPr>
              <a:t> i </a:t>
            </a:r>
            <a:r>
              <a:rPr lang="en-US" dirty="0" err="1">
                <a:cs typeface="Calibri"/>
              </a:rPr>
              <a:t>videre</a:t>
            </a:r>
            <a:r>
              <a:rPr lang="en-US" dirty="0">
                <a:cs typeface="Calibri"/>
              </a:rPr>
              <a:t> </a:t>
            </a:r>
            <a:r>
              <a:rPr lang="en-US" dirty="0" err="1">
                <a:cs typeface="Calibri"/>
              </a:rPr>
              <a:t>jobb</a:t>
            </a:r>
            <a:r>
              <a:rPr lang="en-US" dirty="0">
                <a:cs typeface="Calibri"/>
              </a:rPr>
              <a:t> </a:t>
            </a:r>
            <a:r>
              <a:rPr lang="en-US" dirty="0" err="1">
                <a:cs typeface="Calibri"/>
              </a:rPr>
              <a:t>og</a:t>
            </a:r>
            <a:r>
              <a:rPr lang="en-US" dirty="0">
                <a:cs typeface="Calibri"/>
              </a:rPr>
              <a:t> </a:t>
            </a:r>
            <a:r>
              <a:rPr lang="en-US" dirty="0" err="1">
                <a:cs typeface="Calibri"/>
              </a:rPr>
              <a:t>karriere</a:t>
            </a:r>
            <a:r>
              <a:rPr lang="en-US" dirty="0">
                <a:cs typeface="Calibri"/>
              </a:rPr>
              <a:t>?</a:t>
            </a:r>
          </a:p>
          <a:p>
            <a:pPr marL="0" marR="0" lvl="0" indent="0" algn="l" defTabSz="914400" rtl="0" eaLnBrk="1" fontAlgn="auto" latinLnBrk="0" hangingPunct="1">
              <a:lnSpc>
                <a:spcPct val="100000"/>
              </a:lnSpc>
              <a:spcBef>
                <a:spcPts val="0"/>
              </a:spcBef>
              <a:spcAft>
                <a:spcPts val="0"/>
              </a:spcAft>
              <a:buClrTx/>
              <a:buSzTx/>
              <a:buFontTx/>
              <a:buNone/>
              <a:tabLst/>
              <a:defRPr/>
            </a:pPr>
            <a:r>
              <a:rPr lang="en-US" dirty="0">
                <a:cs typeface="Calibri"/>
              </a:rPr>
              <a:t>Se </a:t>
            </a:r>
            <a:r>
              <a:rPr lang="en-US" dirty="0" err="1">
                <a:cs typeface="Calibri"/>
              </a:rPr>
              <a:t>gjerne</a:t>
            </a:r>
            <a:r>
              <a:rPr lang="en-US" dirty="0">
                <a:cs typeface="Calibri"/>
              </a:rPr>
              <a:t> </a:t>
            </a:r>
            <a:r>
              <a:rPr lang="en-US" dirty="0" err="1">
                <a:cs typeface="Calibri"/>
              </a:rPr>
              <a:t>på</a:t>
            </a:r>
            <a:r>
              <a:rPr lang="en-US" dirty="0">
                <a:cs typeface="Calibri"/>
              </a:rPr>
              <a:t> </a:t>
            </a:r>
            <a:r>
              <a:rPr lang="en-US" dirty="0" err="1">
                <a:cs typeface="Calibri"/>
              </a:rPr>
              <a:t>resultatene</a:t>
            </a:r>
            <a:r>
              <a:rPr lang="en-US" dirty="0">
                <a:cs typeface="Calibri"/>
              </a:rPr>
              <a:t> </a:t>
            </a:r>
            <a:r>
              <a:rPr lang="en-US" dirty="0" err="1">
                <a:cs typeface="Calibri"/>
              </a:rPr>
              <a:t>deres</a:t>
            </a:r>
            <a:r>
              <a:rPr lang="en-US" dirty="0">
                <a:cs typeface="Calibri"/>
              </a:rPr>
              <a:t> fra </a:t>
            </a:r>
            <a:r>
              <a:rPr lang="en-US" dirty="0" err="1">
                <a:cs typeface="Calibri"/>
              </a:rPr>
              <a:t>kandidatundersøkelsen</a:t>
            </a:r>
            <a:r>
              <a:rPr lang="en-US" dirty="0">
                <a:cs typeface="Calibri"/>
              </a:rPr>
              <a:t> </a:t>
            </a:r>
            <a:r>
              <a:rPr lang="en-US" dirty="0" err="1">
                <a:cs typeface="Calibri"/>
              </a:rPr>
              <a:t>generiske</a:t>
            </a:r>
            <a:r>
              <a:rPr lang="en-US" dirty="0">
                <a:cs typeface="Calibri"/>
              </a:rPr>
              <a:t> </a:t>
            </a:r>
            <a:r>
              <a:rPr lang="en-US" dirty="0" err="1">
                <a:cs typeface="Calibri"/>
              </a:rPr>
              <a:t>ferdiheter</a:t>
            </a:r>
            <a:r>
              <a:rPr lang="en-US" dirty="0">
                <a:cs typeface="Calibri"/>
              </a:rPr>
              <a:t>/21 </a:t>
            </a:r>
            <a:r>
              <a:rPr lang="en-US" dirty="0" err="1">
                <a:cs typeface="Calibri"/>
              </a:rPr>
              <a:t>st</a:t>
            </a:r>
            <a:r>
              <a:rPr lang="en-US" dirty="0">
                <a:cs typeface="Calibri"/>
              </a:rPr>
              <a:t> skills</a:t>
            </a:r>
          </a:p>
        </p:txBody>
      </p:sp>
      <p:sp>
        <p:nvSpPr>
          <p:cNvPr id="4" name="Plassholder for lysbildenummer 3">
            <a:extLst>
              <a:ext uri="{FF2B5EF4-FFF2-40B4-BE49-F238E27FC236}">
                <a16:creationId xmlns:a16="http://schemas.microsoft.com/office/drawing/2014/main" id="{A66BD544-F01D-88A8-9683-9F81B425F48C}"/>
              </a:ext>
            </a:extLst>
          </p:cNvPr>
          <p:cNvSpPr>
            <a:spLocks noGrp="1"/>
          </p:cNvSpPr>
          <p:nvPr>
            <p:ph type="sldNum" sz="quarter" idx="5"/>
          </p:nvPr>
        </p:nvSpPr>
        <p:spPr/>
        <p:txBody>
          <a:bodyPr/>
          <a:lstStyle/>
          <a:p>
            <a:fld id="{1EBEB604-C9F2-B44F-BBD0-B423C6B3A96A}" type="slidenum">
              <a:rPr lang="nb-NO" smtClean="0"/>
              <a:t>8</a:t>
            </a:fld>
            <a:endParaRPr lang="nb-NO"/>
          </a:p>
        </p:txBody>
      </p:sp>
    </p:spTree>
    <p:extLst>
      <p:ext uri="{BB962C8B-B14F-4D97-AF65-F5344CB8AC3E}">
        <p14:creationId xmlns:p14="http://schemas.microsoft.com/office/powerpoint/2010/main" val="2617797199"/>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F3AD46A-A358-C5FE-3492-55DE4B2DD3F5}"/>
            </a:ext>
          </a:extLst>
        </p:cNvPr>
        <p:cNvGrpSpPr/>
        <p:nvPr/>
      </p:nvGrpSpPr>
      <p:grpSpPr>
        <a:xfrm>
          <a:off x="0" y="0"/>
          <a:ext cx="0" cy="0"/>
          <a:chOff x="0" y="0"/>
          <a:chExt cx="0" cy="0"/>
        </a:xfrm>
      </p:grpSpPr>
      <p:sp>
        <p:nvSpPr>
          <p:cNvPr id="2" name="Plassholder for lysbilde 1">
            <a:extLst>
              <a:ext uri="{FF2B5EF4-FFF2-40B4-BE49-F238E27FC236}">
                <a16:creationId xmlns:a16="http://schemas.microsoft.com/office/drawing/2014/main" id="{CF0B9D11-991F-D087-3D5C-3415FB5556ED}"/>
              </a:ext>
            </a:extLst>
          </p:cNvPr>
          <p:cNvSpPr>
            <a:spLocks noGrp="1" noRot="1" noChangeAspect="1"/>
          </p:cNvSpPr>
          <p:nvPr>
            <p:ph type="sldImg"/>
          </p:nvPr>
        </p:nvSpPr>
        <p:spPr/>
      </p:sp>
      <p:sp>
        <p:nvSpPr>
          <p:cNvPr id="3" name="Plassholder for notater 2">
            <a:extLst>
              <a:ext uri="{FF2B5EF4-FFF2-40B4-BE49-F238E27FC236}">
                <a16:creationId xmlns:a16="http://schemas.microsoft.com/office/drawing/2014/main" id="{5C9FC1B0-C15A-79B7-1073-78FCBD947CD0}"/>
              </a:ext>
            </a:extLst>
          </p:cNvPr>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err="1">
                <a:cs typeface="Calibri"/>
              </a:rPr>
              <a:t>Gjennom</a:t>
            </a:r>
            <a:r>
              <a:rPr lang="en-US" dirty="0">
                <a:cs typeface="Calibri"/>
              </a:rPr>
              <a:t> </a:t>
            </a:r>
            <a:r>
              <a:rPr lang="en-US" dirty="0" err="1">
                <a:cs typeface="Calibri"/>
              </a:rPr>
              <a:t>studiets</a:t>
            </a:r>
            <a:r>
              <a:rPr lang="en-US" dirty="0">
                <a:cs typeface="Calibri"/>
              </a:rPr>
              <a:t> </a:t>
            </a:r>
            <a:r>
              <a:rPr lang="en-US" dirty="0" err="1">
                <a:cs typeface="Calibri"/>
              </a:rPr>
              <a:t>emner</a:t>
            </a:r>
            <a:r>
              <a:rPr lang="en-US" dirty="0">
                <a:cs typeface="Calibri"/>
              </a:rPr>
              <a:t>, </a:t>
            </a:r>
            <a:r>
              <a:rPr lang="en-US" dirty="0" err="1">
                <a:cs typeface="Calibri"/>
              </a:rPr>
              <a:t>lærings</a:t>
            </a:r>
            <a:r>
              <a:rPr lang="en-US" dirty="0">
                <a:cs typeface="Calibri"/>
              </a:rPr>
              <a:t> </a:t>
            </a:r>
            <a:r>
              <a:rPr lang="en-US" dirty="0" err="1">
                <a:cs typeface="Calibri"/>
              </a:rPr>
              <a:t>og</a:t>
            </a:r>
            <a:r>
              <a:rPr lang="en-US" dirty="0">
                <a:cs typeface="Calibri"/>
              </a:rPr>
              <a:t> </a:t>
            </a:r>
            <a:r>
              <a:rPr lang="en-US" dirty="0" err="1">
                <a:cs typeface="Calibri"/>
              </a:rPr>
              <a:t>vurderingsformer</a:t>
            </a:r>
            <a:r>
              <a:rPr lang="en-US" dirty="0">
                <a:cs typeface="Calibri"/>
              </a:rPr>
              <a:t> </a:t>
            </a:r>
            <a:r>
              <a:rPr lang="en-US" dirty="0" err="1">
                <a:cs typeface="Calibri"/>
              </a:rPr>
              <a:t>hvilke</a:t>
            </a:r>
            <a:r>
              <a:rPr lang="en-US" dirty="0">
                <a:cs typeface="Calibri"/>
              </a:rPr>
              <a:t> typer </a:t>
            </a:r>
            <a:r>
              <a:rPr lang="en-US" dirty="0" err="1">
                <a:cs typeface="Calibri"/>
              </a:rPr>
              <a:t>kompetanseprofil</a:t>
            </a:r>
            <a:r>
              <a:rPr lang="en-US" dirty="0">
                <a:cs typeface="Calibri"/>
              </a:rPr>
              <a:t> </a:t>
            </a:r>
            <a:r>
              <a:rPr lang="en-US" dirty="0" err="1">
                <a:cs typeface="Calibri"/>
              </a:rPr>
              <a:t>bygger</a:t>
            </a:r>
            <a:r>
              <a:rPr lang="en-US" dirty="0">
                <a:cs typeface="Calibri"/>
              </a:rPr>
              <a:t> </a:t>
            </a:r>
            <a:r>
              <a:rPr lang="en-US" dirty="0" err="1">
                <a:cs typeface="Calibri"/>
              </a:rPr>
              <a:t>studentene</a:t>
            </a:r>
            <a:r>
              <a:rPr lang="en-US" dirty="0">
                <a:cs typeface="Calibri"/>
              </a:rPr>
              <a:t> </a:t>
            </a:r>
            <a:r>
              <a:rPr lang="en-US" dirty="0" err="1">
                <a:cs typeface="Calibri"/>
              </a:rPr>
              <a:t>som</a:t>
            </a:r>
            <a:r>
              <a:rPr lang="en-US" dirty="0">
                <a:cs typeface="Calibri"/>
              </a:rPr>
              <a:t> de </a:t>
            </a:r>
            <a:r>
              <a:rPr lang="en-US" dirty="0" err="1">
                <a:cs typeface="Calibri"/>
              </a:rPr>
              <a:t>kan</a:t>
            </a:r>
            <a:r>
              <a:rPr lang="en-US" dirty="0">
                <a:cs typeface="Calibri"/>
              </a:rPr>
              <a:t> ta med seg </a:t>
            </a:r>
            <a:r>
              <a:rPr lang="en-US" dirty="0" err="1">
                <a:cs typeface="Calibri"/>
              </a:rPr>
              <a:t>ut</a:t>
            </a:r>
            <a:r>
              <a:rPr lang="en-US" dirty="0">
                <a:cs typeface="Calibri"/>
              </a:rPr>
              <a:t> i </a:t>
            </a:r>
            <a:r>
              <a:rPr lang="en-US" dirty="0" err="1">
                <a:cs typeface="Calibri"/>
              </a:rPr>
              <a:t>videre</a:t>
            </a:r>
            <a:r>
              <a:rPr lang="en-US" dirty="0">
                <a:cs typeface="Calibri"/>
              </a:rPr>
              <a:t> </a:t>
            </a:r>
            <a:r>
              <a:rPr lang="en-US" dirty="0" err="1">
                <a:cs typeface="Calibri"/>
              </a:rPr>
              <a:t>jobb</a:t>
            </a:r>
            <a:r>
              <a:rPr lang="en-US" dirty="0">
                <a:cs typeface="Calibri"/>
              </a:rPr>
              <a:t> </a:t>
            </a:r>
            <a:r>
              <a:rPr lang="en-US" dirty="0" err="1">
                <a:cs typeface="Calibri"/>
              </a:rPr>
              <a:t>og</a:t>
            </a:r>
            <a:r>
              <a:rPr lang="en-US" dirty="0">
                <a:cs typeface="Calibri"/>
              </a:rPr>
              <a:t> </a:t>
            </a:r>
            <a:r>
              <a:rPr lang="en-US" dirty="0" err="1">
                <a:cs typeface="Calibri"/>
              </a:rPr>
              <a:t>karriere</a:t>
            </a:r>
            <a:r>
              <a:rPr lang="en-US" dirty="0">
                <a:cs typeface="Calibri"/>
              </a:rPr>
              <a:t>?</a:t>
            </a:r>
          </a:p>
          <a:p>
            <a:pPr marL="0" marR="0" lvl="0" indent="0" algn="l" defTabSz="914400" rtl="0" eaLnBrk="1" fontAlgn="auto" latinLnBrk="0" hangingPunct="1">
              <a:lnSpc>
                <a:spcPct val="100000"/>
              </a:lnSpc>
              <a:spcBef>
                <a:spcPts val="0"/>
              </a:spcBef>
              <a:spcAft>
                <a:spcPts val="0"/>
              </a:spcAft>
              <a:buClrTx/>
              <a:buSzTx/>
              <a:buFontTx/>
              <a:buNone/>
              <a:tabLst/>
              <a:defRPr/>
            </a:pPr>
            <a:r>
              <a:rPr lang="en-US" dirty="0">
                <a:cs typeface="Calibri"/>
              </a:rPr>
              <a:t>Se </a:t>
            </a:r>
            <a:r>
              <a:rPr lang="en-US" dirty="0" err="1">
                <a:cs typeface="Calibri"/>
              </a:rPr>
              <a:t>gjerne</a:t>
            </a:r>
            <a:r>
              <a:rPr lang="en-US" dirty="0">
                <a:cs typeface="Calibri"/>
              </a:rPr>
              <a:t> </a:t>
            </a:r>
            <a:r>
              <a:rPr lang="en-US" dirty="0" err="1">
                <a:cs typeface="Calibri"/>
              </a:rPr>
              <a:t>på</a:t>
            </a:r>
            <a:r>
              <a:rPr lang="en-US" dirty="0">
                <a:cs typeface="Calibri"/>
              </a:rPr>
              <a:t> </a:t>
            </a:r>
            <a:r>
              <a:rPr lang="en-US" dirty="0" err="1">
                <a:cs typeface="Calibri"/>
              </a:rPr>
              <a:t>resultatene</a:t>
            </a:r>
            <a:r>
              <a:rPr lang="en-US" dirty="0">
                <a:cs typeface="Calibri"/>
              </a:rPr>
              <a:t> </a:t>
            </a:r>
            <a:r>
              <a:rPr lang="en-US" dirty="0" err="1">
                <a:cs typeface="Calibri"/>
              </a:rPr>
              <a:t>deres</a:t>
            </a:r>
            <a:r>
              <a:rPr lang="en-US" dirty="0">
                <a:cs typeface="Calibri"/>
              </a:rPr>
              <a:t> fra </a:t>
            </a:r>
            <a:r>
              <a:rPr lang="en-US" dirty="0" err="1">
                <a:cs typeface="Calibri"/>
              </a:rPr>
              <a:t>kandidatundersøkelsen</a:t>
            </a:r>
            <a:r>
              <a:rPr lang="en-US" dirty="0">
                <a:cs typeface="Calibri"/>
              </a:rPr>
              <a:t> </a:t>
            </a:r>
            <a:r>
              <a:rPr lang="en-US" dirty="0" err="1">
                <a:cs typeface="Calibri"/>
              </a:rPr>
              <a:t>generiske</a:t>
            </a:r>
            <a:r>
              <a:rPr lang="en-US" dirty="0">
                <a:cs typeface="Calibri"/>
              </a:rPr>
              <a:t> </a:t>
            </a:r>
            <a:r>
              <a:rPr lang="en-US" dirty="0" err="1">
                <a:cs typeface="Calibri"/>
              </a:rPr>
              <a:t>ferdiheter</a:t>
            </a:r>
            <a:r>
              <a:rPr lang="en-US" dirty="0">
                <a:cs typeface="Calibri"/>
              </a:rPr>
              <a:t>/21 </a:t>
            </a:r>
            <a:r>
              <a:rPr lang="en-US" dirty="0" err="1">
                <a:cs typeface="Calibri"/>
              </a:rPr>
              <a:t>st</a:t>
            </a:r>
            <a:r>
              <a:rPr lang="en-US" dirty="0">
                <a:cs typeface="Calibri"/>
              </a:rPr>
              <a:t> skills</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dirty="0">
              <a:cs typeface="Calibri"/>
            </a:endParaRPr>
          </a:p>
        </p:txBody>
      </p:sp>
      <p:sp>
        <p:nvSpPr>
          <p:cNvPr id="4" name="Plassholder for lysbildenummer 3">
            <a:extLst>
              <a:ext uri="{FF2B5EF4-FFF2-40B4-BE49-F238E27FC236}">
                <a16:creationId xmlns:a16="http://schemas.microsoft.com/office/drawing/2014/main" id="{4F522543-EDB5-C79B-58BD-6DD6FFC1CEA6}"/>
              </a:ext>
            </a:extLst>
          </p:cNvPr>
          <p:cNvSpPr>
            <a:spLocks noGrp="1"/>
          </p:cNvSpPr>
          <p:nvPr>
            <p:ph type="sldNum" sz="quarter" idx="5"/>
          </p:nvPr>
        </p:nvSpPr>
        <p:spPr/>
        <p:txBody>
          <a:bodyPr/>
          <a:lstStyle/>
          <a:p>
            <a:fld id="{1EBEB604-C9F2-B44F-BBD0-B423C6B3A96A}" type="slidenum">
              <a:rPr lang="nb-NO" smtClean="0"/>
              <a:t>9</a:t>
            </a:fld>
            <a:endParaRPr lang="nb-NO"/>
          </a:p>
        </p:txBody>
      </p:sp>
    </p:spTree>
    <p:extLst>
      <p:ext uri="{BB962C8B-B14F-4D97-AF65-F5344CB8AC3E}">
        <p14:creationId xmlns:p14="http://schemas.microsoft.com/office/powerpoint/2010/main" val="2596822096"/>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A7447E4-7843-D235-E448-194BAB65611A}"/>
            </a:ext>
          </a:extLst>
        </p:cNvPr>
        <p:cNvGrpSpPr/>
        <p:nvPr/>
      </p:nvGrpSpPr>
      <p:grpSpPr>
        <a:xfrm>
          <a:off x="0" y="0"/>
          <a:ext cx="0" cy="0"/>
          <a:chOff x="0" y="0"/>
          <a:chExt cx="0" cy="0"/>
        </a:xfrm>
      </p:grpSpPr>
      <p:sp>
        <p:nvSpPr>
          <p:cNvPr id="2" name="Plassholder for lysbilde 1">
            <a:extLst>
              <a:ext uri="{FF2B5EF4-FFF2-40B4-BE49-F238E27FC236}">
                <a16:creationId xmlns:a16="http://schemas.microsoft.com/office/drawing/2014/main" id="{7320F95B-E96F-E619-B0A6-F1076BEFCBDD}"/>
              </a:ext>
            </a:extLst>
          </p:cNvPr>
          <p:cNvSpPr>
            <a:spLocks noGrp="1" noRot="1" noChangeAspect="1"/>
          </p:cNvSpPr>
          <p:nvPr>
            <p:ph type="sldImg"/>
          </p:nvPr>
        </p:nvSpPr>
        <p:spPr/>
      </p:sp>
      <p:sp>
        <p:nvSpPr>
          <p:cNvPr id="3" name="Plassholder for notater 2">
            <a:extLst>
              <a:ext uri="{FF2B5EF4-FFF2-40B4-BE49-F238E27FC236}">
                <a16:creationId xmlns:a16="http://schemas.microsoft.com/office/drawing/2014/main" id="{78BA2C80-79D7-F297-D353-A0C056C241B9}"/>
              </a:ext>
            </a:extLst>
          </p:cNvPr>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err="1">
                <a:cs typeface="Calibri"/>
              </a:rPr>
              <a:t>Gjennom</a:t>
            </a:r>
            <a:r>
              <a:rPr lang="en-US" dirty="0">
                <a:cs typeface="Calibri"/>
              </a:rPr>
              <a:t> </a:t>
            </a:r>
            <a:r>
              <a:rPr lang="en-US" dirty="0" err="1">
                <a:cs typeface="Calibri"/>
              </a:rPr>
              <a:t>studiets</a:t>
            </a:r>
            <a:r>
              <a:rPr lang="en-US" dirty="0">
                <a:cs typeface="Calibri"/>
              </a:rPr>
              <a:t> </a:t>
            </a:r>
            <a:r>
              <a:rPr lang="en-US" dirty="0" err="1">
                <a:cs typeface="Calibri"/>
              </a:rPr>
              <a:t>emner</a:t>
            </a:r>
            <a:r>
              <a:rPr lang="en-US" dirty="0">
                <a:cs typeface="Calibri"/>
              </a:rPr>
              <a:t>, </a:t>
            </a:r>
            <a:r>
              <a:rPr lang="en-US" dirty="0" err="1">
                <a:cs typeface="Calibri"/>
              </a:rPr>
              <a:t>lærings</a:t>
            </a:r>
            <a:r>
              <a:rPr lang="en-US" dirty="0">
                <a:cs typeface="Calibri"/>
              </a:rPr>
              <a:t> </a:t>
            </a:r>
            <a:r>
              <a:rPr lang="en-US" dirty="0" err="1">
                <a:cs typeface="Calibri"/>
              </a:rPr>
              <a:t>og</a:t>
            </a:r>
            <a:r>
              <a:rPr lang="en-US" dirty="0">
                <a:cs typeface="Calibri"/>
              </a:rPr>
              <a:t> </a:t>
            </a:r>
            <a:r>
              <a:rPr lang="en-US" dirty="0" err="1">
                <a:cs typeface="Calibri"/>
              </a:rPr>
              <a:t>vurderingsformer</a:t>
            </a:r>
            <a:r>
              <a:rPr lang="en-US" dirty="0">
                <a:cs typeface="Calibri"/>
              </a:rPr>
              <a:t> </a:t>
            </a:r>
            <a:r>
              <a:rPr lang="en-US" dirty="0" err="1">
                <a:cs typeface="Calibri"/>
              </a:rPr>
              <a:t>hvilke</a:t>
            </a:r>
            <a:r>
              <a:rPr lang="en-US" dirty="0">
                <a:cs typeface="Calibri"/>
              </a:rPr>
              <a:t> typer </a:t>
            </a:r>
            <a:r>
              <a:rPr lang="en-US" dirty="0" err="1">
                <a:cs typeface="Calibri"/>
              </a:rPr>
              <a:t>kompetanseprofil</a:t>
            </a:r>
            <a:r>
              <a:rPr lang="en-US" dirty="0">
                <a:cs typeface="Calibri"/>
              </a:rPr>
              <a:t> </a:t>
            </a:r>
            <a:r>
              <a:rPr lang="en-US" dirty="0" err="1">
                <a:cs typeface="Calibri"/>
              </a:rPr>
              <a:t>bygger</a:t>
            </a:r>
            <a:r>
              <a:rPr lang="en-US" dirty="0">
                <a:cs typeface="Calibri"/>
              </a:rPr>
              <a:t> </a:t>
            </a:r>
            <a:r>
              <a:rPr lang="en-US" dirty="0" err="1">
                <a:cs typeface="Calibri"/>
              </a:rPr>
              <a:t>studentene</a:t>
            </a:r>
            <a:r>
              <a:rPr lang="en-US" dirty="0">
                <a:cs typeface="Calibri"/>
              </a:rPr>
              <a:t> </a:t>
            </a:r>
            <a:r>
              <a:rPr lang="en-US" dirty="0" err="1">
                <a:cs typeface="Calibri"/>
              </a:rPr>
              <a:t>som</a:t>
            </a:r>
            <a:r>
              <a:rPr lang="en-US" dirty="0">
                <a:cs typeface="Calibri"/>
              </a:rPr>
              <a:t> de </a:t>
            </a:r>
            <a:r>
              <a:rPr lang="en-US" dirty="0" err="1">
                <a:cs typeface="Calibri"/>
              </a:rPr>
              <a:t>kan</a:t>
            </a:r>
            <a:r>
              <a:rPr lang="en-US" dirty="0">
                <a:cs typeface="Calibri"/>
              </a:rPr>
              <a:t> ta med seg </a:t>
            </a:r>
            <a:r>
              <a:rPr lang="en-US" dirty="0" err="1">
                <a:cs typeface="Calibri"/>
              </a:rPr>
              <a:t>ut</a:t>
            </a:r>
            <a:r>
              <a:rPr lang="en-US" dirty="0">
                <a:cs typeface="Calibri"/>
              </a:rPr>
              <a:t> i </a:t>
            </a:r>
            <a:r>
              <a:rPr lang="en-US" dirty="0" err="1">
                <a:cs typeface="Calibri"/>
              </a:rPr>
              <a:t>videre</a:t>
            </a:r>
            <a:r>
              <a:rPr lang="en-US" dirty="0">
                <a:cs typeface="Calibri"/>
              </a:rPr>
              <a:t> </a:t>
            </a:r>
            <a:r>
              <a:rPr lang="en-US" dirty="0" err="1">
                <a:cs typeface="Calibri"/>
              </a:rPr>
              <a:t>jobb</a:t>
            </a:r>
            <a:r>
              <a:rPr lang="en-US" dirty="0">
                <a:cs typeface="Calibri"/>
              </a:rPr>
              <a:t> </a:t>
            </a:r>
            <a:r>
              <a:rPr lang="en-US" dirty="0" err="1">
                <a:cs typeface="Calibri"/>
              </a:rPr>
              <a:t>og</a:t>
            </a:r>
            <a:r>
              <a:rPr lang="en-US" dirty="0">
                <a:cs typeface="Calibri"/>
              </a:rPr>
              <a:t> </a:t>
            </a:r>
            <a:r>
              <a:rPr lang="en-US" dirty="0" err="1">
                <a:cs typeface="Calibri"/>
              </a:rPr>
              <a:t>karriere</a:t>
            </a:r>
            <a:r>
              <a:rPr lang="en-US" dirty="0">
                <a:cs typeface="Calibri"/>
              </a:rPr>
              <a:t>?</a:t>
            </a:r>
          </a:p>
          <a:p>
            <a:pPr marL="0" marR="0" lvl="0" indent="0" algn="l" defTabSz="914400" rtl="0" eaLnBrk="1" fontAlgn="auto" latinLnBrk="0" hangingPunct="1">
              <a:lnSpc>
                <a:spcPct val="100000"/>
              </a:lnSpc>
              <a:spcBef>
                <a:spcPts val="0"/>
              </a:spcBef>
              <a:spcAft>
                <a:spcPts val="0"/>
              </a:spcAft>
              <a:buClrTx/>
              <a:buSzTx/>
              <a:buFontTx/>
              <a:buNone/>
              <a:tabLst/>
              <a:defRPr/>
            </a:pPr>
            <a:r>
              <a:rPr lang="en-US" dirty="0">
                <a:cs typeface="Calibri"/>
              </a:rPr>
              <a:t>Se </a:t>
            </a:r>
            <a:r>
              <a:rPr lang="en-US" dirty="0" err="1">
                <a:cs typeface="Calibri"/>
              </a:rPr>
              <a:t>gjerne</a:t>
            </a:r>
            <a:r>
              <a:rPr lang="en-US" dirty="0">
                <a:cs typeface="Calibri"/>
              </a:rPr>
              <a:t> </a:t>
            </a:r>
            <a:r>
              <a:rPr lang="en-US" dirty="0" err="1">
                <a:cs typeface="Calibri"/>
              </a:rPr>
              <a:t>på</a:t>
            </a:r>
            <a:r>
              <a:rPr lang="en-US" dirty="0">
                <a:cs typeface="Calibri"/>
              </a:rPr>
              <a:t> </a:t>
            </a:r>
            <a:r>
              <a:rPr lang="en-US" dirty="0" err="1">
                <a:cs typeface="Calibri"/>
              </a:rPr>
              <a:t>resultatene</a:t>
            </a:r>
            <a:r>
              <a:rPr lang="en-US" dirty="0">
                <a:cs typeface="Calibri"/>
              </a:rPr>
              <a:t> </a:t>
            </a:r>
            <a:r>
              <a:rPr lang="en-US" dirty="0" err="1">
                <a:cs typeface="Calibri"/>
              </a:rPr>
              <a:t>deres</a:t>
            </a:r>
            <a:r>
              <a:rPr lang="en-US" dirty="0">
                <a:cs typeface="Calibri"/>
              </a:rPr>
              <a:t> fra </a:t>
            </a:r>
            <a:r>
              <a:rPr lang="en-US" dirty="0" err="1">
                <a:cs typeface="Calibri"/>
              </a:rPr>
              <a:t>kandidatundersøkelsen</a:t>
            </a:r>
            <a:r>
              <a:rPr lang="en-US" dirty="0">
                <a:cs typeface="Calibri"/>
              </a:rPr>
              <a:t> </a:t>
            </a:r>
            <a:r>
              <a:rPr lang="en-US" dirty="0" err="1">
                <a:cs typeface="Calibri"/>
              </a:rPr>
              <a:t>generiske</a:t>
            </a:r>
            <a:r>
              <a:rPr lang="en-US" dirty="0">
                <a:cs typeface="Calibri"/>
              </a:rPr>
              <a:t> </a:t>
            </a:r>
            <a:r>
              <a:rPr lang="en-US" dirty="0" err="1">
                <a:cs typeface="Calibri"/>
              </a:rPr>
              <a:t>ferdiheter</a:t>
            </a:r>
            <a:r>
              <a:rPr lang="en-US" dirty="0">
                <a:cs typeface="Calibri"/>
              </a:rPr>
              <a:t>/21 </a:t>
            </a:r>
            <a:r>
              <a:rPr lang="en-US" dirty="0" err="1">
                <a:cs typeface="Calibri"/>
              </a:rPr>
              <a:t>st</a:t>
            </a:r>
            <a:r>
              <a:rPr lang="en-US" dirty="0">
                <a:cs typeface="Calibri"/>
              </a:rPr>
              <a:t> skills</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dirty="0">
              <a:cs typeface="Calibri"/>
            </a:endParaRPr>
          </a:p>
        </p:txBody>
      </p:sp>
      <p:sp>
        <p:nvSpPr>
          <p:cNvPr id="4" name="Plassholder for lysbildenummer 3">
            <a:extLst>
              <a:ext uri="{FF2B5EF4-FFF2-40B4-BE49-F238E27FC236}">
                <a16:creationId xmlns:a16="http://schemas.microsoft.com/office/drawing/2014/main" id="{2786C8D1-D1C3-FA0E-949E-EAF8FD5E2EEF}"/>
              </a:ext>
            </a:extLst>
          </p:cNvPr>
          <p:cNvSpPr>
            <a:spLocks noGrp="1"/>
          </p:cNvSpPr>
          <p:nvPr>
            <p:ph type="sldNum" sz="quarter" idx="5"/>
          </p:nvPr>
        </p:nvSpPr>
        <p:spPr/>
        <p:txBody>
          <a:bodyPr/>
          <a:lstStyle/>
          <a:p>
            <a:fld id="{1EBEB604-C9F2-B44F-BBD0-B423C6B3A96A}" type="slidenum">
              <a:rPr lang="nb-NO" smtClean="0"/>
              <a:t>10</a:t>
            </a:fld>
            <a:endParaRPr lang="nb-NO"/>
          </a:p>
        </p:txBody>
      </p:sp>
    </p:spTree>
    <p:extLst>
      <p:ext uri="{BB962C8B-B14F-4D97-AF65-F5344CB8AC3E}">
        <p14:creationId xmlns:p14="http://schemas.microsoft.com/office/powerpoint/2010/main" val="3424174663"/>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9D53205-4352-C048-EBDA-E63B1F0413CF}"/>
            </a:ext>
          </a:extLst>
        </p:cNvPr>
        <p:cNvGrpSpPr/>
        <p:nvPr/>
      </p:nvGrpSpPr>
      <p:grpSpPr>
        <a:xfrm>
          <a:off x="0" y="0"/>
          <a:ext cx="0" cy="0"/>
          <a:chOff x="0" y="0"/>
          <a:chExt cx="0" cy="0"/>
        </a:xfrm>
      </p:grpSpPr>
      <p:sp>
        <p:nvSpPr>
          <p:cNvPr id="2" name="Plassholder for lysbilde 1">
            <a:extLst>
              <a:ext uri="{FF2B5EF4-FFF2-40B4-BE49-F238E27FC236}">
                <a16:creationId xmlns:a16="http://schemas.microsoft.com/office/drawing/2014/main" id="{D7F0E349-F8F2-5082-50CD-C514A16B892B}"/>
              </a:ext>
            </a:extLst>
          </p:cNvPr>
          <p:cNvSpPr>
            <a:spLocks noGrp="1" noRot="1" noChangeAspect="1"/>
          </p:cNvSpPr>
          <p:nvPr>
            <p:ph type="sldImg"/>
          </p:nvPr>
        </p:nvSpPr>
        <p:spPr/>
      </p:sp>
      <p:sp>
        <p:nvSpPr>
          <p:cNvPr id="3" name="Plassholder for notater 2">
            <a:extLst>
              <a:ext uri="{FF2B5EF4-FFF2-40B4-BE49-F238E27FC236}">
                <a16:creationId xmlns:a16="http://schemas.microsoft.com/office/drawing/2014/main" id="{8D8A6A50-738F-C63B-7455-F158C3CDB18E}"/>
              </a:ext>
            </a:extLst>
          </p:cNvPr>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err="1">
                <a:cs typeface="Calibri"/>
              </a:rPr>
              <a:t>Gjennom</a:t>
            </a:r>
            <a:r>
              <a:rPr lang="en-US" dirty="0">
                <a:cs typeface="Calibri"/>
              </a:rPr>
              <a:t> </a:t>
            </a:r>
            <a:r>
              <a:rPr lang="en-US" dirty="0" err="1">
                <a:cs typeface="Calibri"/>
              </a:rPr>
              <a:t>studiets</a:t>
            </a:r>
            <a:r>
              <a:rPr lang="en-US" dirty="0">
                <a:cs typeface="Calibri"/>
              </a:rPr>
              <a:t> </a:t>
            </a:r>
            <a:r>
              <a:rPr lang="en-US" dirty="0" err="1">
                <a:cs typeface="Calibri"/>
              </a:rPr>
              <a:t>emner</a:t>
            </a:r>
            <a:r>
              <a:rPr lang="en-US" dirty="0">
                <a:cs typeface="Calibri"/>
              </a:rPr>
              <a:t>, </a:t>
            </a:r>
            <a:r>
              <a:rPr lang="en-US" dirty="0" err="1">
                <a:cs typeface="Calibri"/>
              </a:rPr>
              <a:t>lærings</a:t>
            </a:r>
            <a:r>
              <a:rPr lang="en-US" dirty="0">
                <a:cs typeface="Calibri"/>
              </a:rPr>
              <a:t> </a:t>
            </a:r>
            <a:r>
              <a:rPr lang="en-US" dirty="0" err="1">
                <a:cs typeface="Calibri"/>
              </a:rPr>
              <a:t>og</a:t>
            </a:r>
            <a:r>
              <a:rPr lang="en-US" dirty="0">
                <a:cs typeface="Calibri"/>
              </a:rPr>
              <a:t> </a:t>
            </a:r>
            <a:r>
              <a:rPr lang="en-US" dirty="0" err="1">
                <a:cs typeface="Calibri"/>
              </a:rPr>
              <a:t>vurderingsformer</a:t>
            </a:r>
            <a:r>
              <a:rPr lang="en-US" dirty="0">
                <a:cs typeface="Calibri"/>
              </a:rPr>
              <a:t> </a:t>
            </a:r>
            <a:r>
              <a:rPr lang="en-US" dirty="0" err="1">
                <a:cs typeface="Calibri"/>
              </a:rPr>
              <a:t>hvilke</a:t>
            </a:r>
            <a:r>
              <a:rPr lang="en-US" dirty="0">
                <a:cs typeface="Calibri"/>
              </a:rPr>
              <a:t> typer </a:t>
            </a:r>
            <a:r>
              <a:rPr lang="en-US" dirty="0" err="1">
                <a:cs typeface="Calibri"/>
              </a:rPr>
              <a:t>kompetanseprofil</a:t>
            </a:r>
            <a:r>
              <a:rPr lang="en-US" dirty="0">
                <a:cs typeface="Calibri"/>
              </a:rPr>
              <a:t> </a:t>
            </a:r>
            <a:r>
              <a:rPr lang="en-US" dirty="0" err="1">
                <a:cs typeface="Calibri"/>
              </a:rPr>
              <a:t>bygger</a:t>
            </a:r>
            <a:r>
              <a:rPr lang="en-US" dirty="0">
                <a:cs typeface="Calibri"/>
              </a:rPr>
              <a:t> </a:t>
            </a:r>
            <a:r>
              <a:rPr lang="en-US" dirty="0" err="1">
                <a:cs typeface="Calibri"/>
              </a:rPr>
              <a:t>studentene</a:t>
            </a:r>
            <a:r>
              <a:rPr lang="en-US" dirty="0">
                <a:cs typeface="Calibri"/>
              </a:rPr>
              <a:t> </a:t>
            </a:r>
            <a:r>
              <a:rPr lang="en-US" dirty="0" err="1">
                <a:cs typeface="Calibri"/>
              </a:rPr>
              <a:t>som</a:t>
            </a:r>
            <a:r>
              <a:rPr lang="en-US" dirty="0">
                <a:cs typeface="Calibri"/>
              </a:rPr>
              <a:t> de </a:t>
            </a:r>
            <a:r>
              <a:rPr lang="en-US" dirty="0" err="1">
                <a:cs typeface="Calibri"/>
              </a:rPr>
              <a:t>kan</a:t>
            </a:r>
            <a:r>
              <a:rPr lang="en-US" dirty="0">
                <a:cs typeface="Calibri"/>
              </a:rPr>
              <a:t> ta med seg </a:t>
            </a:r>
            <a:r>
              <a:rPr lang="en-US" dirty="0" err="1">
                <a:cs typeface="Calibri"/>
              </a:rPr>
              <a:t>ut</a:t>
            </a:r>
            <a:r>
              <a:rPr lang="en-US" dirty="0">
                <a:cs typeface="Calibri"/>
              </a:rPr>
              <a:t> i </a:t>
            </a:r>
            <a:r>
              <a:rPr lang="en-US" dirty="0" err="1">
                <a:cs typeface="Calibri"/>
              </a:rPr>
              <a:t>videre</a:t>
            </a:r>
            <a:r>
              <a:rPr lang="en-US" dirty="0">
                <a:cs typeface="Calibri"/>
              </a:rPr>
              <a:t> </a:t>
            </a:r>
            <a:r>
              <a:rPr lang="en-US" dirty="0" err="1">
                <a:cs typeface="Calibri"/>
              </a:rPr>
              <a:t>jobb</a:t>
            </a:r>
            <a:r>
              <a:rPr lang="en-US" dirty="0">
                <a:cs typeface="Calibri"/>
              </a:rPr>
              <a:t> </a:t>
            </a:r>
            <a:r>
              <a:rPr lang="en-US" dirty="0" err="1">
                <a:cs typeface="Calibri"/>
              </a:rPr>
              <a:t>og</a:t>
            </a:r>
            <a:r>
              <a:rPr lang="en-US" dirty="0">
                <a:cs typeface="Calibri"/>
              </a:rPr>
              <a:t> </a:t>
            </a:r>
            <a:r>
              <a:rPr lang="en-US" dirty="0" err="1">
                <a:cs typeface="Calibri"/>
              </a:rPr>
              <a:t>karriere</a:t>
            </a:r>
            <a:r>
              <a:rPr lang="en-US" dirty="0">
                <a:cs typeface="Calibri"/>
              </a:rPr>
              <a:t>?</a:t>
            </a:r>
          </a:p>
          <a:p>
            <a:pPr marL="0" marR="0" lvl="0" indent="0" algn="l" defTabSz="914400" rtl="0" eaLnBrk="1" fontAlgn="auto" latinLnBrk="0" hangingPunct="1">
              <a:lnSpc>
                <a:spcPct val="100000"/>
              </a:lnSpc>
              <a:spcBef>
                <a:spcPts val="0"/>
              </a:spcBef>
              <a:spcAft>
                <a:spcPts val="0"/>
              </a:spcAft>
              <a:buClrTx/>
              <a:buSzTx/>
              <a:buFontTx/>
              <a:buNone/>
              <a:tabLst/>
              <a:defRPr/>
            </a:pPr>
            <a:r>
              <a:rPr lang="en-US" dirty="0">
                <a:cs typeface="Calibri"/>
              </a:rPr>
              <a:t>Se </a:t>
            </a:r>
            <a:r>
              <a:rPr lang="en-US" dirty="0" err="1">
                <a:cs typeface="Calibri"/>
              </a:rPr>
              <a:t>gjerne</a:t>
            </a:r>
            <a:r>
              <a:rPr lang="en-US" dirty="0">
                <a:cs typeface="Calibri"/>
              </a:rPr>
              <a:t> </a:t>
            </a:r>
            <a:r>
              <a:rPr lang="en-US" dirty="0" err="1">
                <a:cs typeface="Calibri"/>
              </a:rPr>
              <a:t>på</a:t>
            </a:r>
            <a:r>
              <a:rPr lang="en-US" dirty="0">
                <a:cs typeface="Calibri"/>
              </a:rPr>
              <a:t> </a:t>
            </a:r>
            <a:r>
              <a:rPr lang="en-US" dirty="0" err="1">
                <a:cs typeface="Calibri"/>
              </a:rPr>
              <a:t>resultatene</a:t>
            </a:r>
            <a:r>
              <a:rPr lang="en-US" dirty="0">
                <a:cs typeface="Calibri"/>
              </a:rPr>
              <a:t> </a:t>
            </a:r>
            <a:r>
              <a:rPr lang="en-US" dirty="0" err="1">
                <a:cs typeface="Calibri"/>
              </a:rPr>
              <a:t>deres</a:t>
            </a:r>
            <a:r>
              <a:rPr lang="en-US" dirty="0">
                <a:cs typeface="Calibri"/>
              </a:rPr>
              <a:t> fra </a:t>
            </a:r>
            <a:r>
              <a:rPr lang="en-US" dirty="0" err="1">
                <a:cs typeface="Calibri"/>
              </a:rPr>
              <a:t>kandidatundersøkelsen</a:t>
            </a:r>
            <a:r>
              <a:rPr lang="en-US" dirty="0">
                <a:cs typeface="Calibri"/>
              </a:rPr>
              <a:t> </a:t>
            </a:r>
            <a:r>
              <a:rPr lang="en-US" dirty="0" err="1">
                <a:cs typeface="Calibri"/>
              </a:rPr>
              <a:t>generiske</a:t>
            </a:r>
            <a:r>
              <a:rPr lang="en-US" dirty="0">
                <a:cs typeface="Calibri"/>
              </a:rPr>
              <a:t> </a:t>
            </a:r>
            <a:r>
              <a:rPr lang="en-US" dirty="0" err="1">
                <a:cs typeface="Calibri"/>
              </a:rPr>
              <a:t>ferdiheter</a:t>
            </a:r>
            <a:r>
              <a:rPr lang="en-US" dirty="0">
                <a:cs typeface="Calibri"/>
              </a:rPr>
              <a:t>/21 </a:t>
            </a:r>
            <a:r>
              <a:rPr lang="en-US" dirty="0" err="1">
                <a:cs typeface="Calibri"/>
              </a:rPr>
              <a:t>st</a:t>
            </a:r>
            <a:r>
              <a:rPr lang="en-US" dirty="0">
                <a:cs typeface="Calibri"/>
              </a:rPr>
              <a:t> skills</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dirty="0">
              <a:cs typeface="Calibri"/>
            </a:endParaRPr>
          </a:p>
        </p:txBody>
      </p:sp>
      <p:sp>
        <p:nvSpPr>
          <p:cNvPr id="4" name="Plassholder for lysbildenummer 3">
            <a:extLst>
              <a:ext uri="{FF2B5EF4-FFF2-40B4-BE49-F238E27FC236}">
                <a16:creationId xmlns:a16="http://schemas.microsoft.com/office/drawing/2014/main" id="{6FE95345-AD37-D3DC-AA6A-266729126ECA}"/>
              </a:ext>
            </a:extLst>
          </p:cNvPr>
          <p:cNvSpPr>
            <a:spLocks noGrp="1"/>
          </p:cNvSpPr>
          <p:nvPr>
            <p:ph type="sldNum" sz="quarter" idx="5"/>
          </p:nvPr>
        </p:nvSpPr>
        <p:spPr/>
        <p:txBody>
          <a:bodyPr/>
          <a:lstStyle/>
          <a:p>
            <a:fld id="{1EBEB604-C9F2-B44F-BBD0-B423C6B3A96A}" type="slidenum">
              <a:rPr lang="nb-NO" smtClean="0"/>
              <a:t>11</a:t>
            </a:fld>
            <a:endParaRPr lang="nb-NO"/>
          </a:p>
        </p:txBody>
      </p:sp>
    </p:spTree>
    <p:extLst>
      <p:ext uri="{BB962C8B-B14F-4D97-AF65-F5344CB8AC3E}">
        <p14:creationId xmlns:p14="http://schemas.microsoft.com/office/powerpoint/2010/main" val="3160524567"/>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CAD0D2B-49CE-A609-971A-F18BA76CF9D9}"/>
            </a:ext>
          </a:extLst>
        </p:cNvPr>
        <p:cNvGrpSpPr/>
        <p:nvPr/>
      </p:nvGrpSpPr>
      <p:grpSpPr>
        <a:xfrm>
          <a:off x="0" y="0"/>
          <a:ext cx="0" cy="0"/>
          <a:chOff x="0" y="0"/>
          <a:chExt cx="0" cy="0"/>
        </a:xfrm>
      </p:grpSpPr>
      <p:sp>
        <p:nvSpPr>
          <p:cNvPr id="2" name="Plassholder for lysbilde 1">
            <a:extLst>
              <a:ext uri="{FF2B5EF4-FFF2-40B4-BE49-F238E27FC236}">
                <a16:creationId xmlns:a16="http://schemas.microsoft.com/office/drawing/2014/main" id="{33806515-28AE-D78D-A9EC-5BC91C66E5D7}"/>
              </a:ext>
            </a:extLst>
          </p:cNvPr>
          <p:cNvSpPr>
            <a:spLocks noGrp="1" noRot="1" noChangeAspect="1"/>
          </p:cNvSpPr>
          <p:nvPr>
            <p:ph type="sldImg"/>
          </p:nvPr>
        </p:nvSpPr>
        <p:spPr/>
      </p:sp>
      <p:sp>
        <p:nvSpPr>
          <p:cNvPr id="3" name="Plassholder for notater 2">
            <a:extLst>
              <a:ext uri="{FF2B5EF4-FFF2-40B4-BE49-F238E27FC236}">
                <a16:creationId xmlns:a16="http://schemas.microsoft.com/office/drawing/2014/main" id="{F7055885-F84F-BCFC-6E9E-2E8DD7721985}"/>
              </a:ext>
            </a:extLst>
          </p:cNvPr>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err="1">
                <a:cs typeface="Calibri"/>
              </a:rPr>
              <a:t>Gjennom</a:t>
            </a:r>
            <a:r>
              <a:rPr lang="en-US" dirty="0">
                <a:cs typeface="Calibri"/>
              </a:rPr>
              <a:t> </a:t>
            </a:r>
            <a:r>
              <a:rPr lang="en-US" dirty="0" err="1">
                <a:cs typeface="Calibri"/>
              </a:rPr>
              <a:t>studiets</a:t>
            </a:r>
            <a:r>
              <a:rPr lang="en-US" dirty="0">
                <a:cs typeface="Calibri"/>
              </a:rPr>
              <a:t> </a:t>
            </a:r>
            <a:r>
              <a:rPr lang="en-US" dirty="0" err="1">
                <a:cs typeface="Calibri"/>
              </a:rPr>
              <a:t>emner</a:t>
            </a:r>
            <a:r>
              <a:rPr lang="en-US" dirty="0">
                <a:cs typeface="Calibri"/>
              </a:rPr>
              <a:t>, </a:t>
            </a:r>
            <a:r>
              <a:rPr lang="en-US" dirty="0" err="1">
                <a:cs typeface="Calibri"/>
              </a:rPr>
              <a:t>lærings</a:t>
            </a:r>
            <a:r>
              <a:rPr lang="en-US" dirty="0">
                <a:cs typeface="Calibri"/>
              </a:rPr>
              <a:t> </a:t>
            </a:r>
            <a:r>
              <a:rPr lang="en-US" dirty="0" err="1">
                <a:cs typeface="Calibri"/>
              </a:rPr>
              <a:t>og</a:t>
            </a:r>
            <a:r>
              <a:rPr lang="en-US" dirty="0">
                <a:cs typeface="Calibri"/>
              </a:rPr>
              <a:t> </a:t>
            </a:r>
            <a:r>
              <a:rPr lang="en-US" dirty="0" err="1">
                <a:cs typeface="Calibri"/>
              </a:rPr>
              <a:t>vurderingsformer</a:t>
            </a:r>
            <a:r>
              <a:rPr lang="en-US" dirty="0">
                <a:cs typeface="Calibri"/>
              </a:rPr>
              <a:t> </a:t>
            </a:r>
            <a:r>
              <a:rPr lang="en-US" dirty="0" err="1">
                <a:cs typeface="Calibri"/>
              </a:rPr>
              <a:t>hvilke</a:t>
            </a:r>
            <a:r>
              <a:rPr lang="en-US" dirty="0">
                <a:cs typeface="Calibri"/>
              </a:rPr>
              <a:t> typer </a:t>
            </a:r>
            <a:r>
              <a:rPr lang="en-US" dirty="0" err="1">
                <a:cs typeface="Calibri"/>
              </a:rPr>
              <a:t>kompetanseprofil</a:t>
            </a:r>
            <a:r>
              <a:rPr lang="en-US" dirty="0">
                <a:cs typeface="Calibri"/>
              </a:rPr>
              <a:t> </a:t>
            </a:r>
            <a:r>
              <a:rPr lang="en-US" dirty="0" err="1">
                <a:cs typeface="Calibri"/>
              </a:rPr>
              <a:t>bygger</a:t>
            </a:r>
            <a:r>
              <a:rPr lang="en-US" dirty="0">
                <a:cs typeface="Calibri"/>
              </a:rPr>
              <a:t> </a:t>
            </a:r>
            <a:r>
              <a:rPr lang="en-US" dirty="0" err="1">
                <a:cs typeface="Calibri"/>
              </a:rPr>
              <a:t>studentene</a:t>
            </a:r>
            <a:r>
              <a:rPr lang="en-US" dirty="0">
                <a:cs typeface="Calibri"/>
              </a:rPr>
              <a:t> </a:t>
            </a:r>
            <a:r>
              <a:rPr lang="en-US" dirty="0" err="1">
                <a:cs typeface="Calibri"/>
              </a:rPr>
              <a:t>som</a:t>
            </a:r>
            <a:r>
              <a:rPr lang="en-US" dirty="0">
                <a:cs typeface="Calibri"/>
              </a:rPr>
              <a:t> de </a:t>
            </a:r>
            <a:r>
              <a:rPr lang="en-US" dirty="0" err="1">
                <a:cs typeface="Calibri"/>
              </a:rPr>
              <a:t>kan</a:t>
            </a:r>
            <a:r>
              <a:rPr lang="en-US" dirty="0">
                <a:cs typeface="Calibri"/>
              </a:rPr>
              <a:t> ta med seg </a:t>
            </a:r>
            <a:r>
              <a:rPr lang="en-US" dirty="0" err="1">
                <a:cs typeface="Calibri"/>
              </a:rPr>
              <a:t>ut</a:t>
            </a:r>
            <a:r>
              <a:rPr lang="en-US" dirty="0">
                <a:cs typeface="Calibri"/>
              </a:rPr>
              <a:t> i </a:t>
            </a:r>
            <a:r>
              <a:rPr lang="en-US" dirty="0" err="1">
                <a:cs typeface="Calibri"/>
              </a:rPr>
              <a:t>videre</a:t>
            </a:r>
            <a:r>
              <a:rPr lang="en-US" dirty="0">
                <a:cs typeface="Calibri"/>
              </a:rPr>
              <a:t> </a:t>
            </a:r>
            <a:r>
              <a:rPr lang="en-US" dirty="0" err="1">
                <a:cs typeface="Calibri"/>
              </a:rPr>
              <a:t>jobb</a:t>
            </a:r>
            <a:r>
              <a:rPr lang="en-US" dirty="0">
                <a:cs typeface="Calibri"/>
              </a:rPr>
              <a:t> </a:t>
            </a:r>
            <a:r>
              <a:rPr lang="en-US" dirty="0" err="1">
                <a:cs typeface="Calibri"/>
              </a:rPr>
              <a:t>og</a:t>
            </a:r>
            <a:r>
              <a:rPr lang="en-US" dirty="0">
                <a:cs typeface="Calibri"/>
              </a:rPr>
              <a:t> </a:t>
            </a:r>
            <a:r>
              <a:rPr lang="en-US" dirty="0" err="1">
                <a:cs typeface="Calibri"/>
              </a:rPr>
              <a:t>karriere</a:t>
            </a:r>
            <a:r>
              <a:rPr lang="en-US" dirty="0">
                <a:cs typeface="Calibri"/>
              </a:rPr>
              <a:t>?</a:t>
            </a:r>
          </a:p>
          <a:p>
            <a:pPr marL="0" marR="0" lvl="0" indent="0" algn="l" defTabSz="914400" rtl="0" eaLnBrk="1" fontAlgn="auto" latinLnBrk="0" hangingPunct="1">
              <a:lnSpc>
                <a:spcPct val="100000"/>
              </a:lnSpc>
              <a:spcBef>
                <a:spcPts val="0"/>
              </a:spcBef>
              <a:spcAft>
                <a:spcPts val="0"/>
              </a:spcAft>
              <a:buClrTx/>
              <a:buSzTx/>
              <a:buFontTx/>
              <a:buNone/>
              <a:tabLst/>
              <a:defRPr/>
            </a:pPr>
            <a:r>
              <a:rPr lang="en-US" dirty="0">
                <a:cs typeface="Calibri"/>
              </a:rPr>
              <a:t>Se </a:t>
            </a:r>
            <a:r>
              <a:rPr lang="en-US" dirty="0" err="1">
                <a:cs typeface="Calibri"/>
              </a:rPr>
              <a:t>gjerne</a:t>
            </a:r>
            <a:r>
              <a:rPr lang="en-US" dirty="0">
                <a:cs typeface="Calibri"/>
              </a:rPr>
              <a:t> </a:t>
            </a:r>
            <a:r>
              <a:rPr lang="en-US" dirty="0" err="1">
                <a:cs typeface="Calibri"/>
              </a:rPr>
              <a:t>på</a:t>
            </a:r>
            <a:r>
              <a:rPr lang="en-US" dirty="0">
                <a:cs typeface="Calibri"/>
              </a:rPr>
              <a:t> </a:t>
            </a:r>
            <a:r>
              <a:rPr lang="en-US" dirty="0" err="1">
                <a:cs typeface="Calibri"/>
              </a:rPr>
              <a:t>resultatene</a:t>
            </a:r>
            <a:r>
              <a:rPr lang="en-US" dirty="0">
                <a:cs typeface="Calibri"/>
              </a:rPr>
              <a:t> </a:t>
            </a:r>
            <a:r>
              <a:rPr lang="en-US" dirty="0" err="1">
                <a:cs typeface="Calibri"/>
              </a:rPr>
              <a:t>deres</a:t>
            </a:r>
            <a:r>
              <a:rPr lang="en-US" dirty="0">
                <a:cs typeface="Calibri"/>
              </a:rPr>
              <a:t> fra </a:t>
            </a:r>
            <a:r>
              <a:rPr lang="en-US" dirty="0" err="1">
                <a:cs typeface="Calibri"/>
              </a:rPr>
              <a:t>kandidatundersøkelsen</a:t>
            </a:r>
            <a:r>
              <a:rPr lang="en-US" dirty="0">
                <a:cs typeface="Calibri"/>
              </a:rPr>
              <a:t> </a:t>
            </a:r>
            <a:r>
              <a:rPr lang="en-US" dirty="0" err="1">
                <a:cs typeface="Calibri"/>
              </a:rPr>
              <a:t>generiske</a:t>
            </a:r>
            <a:r>
              <a:rPr lang="en-US" dirty="0">
                <a:cs typeface="Calibri"/>
              </a:rPr>
              <a:t> </a:t>
            </a:r>
            <a:r>
              <a:rPr lang="en-US" dirty="0" err="1">
                <a:cs typeface="Calibri"/>
              </a:rPr>
              <a:t>ferdiheter</a:t>
            </a:r>
            <a:r>
              <a:rPr lang="en-US" dirty="0">
                <a:cs typeface="Calibri"/>
              </a:rPr>
              <a:t>/21 </a:t>
            </a:r>
            <a:r>
              <a:rPr lang="en-US" dirty="0" err="1">
                <a:cs typeface="Calibri"/>
              </a:rPr>
              <a:t>st</a:t>
            </a:r>
            <a:r>
              <a:rPr lang="en-US" dirty="0">
                <a:cs typeface="Calibri"/>
              </a:rPr>
              <a:t> skills</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dirty="0">
              <a:cs typeface="Calibri"/>
            </a:endParaRPr>
          </a:p>
        </p:txBody>
      </p:sp>
      <p:sp>
        <p:nvSpPr>
          <p:cNvPr id="4" name="Plassholder for lysbildenummer 3">
            <a:extLst>
              <a:ext uri="{FF2B5EF4-FFF2-40B4-BE49-F238E27FC236}">
                <a16:creationId xmlns:a16="http://schemas.microsoft.com/office/drawing/2014/main" id="{F301B21A-0395-3384-8066-2195563E3FD5}"/>
              </a:ext>
            </a:extLst>
          </p:cNvPr>
          <p:cNvSpPr>
            <a:spLocks noGrp="1"/>
          </p:cNvSpPr>
          <p:nvPr>
            <p:ph type="sldNum" sz="quarter" idx="5"/>
          </p:nvPr>
        </p:nvSpPr>
        <p:spPr/>
        <p:txBody>
          <a:bodyPr/>
          <a:lstStyle/>
          <a:p>
            <a:fld id="{1EBEB604-C9F2-B44F-BBD0-B423C6B3A96A}" type="slidenum">
              <a:rPr lang="nb-NO" smtClean="0"/>
              <a:t>12</a:t>
            </a:fld>
            <a:endParaRPr lang="nb-NO"/>
          </a:p>
        </p:txBody>
      </p:sp>
    </p:spTree>
    <p:extLst>
      <p:ext uri="{BB962C8B-B14F-4D97-AF65-F5344CB8AC3E}">
        <p14:creationId xmlns:p14="http://schemas.microsoft.com/office/powerpoint/2010/main" val="1322850417"/>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2FD6ED3-F5B1-7EE6-AF91-6A80EF13AC6F}"/>
            </a:ext>
          </a:extLst>
        </p:cNvPr>
        <p:cNvGrpSpPr/>
        <p:nvPr/>
      </p:nvGrpSpPr>
      <p:grpSpPr>
        <a:xfrm>
          <a:off x="0" y="0"/>
          <a:ext cx="0" cy="0"/>
          <a:chOff x="0" y="0"/>
          <a:chExt cx="0" cy="0"/>
        </a:xfrm>
      </p:grpSpPr>
      <p:sp>
        <p:nvSpPr>
          <p:cNvPr id="2" name="Plassholder for lysbilde 1">
            <a:extLst>
              <a:ext uri="{FF2B5EF4-FFF2-40B4-BE49-F238E27FC236}">
                <a16:creationId xmlns:a16="http://schemas.microsoft.com/office/drawing/2014/main" id="{CAF0AB1A-D0BB-EB59-C4FA-D8016F0AA9BB}"/>
              </a:ext>
            </a:extLst>
          </p:cNvPr>
          <p:cNvSpPr>
            <a:spLocks noGrp="1" noRot="1" noChangeAspect="1"/>
          </p:cNvSpPr>
          <p:nvPr>
            <p:ph type="sldImg"/>
          </p:nvPr>
        </p:nvSpPr>
        <p:spPr/>
      </p:sp>
      <p:sp>
        <p:nvSpPr>
          <p:cNvPr id="3" name="Plassholder for notater 2">
            <a:extLst>
              <a:ext uri="{FF2B5EF4-FFF2-40B4-BE49-F238E27FC236}">
                <a16:creationId xmlns:a16="http://schemas.microsoft.com/office/drawing/2014/main" id="{E172AAD0-322F-3B9A-A06A-0137111EF0AA}"/>
              </a:ext>
            </a:extLst>
          </p:cNvPr>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err="1">
                <a:cs typeface="Calibri"/>
              </a:rPr>
              <a:t>Gjennom</a:t>
            </a:r>
            <a:r>
              <a:rPr lang="en-US" dirty="0">
                <a:cs typeface="Calibri"/>
              </a:rPr>
              <a:t> </a:t>
            </a:r>
            <a:r>
              <a:rPr lang="en-US" dirty="0" err="1">
                <a:cs typeface="Calibri"/>
              </a:rPr>
              <a:t>studiets</a:t>
            </a:r>
            <a:r>
              <a:rPr lang="en-US" dirty="0">
                <a:cs typeface="Calibri"/>
              </a:rPr>
              <a:t> </a:t>
            </a:r>
            <a:r>
              <a:rPr lang="en-US" dirty="0" err="1">
                <a:cs typeface="Calibri"/>
              </a:rPr>
              <a:t>emner</a:t>
            </a:r>
            <a:r>
              <a:rPr lang="en-US" dirty="0">
                <a:cs typeface="Calibri"/>
              </a:rPr>
              <a:t>, </a:t>
            </a:r>
            <a:r>
              <a:rPr lang="en-US" dirty="0" err="1">
                <a:cs typeface="Calibri"/>
              </a:rPr>
              <a:t>lærings</a:t>
            </a:r>
            <a:r>
              <a:rPr lang="en-US" dirty="0">
                <a:cs typeface="Calibri"/>
              </a:rPr>
              <a:t> </a:t>
            </a:r>
            <a:r>
              <a:rPr lang="en-US" dirty="0" err="1">
                <a:cs typeface="Calibri"/>
              </a:rPr>
              <a:t>og</a:t>
            </a:r>
            <a:r>
              <a:rPr lang="en-US" dirty="0">
                <a:cs typeface="Calibri"/>
              </a:rPr>
              <a:t> </a:t>
            </a:r>
            <a:r>
              <a:rPr lang="en-US" dirty="0" err="1">
                <a:cs typeface="Calibri"/>
              </a:rPr>
              <a:t>vurderingsformer</a:t>
            </a:r>
            <a:r>
              <a:rPr lang="en-US" dirty="0">
                <a:cs typeface="Calibri"/>
              </a:rPr>
              <a:t> </a:t>
            </a:r>
            <a:r>
              <a:rPr lang="en-US" dirty="0" err="1">
                <a:cs typeface="Calibri"/>
              </a:rPr>
              <a:t>hvilke</a:t>
            </a:r>
            <a:r>
              <a:rPr lang="en-US" dirty="0">
                <a:cs typeface="Calibri"/>
              </a:rPr>
              <a:t> typer </a:t>
            </a:r>
            <a:r>
              <a:rPr lang="en-US" dirty="0" err="1">
                <a:cs typeface="Calibri"/>
              </a:rPr>
              <a:t>kompetanseprofil</a:t>
            </a:r>
            <a:r>
              <a:rPr lang="en-US" dirty="0">
                <a:cs typeface="Calibri"/>
              </a:rPr>
              <a:t> </a:t>
            </a:r>
            <a:r>
              <a:rPr lang="en-US" dirty="0" err="1">
                <a:cs typeface="Calibri"/>
              </a:rPr>
              <a:t>bygger</a:t>
            </a:r>
            <a:r>
              <a:rPr lang="en-US" dirty="0">
                <a:cs typeface="Calibri"/>
              </a:rPr>
              <a:t> </a:t>
            </a:r>
            <a:r>
              <a:rPr lang="en-US" dirty="0" err="1">
                <a:cs typeface="Calibri"/>
              </a:rPr>
              <a:t>studentene</a:t>
            </a:r>
            <a:r>
              <a:rPr lang="en-US" dirty="0">
                <a:cs typeface="Calibri"/>
              </a:rPr>
              <a:t> </a:t>
            </a:r>
            <a:r>
              <a:rPr lang="en-US" dirty="0" err="1">
                <a:cs typeface="Calibri"/>
              </a:rPr>
              <a:t>som</a:t>
            </a:r>
            <a:r>
              <a:rPr lang="en-US" dirty="0">
                <a:cs typeface="Calibri"/>
              </a:rPr>
              <a:t> de </a:t>
            </a:r>
            <a:r>
              <a:rPr lang="en-US" dirty="0" err="1">
                <a:cs typeface="Calibri"/>
              </a:rPr>
              <a:t>kan</a:t>
            </a:r>
            <a:r>
              <a:rPr lang="en-US" dirty="0">
                <a:cs typeface="Calibri"/>
              </a:rPr>
              <a:t> ta med seg </a:t>
            </a:r>
            <a:r>
              <a:rPr lang="en-US" dirty="0" err="1">
                <a:cs typeface="Calibri"/>
              </a:rPr>
              <a:t>ut</a:t>
            </a:r>
            <a:r>
              <a:rPr lang="en-US" dirty="0">
                <a:cs typeface="Calibri"/>
              </a:rPr>
              <a:t> i </a:t>
            </a:r>
            <a:r>
              <a:rPr lang="en-US" dirty="0" err="1">
                <a:cs typeface="Calibri"/>
              </a:rPr>
              <a:t>videre</a:t>
            </a:r>
            <a:r>
              <a:rPr lang="en-US" dirty="0">
                <a:cs typeface="Calibri"/>
              </a:rPr>
              <a:t> </a:t>
            </a:r>
            <a:r>
              <a:rPr lang="en-US" dirty="0" err="1">
                <a:cs typeface="Calibri"/>
              </a:rPr>
              <a:t>jobb</a:t>
            </a:r>
            <a:r>
              <a:rPr lang="en-US" dirty="0">
                <a:cs typeface="Calibri"/>
              </a:rPr>
              <a:t> </a:t>
            </a:r>
            <a:r>
              <a:rPr lang="en-US" dirty="0" err="1">
                <a:cs typeface="Calibri"/>
              </a:rPr>
              <a:t>og</a:t>
            </a:r>
            <a:r>
              <a:rPr lang="en-US" dirty="0">
                <a:cs typeface="Calibri"/>
              </a:rPr>
              <a:t> </a:t>
            </a:r>
            <a:r>
              <a:rPr lang="en-US" dirty="0" err="1">
                <a:cs typeface="Calibri"/>
              </a:rPr>
              <a:t>karriere</a:t>
            </a:r>
            <a:r>
              <a:rPr lang="en-US" dirty="0">
                <a:cs typeface="Calibri"/>
              </a:rPr>
              <a:t>?</a:t>
            </a:r>
          </a:p>
          <a:p>
            <a:pPr marL="0" marR="0" lvl="0" indent="0" algn="l" defTabSz="914400" rtl="0" eaLnBrk="1" fontAlgn="auto" latinLnBrk="0" hangingPunct="1">
              <a:lnSpc>
                <a:spcPct val="100000"/>
              </a:lnSpc>
              <a:spcBef>
                <a:spcPts val="0"/>
              </a:spcBef>
              <a:spcAft>
                <a:spcPts val="0"/>
              </a:spcAft>
              <a:buClrTx/>
              <a:buSzTx/>
              <a:buFontTx/>
              <a:buNone/>
              <a:tabLst/>
              <a:defRPr/>
            </a:pPr>
            <a:r>
              <a:rPr lang="en-US" dirty="0">
                <a:cs typeface="Calibri"/>
              </a:rPr>
              <a:t>Se </a:t>
            </a:r>
            <a:r>
              <a:rPr lang="en-US" dirty="0" err="1">
                <a:cs typeface="Calibri"/>
              </a:rPr>
              <a:t>gjerne</a:t>
            </a:r>
            <a:r>
              <a:rPr lang="en-US" dirty="0">
                <a:cs typeface="Calibri"/>
              </a:rPr>
              <a:t> </a:t>
            </a:r>
            <a:r>
              <a:rPr lang="en-US" dirty="0" err="1">
                <a:cs typeface="Calibri"/>
              </a:rPr>
              <a:t>på</a:t>
            </a:r>
            <a:r>
              <a:rPr lang="en-US" dirty="0">
                <a:cs typeface="Calibri"/>
              </a:rPr>
              <a:t> </a:t>
            </a:r>
            <a:r>
              <a:rPr lang="en-US" dirty="0" err="1">
                <a:cs typeface="Calibri"/>
              </a:rPr>
              <a:t>resultatene</a:t>
            </a:r>
            <a:r>
              <a:rPr lang="en-US" dirty="0">
                <a:cs typeface="Calibri"/>
              </a:rPr>
              <a:t> </a:t>
            </a:r>
            <a:r>
              <a:rPr lang="en-US" dirty="0" err="1">
                <a:cs typeface="Calibri"/>
              </a:rPr>
              <a:t>deres</a:t>
            </a:r>
            <a:r>
              <a:rPr lang="en-US" dirty="0">
                <a:cs typeface="Calibri"/>
              </a:rPr>
              <a:t> fra </a:t>
            </a:r>
            <a:r>
              <a:rPr lang="en-US" dirty="0" err="1">
                <a:cs typeface="Calibri"/>
              </a:rPr>
              <a:t>kandidatundersøkelsen</a:t>
            </a:r>
            <a:r>
              <a:rPr lang="en-US" dirty="0">
                <a:cs typeface="Calibri"/>
              </a:rPr>
              <a:t> </a:t>
            </a:r>
            <a:r>
              <a:rPr lang="en-US" dirty="0" err="1">
                <a:cs typeface="Calibri"/>
              </a:rPr>
              <a:t>generiske</a:t>
            </a:r>
            <a:r>
              <a:rPr lang="en-US" dirty="0">
                <a:cs typeface="Calibri"/>
              </a:rPr>
              <a:t> </a:t>
            </a:r>
            <a:r>
              <a:rPr lang="en-US" dirty="0" err="1">
                <a:cs typeface="Calibri"/>
              </a:rPr>
              <a:t>ferdiheter</a:t>
            </a:r>
            <a:r>
              <a:rPr lang="en-US" dirty="0">
                <a:cs typeface="Calibri"/>
              </a:rPr>
              <a:t>/21 </a:t>
            </a:r>
            <a:r>
              <a:rPr lang="en-US" dirty="0" err="1">
                <a:cs typeface="Calibri"/>
              </a:rPr>
              <a:t>st</a:t>
            </a:r>
            <a:r>
              <a:rPr lang="en-US" dirty="0">
                <a:cs typeface="Calibri"/>
              </a:rPr>
              <a:t> skills</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dirty="0">
              <a:cs typeface="Calibri"/>
            </a:endParaRPr>
          </a:p>
        </p:txBody>
      </p:sp>
      <p:sp>
        <p:nvSpPr>
          <p:cNvPr id="4" name="Plassholder for lysbildenummer 3">
            <a:extLst>
              <a:ext uri="{FF2B5EF4-FFF2-40B4-BE49-F238E27FC236}">
                <a16:creationId xmlns:a16="http://schemas.microsoft.com/office/drawing/2014/main" id="{7B3C1FFB-F2F1-E4D4-82AE-DE0B63771490}"/>
              </a:ext>
            </a:extLst>
          </p:cNvPr>
          <p:cNvSpPr>
            <a:spLocks noGrp="1"/>
          </p:cNvSpPr>
          <p:nvPr>
            <p:ph type="sldNum" sz="quarter" idx="5"/>
          </p:nvPr>
        </p:nvSpPr>
        <p:spPr/>
        <p:txBody>
          <a:bodyPr/>
          <a:lstStyle/>
          <a:p>
            <a:fld id="{1EBEB604-C9F2-B44F-BBD0-B423C6B3A96A}" type="slidenum">
              <a:rPr lang="nb-NO" smtClean="0"/>
              <a:t>13</a:t>
            </a:fld>
            <a:endParaRPr lang="nb-NO"/>
          </a:p>
        </p:txBody>
      </p:sp>
    </p:spTree>
    <p:extLst>
      <p:ext uri="{BB962C8B-B14F-4D97-AF65-F5344CB8AC3E}">
        <p14:creationId xmlns:p14="http://schemas.microsoft.com/office/powerpoint/2010/main" val="3496823135"/>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DF43289-4F53-9460-55CE-FC9E1B57A43C}"/>
            </a:ext>
          </a:extLst>
        </p:cNvPr>
        <p:cNvGrpSpPr/>
        <p:nvPr/>
      </p:nvGrpSpPr>
      <p:grpSpPr>
        <a:xfrm>
          <a:off x="0" y="0"/>
          <a:ext cx="0" cy="0"/>
          <a:chOff x="0" y="0"/>
          <a:chExt cx="0" cy="0"/>
        </a:xfrm>
      </p:grpSpPr>
      <p:sp>
        <p:nvSpPr>
          <p:cNvPr id="2" name="Plassholder for lysbilde 1">
            <a:extLst>
              <a:ext uri="{FF2B5EF4-FFF2-40B4-BE49-F238E27FC236}">
                <a16:creationId xmlns:a16="http://schemas.microsoft.com/office/drawing/2014/main" id="{92540D84-23E5-8B77-91EE-6C10C8274D0E}"/>
              </a:ext>
            </a:extLst>
          </p:cNvPr>
          <p:cNvSpPr>
            <a:spLocks noGrp="1" noRot="1" noChangeAspect="1"/>
          </p:cNvSpPr>
          <p:nvPr>
            <p:ph type="sldImg"/>
          </p:nvPr>
        </p:nvSpPr>
        <p:spPr/>
      </p:sp>
      <p:sp>
        <p:nvSpPr>
          <p:cNvPr id="3" name="Plassholder for notater 2">
            <a:extLst>
              <a:ext uri="{FF2B5EF4-FFF2-40B4-BE49-F238E27FC236}">
                <a16:creationId xmlns:a16="http://schemas.microsoft.com/office/drawing/2014/main" id="{4CEC1AB0-3320-4898-D739-A5597570EE9F}"/>
              </a:ext>
            </a:extLst>
          </p:cNvPr>
          <p:cNvSpPr>
            <a:spLocks noGrp="1"/>
          </p:cNvSpPr>
          <p:nvPr>
            <p:ph type="body" idx="1"/>
          </p:nvPr>
        </p:nvSpPr>
        <p:spPr/>
        <p:txBody>
          <a:bodyPr/>
          <a:lstStyle/>
          <a:p>
            <a:pPr marL="0" indent="0">
              <a:buFont typeface="Arial" panose="020B0604020202020204" pitchFamily="34" charset="0"/>
              <a:buNone/>
            </a:pPr>
            <a:endParaRPr lang="nb-NO"/>
          </a:p>
        </p:txBody>
      </p:sp>
      <p:sp>
        <p:nvSpPr>
          <p:cNvPr id="4" name="Plassholder for lysbildenummer 3">
            <a:extLst>
              <a:ext uri="{FF2B5EF4-FFF2-40B4-BE49-F238E27FC236}">
                <a16:creationId xmlns:a16="http://schemas.microsoft.com/office/drawing/2014/main" id="{37CE731D-B111-9409-DFA2-AE01453933C5}"/>
              </a:ext>
            </a:extLst>
          </p:cNvPr>
          <p:cNvSpPr>
            <a:spLocks noGrp="1"/>
          </p:cNvSpPr>
          <p:nvPr>
            <p:ph type="sldNum" sz="quarter" idx="5"/>
          </p:nvPr>
        </p:nvSpPr>
        <p:spPr/>
        <p:txBody>
          <a:bodyPr/>
          <a:lstStyle/>
          <a:p>
            <a:fld id="{60741E0F-E54B-49FE-953C-D8BC98A08DF6}" type="slidenum">
              <a:rPr lang="nb-NO" smtClean="0"/>
              <a:t>14</a:t>
            </a:fld>
            <a:endParaRPr lang="nb-NO"/>
          </a:p>
        </p:txBody>
      </p:sp>
    </p:spTree>
    <p:extLst>
      <p:ext uri="{BB962C8B-B14F-4D97-AF65-F5344CB8AC3E}">
        <p14:creationId xmlns:p14="http://schemas.microsoft.com/office/powerpoint/2010/main" val="3308185999"/>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endParaRPr lang="en-US" dirty="0">
              <a:cs typeface="Calibri"/>
            </a:endParaRPr>
          </a:p>
        </p:txBody>
      </p:sp>
      <p:sp>
        <p:nvSpPr>
          <p:cNvPr id="4" name="Plassholder for lysbildenummer 3"/>
          <p:cNvSpPr>
            <a:spLocks noGrp="1"/>
          </p:cNvSpPr>
          <p:nvPr>
            <p:ph type="sldNum" sz="quarter" idx="5"/>
          </p:nvPr>
        </p:nvSpPr>
        <p:spPr/>
        <p:txBody>
          <a:bodyPr/>
          <a:lstStyle/>
          <a:p>
            <a:fld id="{095D7970-66B9-4741-B9C4-B2D3F39343F0}" type="slidenum">
              <a:rPr lang="nb-NO"/>
              <a:t>15</a:t>
            </a:fld>
            <a:endParaRPr lang="nb-NO"/>
          </a:p>
        </p:txBody>
      </p:sp>
    </p:spTree>
    <p:extLst>
      <p:ext uri="{BB962C8B-B14F-4D97-AF65-F5344CB8AC3E}">
        <p14:creationId xmlns:p14="http://schemas.microsoft.com/office/powerpoint/2010/main" val="311998832"/>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7.jpeg"/><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Master" Target="../slideMasters/slideMaster1.xml"/></Relationships>
</file>

<file path=ppt/slideLayouts/_rels/slideLayout21.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Master" Target="../slideMasters/slideMaster1.xml"/></Relationships>
</file>

<file path=ppt/slideLayouts/_rels/slideLayout22.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Master" Target="../slideMasters/slideMaster1.xml"/></Relationships>
</file>

<file path=ppt/slideLayouts/_rels/slideLayout23.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Master" Target="../slideMasters/slideMaster1.xml"/></Relationships>
</file>

<file path=ppt/slideLayouts/_rels/slideLayout24.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Master" Target="../slideMasters/slideMaster1.xml"/></Relationships>
</file>

<file path=ppt/slideLayouts/_rels/slideLayout25.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Master" Target="../slideMasters/slideMaster1.xml"/></Relationships>
</file>

<file path=ppt/slideLayouts/_rels/slideLayout26.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Master" Target="../slideMasters/slideMaster1.xml"/></Relationships>
</file>

<file path=ppt/slideLayouts/_rels/slideLayout27.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Master" Target="../slideMasters/slideMaster1.xml"/></Relationships>
</file>

<file path=ppt/slideLayouts/_rels/slideLayout28.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image" Target="../media/image7.jpeg"/><Relationship Id="rId1" Type="http://schemas.openxmlformats.org/officeDocument/2006/relationships/slideMaster" Target="../slideMasters/slideMaster1.xml"/></Relationships>
</file>

<file path=ppt/slideLayouts/_rels/slideLayout29.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Master" Target="../slideMasters/slideMaster1.xml"/></Relationships>
</file>

<file path=ppt/slideLayouts/_rels/slideLayout30.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Master" Target="../slideMasters/slideMaster1.xml"/></Relationships>
</file>

<file path=ppt/slideLayouts/_rels/slideLayout31.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Master" Target="../slideMasters/slideMaster1.xml"/></Relationships>
</file>

<file path=ppt/slideLayouts/_rels/slideLayout32.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Master" Target="../slideMasters/slideMaster1.xml"/></Relationships>
</file>

<file path=ppt/slideLayouts/_rels/slideLayout33.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Master" Target="../slideMasters/slideMaster1.xml"/></Relationships>
</file>

<file path=ppt/slideLayouts/_rels/slideLayout34.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Master" Target="../slideMasters/slideMaster1.xml"/></Relationships>
</file>

<file path=ppt/slideLayouts/_rels/slideLayout35.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Master" Target="../slideMasters/slideMaster1.xml"/></Relationships>
</file>

<file path=ppt/slideLayouts/_rels/slideLayout36.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Master" Target="../slideMasters/slideMaster1.xml"/></Relationships>
</file>

<file path=ppt/slideLayouts/_rels/slideLayout37.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Master" Target="../slideMasters/slideMaster1.xml"/></Relationships>
</file>

<file path=ppt/slideLayouts/_rels/slideLayout38.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Master" Target="../slideMasters/slideMaster1.xml"/></Relationships>
</file>

<file path=ppt/slideLayouts/_rels/slideLayout39.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image" Target="../media/image7.jpeg"/><Relationship Id="rId1" Type="http://schemas.openxmlformats.org/officeDocument/2006/relationships/slideMaster" Target="../slideMasters/slideMaster1.xml"/></Relationships>
</file>

<file path=ppt/slideLayouts/_rels/slideLayout40.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Master" Target="../slideMasters/slideMaster1.xml"/></Relationships>
</file>

<file path=ppt/slideLayouts/_rels/slideLayout41.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image" Target="../media/image7.jpeg"/><Relationship Id="rId1" Type="http://schemas.openxmlformats.org/officeDocument/2006/relationships/slideMaster" Target="../slideMasters/slideMaster1.xml"/></Relationships>
</file>

<file path=ppt/slideLayouts/_rels/slideLayout42.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Master" Target="../slideMasters/slideMaster1.xml"/></Relationships>
</file>

<file path=ppt/slideLayouts/_rels/slideLayout43.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13.jpeg"/><Relationship Id="rId1" Type="http://schemas.openxmlformats.org/officeDocument/2006/relationships/slideMaster" Target="../slideMasters/slideMaster1.xml"/></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7.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2.xml"/></Relationships>
</file>

<file path=ppt/slideLayouts/_rels/slideLayout48.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2.xml"/></Relationships>
</file>

<file path=ppt/slideLayouts/_rels/slideLayout49.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Master" Target="../slideMasters/slideMaster2.xml"/></Relationships>
</file>

<file path=ppt/slideLayouts/_rels/slideLayout5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1.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Master" Target="../slideMasters/slideMaster2.xml"/></Relationships>
</file>

<file path=ppt/slideLayouts/_rels/slideLayout5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3.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Master" Target="../slideMasters/slideMaster2.xml"/></Relationships>
</file>

<file path=ppt/slideLayouts/_rels/slideLayout54.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Master" Target="../slideMasters/slideMaster2.xml"/></Relationships>
</file>

<file path=ppt/slideLayouts/_rels/slideLayout55.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Master" Target="../slideMasters/slideMaster2.xml"/></Relationships>
</file>

<file path=ppt/slideLayouts/_rels/slideLayout56.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Master" Target="../slideMasters/slideMaster2.xml"/></Relationships>
</file>

<file path=ppt/slideLayouts/_rels/slideLayout57.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Master" Target="../slideMasters/slideMaster2.xml"/></Relationships>
</file>

<file path=ppt/slideLayouts/_rels/slideLayout58.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Master" Target="../slideMasters/slideMaster2.xml"/></Relationships>
</file>

<file path=ppt/slideLayouts/_rels/slideLayout5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60.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7.jpeg"/><Relationship Id="rId1" Type="http://schemas.openxmlformats.org/officeDocument/2006/relationships/slideMaster" Target="../slideMasters/slideMaster2.xml"/></Relationships>
</file>

<file path=ppt/slideLayouts/_rels/slideLayout61.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Rød logo">
    <p:spTree>
      <p:nvGrpSpPr>
        <p:cNvPr id="1" name=""/>
        <p:cNvGrpSpPr/>
        <p:nvPr/>
      </p:nvGrpSpPr>
      <p:grpSpPr>
        <a:xfrm>
          <a:off x="0" y="0"/>
          <a:ext cx="0" cy="0"/>
          <a:chOff x="0" y="0"/>
          <a:chExt cx="0" cy="0"/>
        </a:xfrm>
      </p:grpSpPr>
      <p:pic>
        <p:nvPicPr>
          <p:cNvPr id="6" name="Bilde 5" descr="Et bilde som inneholder objekt&#10;&#10;&#10;&#10;Automatisk generert beskrivelse">
            <a:extLst>
              <a:ext uri="{FF2B5EF4-FFF2-40B4-BE49-F238E27FC236}">
                <a16:creationId xmlns:a16="http://schemas.microsoft.com/office/drawing/2014/main" id="{F28135A9-7864-EA42-BC35-11CA46B6CBC0}"/>
              </a:ext>
            </a:extLst>
          </p:cNvPr>
          <p:cNvPicPr>
            <a:picLocks noChangeAspect="1"/>
          </p:cNvPicPr>
          <p:nvPr userDrawn="1"/>
        </p:nvPicPr>
        <p:blipFill>
          <a:blip r:embed="rId2"/>
          <a:stretch>
            <a:fillRect/>
          </a:stretch>
        </p:blipFill>
        <p:spPr>
          <a:xfrm>
            <a:off x="3765550" y="2901950"/>
            <a:ext cx="4660900" cy="1054100"/>
          </a:xfrm>
          <a:prstGeom prst="rect">
            <a:avLst/>
          </a:prstGeom>
        </p:spPr>
      </p:pic>
    </p:spTree>
    <p:extLst>
      <p:ext uri="{BB962C8B-B14F-4D97-AF65-F5344CB8AC3E}">
        <p14:creationId xmlns:p14="http://schemas.microsoft.com/office/powerpoint/2010/main" val="51332879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Logo på rød bakgrunn">
    <p:bg>
      <p:bgPr>
        <a:solidFill>
          <a:srgbClr val="D2002B"/>
        </a:solidFill>
        <a:effectLst/>
      </p:bgPr>
    </p:bg>
    <p:spTree>
      <p:nvGrpSpPr>
        <p:cNvPr id="1" name=""/>
        <p:cNvGrpSpPr/>
        <p:nvPr/>
      </p:nvGrpSpPr>
      <p:grpSpPr>
        <a:xfrm>
          <a:off x="0" y="0"/>
          <a:ext cx="0" cy="0"/>
          <a:chOff x="0" y="0"/>
          <a:chExt cx="0" cy="0"/>
        </a:xfrm>
      </p:grpSpPr>
      <p:pic>
        <p:nvPicPr>
          <p:cNvPr id="3" name="Bilde 2">
            <a:extLst>
              <a:ext uri="{FF2B5EF4-FFF2-40B4-BE49-F238E27FC236}">
                <a16:creationId xmlns:a16="http://schemas.microsoft.com/office/drawing/2014/main" id="{14C717CD-C564-444B-9B54-49514DB5E238}"/>
              </a:ext>
            </a:extLst>
          </p:cNvPr>
          <p:cNvPicPr>
            <a:picLocks noChangeAspect="1"/>
          </p:cNvPicPr>
          <p:nvPr userDrawn="1"/>
        </p:nvPicPr>
        <p:blipFill>
          <a:blip r:embed="rId2"/>
          <a:stretch>
            <a:fillRect/>
          </a:stretch>
        </p:blipFill>
        <p:spPr>
          <a:xfrm>
            <a:off x="3765550" y="2901950"/>
            <a:ext cx="4660900" cy="1054100"/>
          </a:xfrm>
          <a:prstGeom prst="rect">
            <a:avLst/>
          </a:prstGeom>
        </p:spPr>
      </p:pic>
    </p:spTree>
    <p:extLst>
      <p:ext uri="{BB962C8B-B14F-4D97-AF65-F5344CB8AC3E}">
        <p14:creationId xmlns:p14="http://schemas.microsoft.com/office/powerpoint/2010/main" val="350256941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1_Logo på rød bakgrunn">
    <p:bg>
      <p:bgPr>
        <a:solidFill>
          <a:srgbClr val="D2002B"/>
        </a:solidFill>
        <a:effectLst/>
      </p:bgPr>
    </p:bg>
    <p:spTree>
      <p:nvGrpSpPr>
        <p:cNvPr id="1" name=""/>
        <p:cNvGrpSpPr/>
        <p:nvPr/>
      </p:nvGrpSpPr>
      <p:grpSpPr>
        <a:xfrm>
          <a:off x="0" y="0"/>
          <a:ext cx="0" cy="0"/>
          <a:chOff x="0" y="0"/>
          <a:chExt cx="0" cy="0"/>
        </a:xfrm>
      </p:grpSpPr>
      <p:pic>
        <p:nvPicPr>
          <p:cNvPr id="4" name="Bilde 3" descr="Et bilde som inneholder tegning&#10;&#10;Automatisk generert beskrivelse">
            <a:extLst>
              <a:ext uri="{FF2B5EF4-FFF2-40B4-BE49-F238E27FC236}">
                <a16:creationId xmlns:a16="http://schemas.microsoft.com/office/drawing/2014/main" id="{2553CEAE-3B2B-EC4C-A4D3-CC85C555EFAA}"/>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3652084" y="2949993"/>
            <a:ext cx="4887832" cy="958015"/>
          </a:xfrm>
          <a:prstGeom prst="rect">
            <a:avLst/>
          </a:prstGeom>
        </p:spPr>
      </p:pic>
    </p:spTree>
    <p:extLst>
      <p:ext uri="{BB962C8B-B14F-4D97-AF65-F5344CB8AC3E}">
        <p14:creationId xmlns:p14="http://schemas.microsoft.com/office/powerpoint/2010/main" val="3174608458"/>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Red logo">
    <p:spTree>
      <p:nvGrpSpPr>
        <p:cNvPr id="1" name=""/>
        <p:cNvGrpSpPr/>
        <p:nvPr/>
      </p:nvGrpSpPr>
      <p:grpSpPr>
        <a:xfrm>
          <a:off x="0" y="0"/>
          <a:ext cx="0" cy="0"/>
          <a:chOff x="0" y="0"/>
          <a:chExt cx="0" cy="0"/>
        </a:xfrm>
      </p:grpSpPr>
      <p:pic>
        <p:nvPicPr>
          <p:cNvPr id="5" name="Bilde 4">
            <a:extLst>
              <a:ext uri="{FF2B5EF4-FFF2-40B4-BE49-F238E27FC236}">
                <a16:creationId xmlns:a16="http://schemas.microsoft.com/office/drawing/2014/main" id="{C3D1DC64-24A8-7C45-B7B6-71B1E06786B8}"/>
              </a:ext>
            </a:extLst>
          </p:cNvPr>
          <p:cNvPicPr>
            <a:picLocks noChangeAspect="1"/>
          </p:cNvPicPr>
          <p:nvPr userDrawn="1"/>
        </p:nvPicPr>
        <p:blipFill>
          <a:blip r:embed="rId2"/>
          <a:stretch>
            <a:fillRect/>
          </a:stretch>
        </p:blipFill>
        <p:spPr>
          <a:xfrm>
            <a:off x="3771900" y="2997200"/>
            <a:ext cx="4648200" cy="863600"/>
          </a:xfrm>
          <a:prstGeom prst="rect">
            <a:avLst/>
          </a:prstGeom>
        </p:spPr>
      </p:pic>
    </p:spTree>
    <p:extLst>
      <p:ext uri="{BB962C8B-B14F-4D97-AF65-F5344CB8AC3E}">
        <p14:creationId xmlns:p14="http://schemas.microsoft.com/office/powerpoint/2010/main" val="126720254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Logo on red background">
    <p:bg>
      <p:bgPr>
        <a:solidFill>
          <a:srgbClr val="D2002B"/>
        </a:solidFill>
        <a:effectLst/>
      </p:bgPr>
    </p:bg>
    <p:spTree>
      <p:nvGrpSpPr>
        <p:cNvPr id="1" name=""/>
        <p:cNvGrpSpPr/>
        <p:nvPr/>
      </p:nvGrpSpPr>
      <p:grpSpPr>
        <a:xfrm>
          <a:off x="0" y="0"/>
          <a:ext cx="0" cy="0"/>
          <a:chOff x="0" y="0"/>
          <a:chExt cx="0" cy="0"/>
        </a:xfrm>
      </p:grpSpPr>
      <p:pic>
        <p:nvPicPr>
          <p:cNvPr id="3" name="Bilde 2">
            <a:extLst>
              <a:ext uri="{FF2B5EF4-FFF2-40B4-BE49-F238E27FC236}">
                <a16:creationId xmlns:a16="http://schemas.microsoft.com/office/drawing/2014/main" id="{2E5B0986-EDA4-E645-A2CC-7235DFEBFA32}"/>
              </a:ext>
            </a:extLst>
          </p:cNvPr>
          <p:cNvPicPr>
            <a:picLocks noChangeAspect="1"/>
          </p:cNvPicPr>
          <p:nvPr userDrawn="1"/>
        </p:nvPicPr>
        <p:blipFill>
          <a:blip r:embed="rId2"/>
          <a:stretch>
            <a:fillRect/>
          </a:stretch>
        </p:blipFill>
        <p:spPr>
          <a:xfrm>
            <a:off x="3771900" y="2997200"/>
            <a:ext cx="4648200" cy="863600"/>
          </a:xfrm>
          <a:prstGeom prst="rect">
            <a:avLst/>
          </a:prstGeom>
        </p:spPr>
      </p:pic>
    </p:spTree>
    <p:extLst>
      <p:ext uri="{BB962C8B-B14F-4D97-AF65-F5344CB8AC3E}">
        <p14:creationId xmlns:p14="http://schemas.microsoft.com/office/powerpoint/2010/main" val="2670052349"/>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 preserve="1">
  <p:cSld name="Kapittel">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000B2ABB-797D-6D4E-8B9C-7322AB6B5428}"/>
              </a:ext>
            </a:extLst>
          </p:cNvPr>
          <p:cNvSpPr>
            <a:spLocks noGrp="1"/>
          </p:cNvSpPr>
          <p:nvPr>
            <p:ph type="ctrTitle"/>
          </p:nvPr>
        </p:nvSpPr>
        <p:spPr>
          <a:xfrm>
            <a:off x="1524000" y="1122363"/>
            <a:ext cx="9144000" cy="2387600"/>
          </a:xfrm>
        </p:spPr>
        <p:txBody>
          <a:bodyPr anchor="b"/>
          <a:lstStyle>
            <a:lvl1pPr algn="ctr">
              <a:defRPr sz="6000">
                <a:solidFill>
                  <a:srgbClr val="D2002B"/>
                </a:solidFill>
              </a:defRPr>
            </a:lvl1pPr>
          </a:lstStyle>
          <a:p>
            <a:r>
              <a:rPr lang="nb-NO"/>
              <a:t>Klikk for å redigere tittelstil</a:t>
            </a:r>
          </a:p>
        </p:txBody>
      </p:sp>
      <p:sp>
        <p:nvSpPr>
          <p:cNvPr id="3" name="Undertittel 2">
            <a:extLst>
              <a:ext uri="{FF2B5EF4-FFF2-40B4-BE49-F238E27FC236}">
                <a16:creationId xmlns:a16="http://schemas.microsoft.com/office/drawing/2014/main" id="{DC16EDBB-B8D9-674E-B664-6D4E9C1BB607}"/>
              </a:ext>
            </a:extLst>
          </p:cNvPr>
          <p:cNvSpPr>
            <a:spLocks noGrp="1"/>
          </p:cNvSpPr>
          <p:nvPr>
            <p:ph type="subTitle" idx="1"/>
          </p:nvPr>
        </p:nvSpPr>
        <p:spPr>
          <a:xfrm>
            <a:off x="1524000" y="3602038"/>
            <a:ext cx="9144000" cy="1655762"/>
          </a:xfrm>
        </p:spPr>
        <p:txBody>
          <a:bodyPr/>
          <a:lstStyle>
            <a:lvl1pPr marL="0" indent="0" algn="ctr">
              <a:buNone/>
              <a:defRPr sz="2400">
                <a:solidFill>
                  <a:schemeClr val="tx1">
                    <a:lumMod val="95000"/>
                    <a:lumOff val="5000"/>
                  </a:schemeClr>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nb-NO"/>
              <a:t>Klikk for å redigere undertittelstil i malen</a:t>
            </a:r>
          </a:p>
        </p:txBody>
      </p:sp>
      <p:pic>
        <p:nvPicPr>
          <p:cNvPr id="5" name="Bilde 4">
            <a:extLst>
              <a:ext uri="{FF2B5EF4-FFF2-40B4-BE49-F238E27FC236}">
                <a16:creationId xmlns:a16="http://schemas.microsoft.com/office/drawing/2014/main" id="{911BBE4A-C00E-5649-91D8-9C0E408B4EDD}"/>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342768" y="6073079"/>
            <a:ext cx="1022976" cy="427605"/>
          </a:xfrm>
          <a:prstGeom prst="rect">
            <a:avLst/>
          </a:prstGeom>
        </p:spPr>
      </p:pic>
    </p:spTree>
    <p:extLst>
      <p:ext uri="{BB962C8B-B14F-4D97-AF65-F5344CB8AC3E}">
        <p14:creationId xmlns:p14="http://schemas.microsoft.com/office/powerpoint/2010/main" val="208356016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obj" preserve="1">
  <p:cSld name="Punktliste">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B2C68AED-3A99-704D-8F97-DB2A70EDEE29}"/>
              </a:ext>
            </a:extLst>
          </p:cNvPr>
          <p:cNvSpPr>
            <a:spLocks noGrp="1"/>
          </p:cNvSpPr>
          <p:nvPr>
            <p:ph type="title"/>
          </p:nvPr>
        </p:nvSpPr>
        <p:spPr/>
        <p:txBody>
          <a:bodyPr/>
          <a:lstStyle>
            <a:lvl1pPr>
              <a:defRPr>
                <a:solidFill>
                  <a:srgbClr val="D2002B"/>
                </a:solidFill>
              </a:defRPr>
            </a:lvl1pPr>
          </a:lstStyle>
          <a:p>
            <a:r>
              <a:rPr lang="nb-NO"/>
              <a:t>Klikk for å redigere tittelstil</a:t>
            </a:r>
          </a:p>
        </p:txBody>
      </p:sp>
      <p:sp>
        <p:nvSpPr>
          <p:cNvPr id="3" name="Plassholder for innhold 2">
            <a:extLst>
              <a:ext uri="{FF2B5EF4-FFF2-40B4-BE49-F238E27FC236}">
                <a16:creationId xmlns:a16="http://schemas.microsoft.com/office/drawing/2014/main" id="{FE4A1D1D-C8A3-914A-83EF-30FC6150C8FB}"/>
              </a:ext>
            </a:extLst>
          </p:cNvPr>
          <p:cNvSpPr>
            <a:spLocks noGrp="1"/>
          </p:cNvSpPr>
          <p:nvPr>
            <p:ph idx="1"/>
          </p:nvPr>
        </p:nvSpPr>
        <p:spPr/>
        <p:txBody>
          <a:bodyPr>
            <a:normAutofit/>
          </a:bodyPr>
          <a:lstStyle>
            <a:lvl1pPr>
              <a:defRPr sz="2000" b="0">
                <a:solidFill>
                  <a:schemeClr val="tx1">
                    <a:lumMod val="95000"/>
                    <a:lumOff val="5000"/>
                  </a:schemeClr>
                </a:solidFill>
              </a:defRPr>
            </a:lvl1pPr>
          </a:lstStyle>
          <a:p>
            <a:r>
              <a:rPr lang="nb-NO"/>
              <a:t>Rediger tekststiler i malen
Andre nivå
Tredje nivå
Fjerde nivå
Femte nivå</a:t>
            </a:r>
          </a:p>
        </p:txBody>
      </p:sp>
      <p:sp>
        <p:nvSpPr>
          <p:cNvPr id="5" name="Plassholder for bunntekst 4">
            <a:extLst>
              <a:ext uri="{FF2B5EF4-FFF2-40B4-BE49-F238E27FC236}">
                <a16:creationId xmlns:a16="http://schemas.microsoft.com/office/drawing/2014/main" id="{76F18708-A87B-1B46-B96E-29C6E8ABB95D}"/>
              </a:ext>
            </a:extLst>
          </p:cNvPr>
          <p:cNvSpPr>
            <a:spLocks noGrp="1"/>
          </p:cNvSpPr>
          <p:nvPr>
            <p:ph type="ftr" sz="quarter" idx="11"/>
          </p:nvPr>
        </p:nvSpPr>
        <p:spPr>
          <a:xfrm>
            <a:off x="4038600" y="6356350"/>
            <a:ext cx="7315200" cy="365125"/>
          </a:xfrm>
          <a:prstGeom prst="rect">
            <a:avLst/>
          </a:prstGeom>
        </p:spPr>
        <p:txBody>
          <a:bodyPr/>
          <a:lstStyle/>
          <a:p>
            <a:r>
              <a:rPr lang="nb-NO"/>
              <a:t>Kildehenvisning</a:t>
            </a:r>
          </a:p>
        </p:txBody>
      </p:sp>
      <p:pic>
        <p:nvPicPr>
          <p:cNvPr id="8" name="Bilde 7">
            <a:extLst>
              <a:ext uri="{FF2B5EF4-FFF2-40B4-BE49-F238E27FC236}">
                <a16:creationId xmlns:a16="http://schemas.microsoft.com/office/drawing/2014/main" id="{6D576525-A9DD-134A-B8A4-C33D341D6275}"/>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342768" y="6073079"/>
            <a:ext cx="1022976" cy="427605"/>
          </a:xfrm>
          <a:prstGeom prst="rect">
            <a:avLst/>
          </a:prstGeom>
        </p:spPr>
      </p:pic>
    </p:spTree>
    <p:extLst>
      <p:ext uri="{BB962C8B-B14F-4D97-AF65-F5344CB8AC3E}">
        <p14:creationId xmlns:p14="http://schemas.microsoft.com/office/powerpoint/2010/main" val="289997879"/>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 preserve="1">
  <p:cSld name="Smart punktliste">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B2C68AED-3A99-704D-8F97-DB2A70EDEE29}"/>
              </a:ext>
            </a:extLst>
          </p:cNvPr>
          <p:cNvSpPr>
            <a:spLocks noGrp="1"/>
          </p:cNvSpPr>
          <p:nvPr>
            <p:ph type="title"/>
          </p:nvPr>
        </p:nvSpPr>
        <p:spPr/>
        <p:txBody>
          <a:bodyPr/>
          <a:lstStyle>
            <a:lvl1pPr>
              <a:defRPr>
                <a:solidFill>
                  <a:srgbClr val="D2002B"/>
                </a:solidFill>
              </a:defRPr>
            </a:lvl1pPr>
          </a:lstStyle>
          <a:p>
            <a:r>
              <a:rPr lang="nb-NO"/>
              <a:t>Klikk for å redigere tittelstil</a:t>
            </a:r>
          </a:p>
        </p:txBody>
      </p:sp>
      <p:sp>
        <p:nvSpPr>
          <p:cNvPr id="3" name="Plassholder for innhold 2">
            <a:extLst>
              <a:ext uri="{FF2B5EF4-FFF2-40B4-BE49-F238E27FC236}">
                <a16:creationId xmlns:a16="http://schemas.microsoft.com/office/drawing/2014/main" id="{FE4A1D1D-C8A3-914A-83EF-30FC6150C8FB}"/>
              </a:ext>
            </a:extLst>
          </p:cNvPr>
          <p:cNvSpPr>
            <a:spLocks noGrp="1"/>
          </p:cNvSpPr>
          <p:nvPr>
            <p:ph idx="1"/>
          </p:nvPr>
        </p:nvSpPr>
        <p:spPr/>
        <p:txBody>
          <a:bodyPr>
            <a:normAutofit/>
          </a:bodyPr>
          <a:lstStyle>
            <a:lvl1pPr>
              <a:defRPr sz="2000" b="0">
                <a:solidFill>
                  <a:schemeClr val="tx1">
                    <a:lumMod val="95000"/>
                    <a:lumOff val="5000"/>
                  </a:schemeClr>
                </a:solidFill>
              </a:defRPr>
            </a:lvl1pPr>
          </a:lstStyle>
          <a:p>
            <a:r>
              <a:rPr lang="nb-NO"/>
              <a:t>Rediger tekststiler i malen
Andre nivå
Tredje nivå
Fjerde nivå
Femte nivå</a:t>
            </a:r>
          </a:p>
        </p:txBody>
      </p:sp>
      <p:sp>
        <p:nvSpPr>
          <p:cNvPr id="5" name="Plassholder for bunntekst 4">
            <a:extLst>
              <a:ext uri="{FF2B5EF4-FFF2-40B4-BE49-F238E27FC236}">
                <a16:creationId xmlns:a16="http://schemas.microsoft.com/office/drawing/2014/main" id="{76F18708-A87B-1B46-B96E-29C6E8ABB95D}"/>
              </a:ext>
            </a:extLst>
          </p:cNvPr>
          <p:cNvSpPr>
            <a:spLocks noGrp="1"/>
          </p:cNvSpPr>
          <p:nvPr>
            <p:ph type="ftr" sz="quarter" idx="11"/>
          </p:nvPr>
        </p:nvSpPr>
        <p:spPr>
          <a:xfrm>
            <a:off x="4038600" y="6356350"/>
            <a:ext cx="7315200" cy="365125"/>
          </a:xfrm>
          <a:prstGeom prst="rect">
            <a:avLst/>
          </a:prstGeom>
        </p:spPr>
        <p:txBody>
          <a:bodyPr/>
          <a:lstStyle/>
          <a:p>
            <a:r>
              <a:rPr lang="nb-NO"/>
              <a:t>Kildehenvisning</a:t>
            </a:r>
          </a:p>
        </p:txBody>
      </p:sp>
      <p:pic>
        <p:nvPicPr>
          <p:cNvPr id="8" name="Bilde 7">
            <a:extLst>
              <a:ext uri="{FF2B5EF4-FFF2-40B4-BE49-F238E27FC236}">
                <a16:creationId xmlns:a16="http://schemas.microsoft.com/office/drawing/2014/main" id="{A8F34021-95FB-D242-9C05-021599F2B012}"/>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342768" y="6073079"/>
            <a:ext cx="1022976" cy="427605"/>
          </a:xfrm>
          <a:prstGeom prst="rect">
            <a:avLst/>
          </a:prstGeom>
        </p:spPr>
      </p:pic>
    </p:spTree>
    <p:extLst>
      <p:ext uri="{BB962C8B-B14F-4D97-AF65-F5344CB8AC3E}">
        <p14:creationId xmlns:p14="http://schemas.microsoft.com/office/powerpoint/2010/main" val="167982477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subTnLst>
                                    <p:animClr clrSpc="rgb" dir="cw">
                                      <p:cBhvr override="childStyle">
                                        <p:cTn dur="1" fill="hold" display="0" masterRel="nextClick" afterEffect="1"/>
                                        <p:tgtEl>
                                          <p:spTgt spid="3">
                                            <p:txEl>
                                              <p:pRg st="0" end="0"/>
                                            </p:txEl>
                                          </p:spTgt>
                                        </p:tgtEl>
                                        <p:attrNameLst>
                                          <p:attrName>ppt_c</p:attrName>
                                        </p:attrNameLst>
                                      </p:cBhvr>
                                      <p:to>
                                        <a:srgbClr val="C1C1C1"/>
                                      </p:to>
                                    </p:animClr>
                                  </p:sub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tmplLst>
          <p:tmpl lvl="1">
            <p:tnLst>
              <p:par>
                <p:cTn presetID="1" presetClass="entr" presetSubtype="0" fill="hold" nodeType="clickEffect">
                  <p:stCondLst>
                    <p:cond delay="0"/>
                  </p:stCondLst>
                  <p:childTnLst>
                    <p:set>
                      <p:cBhvr>
                        <p:cTn dur="1" fill="hold">
                          <p:stCondLst>
                            <p:cond delay="0"/>
                          </p:stCondLst>
                        </p:cTn>
                        <p:tgtEl>
                          <p:spTgt spid="3"/>
                        </p:tgtEl>
                        <p:attrNameLst>
                          <p:attrName>style.visibility</p:attrName>
                        </p:attrNameLst>
                      </p:cBhvr>
                      <p:to>
                        <p:strVal val="visible"/>
                      </p:to>
                    </p:set>
                  </p:childTnLst>
                  <p:subTnLst>
                    <p:animClr clrSpc="rgb" dir="cw">
                      <p:cBhvr override="childStyle">
                        <p:cTn dur="1" fill="hold" display="0" masterRel="nextClick" afterEffect="1"/>
                        <p:tgtEl>
                          <p:spTgt spid="3"/>
                        </p:tgtEl>
                        <p:attrNameLst>
                          <p:attrName>ppt_c</p:attrName>
                        </p:attrNameLst>
                      </p:cBhvr>
                      <p:to>
                        <a:srgbClr val="C1C1C1"/>
                      </p:to>
                    </p:animClr>
                  </p:subTnLst>
                </p:cTn>
              </p:par>
            </p:tnLst>
          </p:tmpl>
        </p:tmplLst>
      </p:bldP>
    </p:bldLst>
  </p:timing>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Tekstinnhold">
    <p:spTree>
      <p:nvGrpSpPr>
        <p:cNvPr id="1" name=""/>
        <p:cNvGrpSpPr/>
        <p:nvPr/>
      </p:nvGrpSpPr>
      <p:grpSpPr>
        <a:xfrm>
          <a:off x="0" y="0"/>
          <a:ext cx="0" cy="0"/>
          <a:chOff x="0" y="0"/>
          <a:chExt cx="0" cy="0"/>
        </a:xfrm>
      </p:grpSpPr>
      <p:sp>
        <p:nvSpPr>
          <p:cNvPr id="3" name="Plassholder for innhold 2">
            <a:extLst>
              <a:ext uri="{FF2B5EF4-FFF2-40B4-BE49-F238E27FC236}">
                <a16:creationId xmlns:a16="http://schemas.microsoft.com/office/drawing/2014/main" id="{FE4A1D1D-C8A3-914A-83EF-30FC6150C8FB}"/>
              </a:ext>
            </a:extLst>
          </p:cNvPr>
          <p:cNvSpPr>
            <a:spLocks noGrp="1"/>
          </p:cNvSpPr>
          <p:nvPr>
            <p:ph idx="1"/>
          </p:nvPr>
        </p:nvSpPr>
        <p:spPr>
          <a:xfrm>
            <a:off x="961292" y="949569"/>
            <a:ext cx="10392507" cy="4655100"/>
          </a:xfrm>
        </p:spPr>
        <p:txBody>
          <a:bodyPr>
            <a:normAutofit/>
          </a:bodyPr>
          <a:lstStyle>
            <a:lvl1pPr marL="0" indent="0">
              <a:buNone/>
              <a:defRPr sz="2000" b="0">
                <a:solidFill>
                  <a:schemeClr val="tx1">
                    <a:lumMod val="95000"/>
                    <a:lumOff val="5000"/>
                  </a:schemeClr>
                </a:solidFill>
              </a:defRPr>
            </a:lvl1pPr>
          </a:lstStyle>
          <a:p>
            <a:r>
              <a:rPr lang="nb-NO"/>
              <a:t>Rediger tekststiler i malen
Andre nivå
Tredje nivå
Fjerde nivå
Femte nivå</a:t>
            </a:r>
          </a:p>
        </p:txBody>
      </p:sp>
      <p:sp>
        <p:nvSpPr>
          <p:cNvPr id="5" name="Plassholder for bunntekst 4">
            <a:extLst>
              <a:ext uri="{FF2B5EF4-FFF2-40B4-BE49-F238E27FC236}">
                <a16:creationId xmlns:a16="http://schemas.microsoft.com/office/drawing/2014/main" id="{76F18708-A87B-1B46-B96E-29C6E8ABB95D}"/>
              </a:ext>
            </a:extLst>
          </p:cNvPr>
          <p:cNvSpPr>
            <a:spLocks noGrp="1"/>
          </p:cNvSpPr>
          <p:nvPr>
            <p:ph type="ftr" sz="quarter" idx="11"/>
          </p:nvPr>
        </p:nvSpPr>
        <p:spPr>
          <a:xfrm>
            <a:off x="4038600" y="5908431"/>
            <a:ext cx="7315200" cy="365125"/>
          </a:xfrm>
          <a:prstGeom prst="rect">
            <a:avLst/>
          </a:prstGeom>
        </p:spPr>
        <p:txBody>
          <a:bodyPr/>
          <a:lstStyle/>
          <a:p>
            <a:r>
              <a:rPr lang="nb-NO"/>
              <a:t>Kildehenvisning</a:t>
            </a:r>
          </a:p>
        </p:txBody>
      </p:sp>
      <p:pic>
        <p:nvPicPr>
          <p:cNvPr id="7" name="Bilde 6">
            <a:extLst>
              <a:ext uri="{FF2B5EF4-FFF2-40B4-BE49-F238E27FC236}">
                <a16:creationId xmlns:a16="http://schemas.microsoft.com/office/drawing/2014/main" id="{2E32101C-9D0A-874D-B2A1-659D9078999F}"/>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342768" y="6073079"/>
            <a:ext cx="1022976" cy="427605"/>
          </a:xfrm>
          <a:prstGeom prst="rect">
            <a:avLst/>
          </a:prstGeom>
        </p:spPr>
      </p:pic>
    </p:spTree>
    <p:extLst>
      <p:ext uri="{BB962C8B-B14F-4D97-AF65-F5344CB8AC3E}">
        <p14:creationId xmlns:p14="http://schemas.microsoft.com/office/powerpoint/2010/main" val="210630003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tmplLst>
          <p:tmpl lvl="1">
            <p:tnLst>
              <p:par>
                <p:cTn presetID="1" presetClass="entr" presetSubtype="0" fill="hold" nodeType="clickEffect">
                  <p:stCondLst>
                    <p:cond delay="0"/>
                  </p:stCondLst>
                  <p:childTnLst>
                    <p:set>
                      <p:cBhvr>
                        <p:cTn dur="1" fill="hold">
                          <p:stCondLst>
                            <p:cond delay="0"/>
                          </p:stCondLst>
                        </p:cTn>
                        <p:tgtEl>
                          <p:spTgt spid="3"/>
                        </p:tgtEl>
                        <p:attrNameLst>
                          <p:attrName>style.visibility</p:attrName>
                        </p:attrNameLst>
                      </p:cBhvr>
                      <p:to>
                        <p:strVal val="visible"/>
                      </p:to>
                    </p:set>
                  </p:childTnLst>
                </p:cTn>
              </p:par>
            </p:tnLst>
          </p:tmpl>
        </p:tmplLst>
      </p:bldP>
    </p:bldLst>
  </p:timing>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Sitat">
    <p:spTree>
      <p:nvGrpSpPr>
        <p:cNvPr id="1" name=""/>
        <p:cNvGrpSpPr/>
        <p:nvPr/>
      </p:nvGrpSpPr>
      <p:grpSpPr>
        <a:xfrm>
          <a:off x="0" y="0"/>
          <a:ext cx="0" cy="0"/>
          <a:chOff x="0" y="0"/>
          <a:chExt cx="0" cy="0"/>
        </a:xfrm>
      </p:grpSpPr>
      <p:sp>
        <p:nvSpPr>
          <p:cNvPr id="8" name="Plassholder for tekst 7">
            <a:extLst>
              <a:ext uri="{FF2B5EF4-FFF2-40B4-BE49-F238E27FC236}">
                <a16:creationId xmlns:a16="http://schemas.microsoft.com/office/drawing/2014/main" id="{313A3025-CD08-FD43-8BF8-D83B80F2D372}"/>
              </a:ext>
            </a:extLst>
          </p:cNvPr>
          <p:cNvSpPr>
            <a:spLocks noGrp="1"/>
          </p:cNvSpPr>
          <p:nvPr>
            <p:ph type="body" sz="quarter" idx="13" hasCustomPrompt="1"/>
          </p:nvPr>
        </p:nvSpPr>
        <p:spPr>
          <a:xfrm>
            <a:off x="1008405" y="1917700"/>
            <a:ext cx="6486258" cy="2070100"/>
          </a:xfrm>
        </p:spPr>
        <p:txBody>
          <a:bodyPr anchor="b">
            <a:normAutofit/>
          </a:bodyPr>
          <a:lstStyle>
            <a:lvl1pPr marL="0" indent="0">
              <a:buNone/>
              <a:defRPr sz="3600">
                <a:solidFill>
                  <a:schemeClr val="tx1">
                    <a:lumMod val="95000"/>
                    <a:lumOff val="5000"/>
                  </a:schemeClr>
                </a:solidFill>
              </a:defRPr>
            </a:lvl1pPr>
          </a:lstStyle>
          <a:p>
            <a:r>
              <a:rPr lang="nb-NO"/>
              <a:t>Sitat fra kjent person</a:t>
            </a:r>
          </a:p>
        </p:txBody>
      </p:sp>
      <p:sp>
        <p:nvSpPr>
          <p:cNvPr id="12" name="Plassholder for tekst 11">
            <a:extLst>
              <a:ext uri="{FF2B5EF4-FFF2-40B4-BE49-F238E27FC236}">
                <a16:creationId xmlns:a16="http://schemas.microsoft.com/office/drawing/2014/main" id="{AD0A5E21-6A22-7D43-B2F4-6F47285A42E8}"/>
              </a:ext>
            </a:extLst>
          </p:cNvPr>
          <p:cNvSpPr>
            <a:spLocks noGrp="1"/>
          </p:cNvSpPr>
          <p:nvPr>
            <p:ph type="body" sz="quarter" idx="14" hasCustomPrompt="1"/>
          </p:nvPr>
        </p:nvSpPr>
        <p:spPr>
          <a:xfrm>
            <a:off x="1008405" y="4203700"/>
            <a:ext cx="6486258" cy="482600"/>
          </a:xfrm>
        </p:spPr>
        <p:txBody>
          <a:bodyPr/>
          <a:lstStyle>
            <a:lvl1pPr marL="0" indent="0">
              <a:buNone/>
              <a:defRPr b="1">
                <a:solidFill>
                  <a:srgbClr val="C00000"/>
                </a:solidFill>
              </a:defRPr>
            </a:lvl1pPr>
          </a:lstStyle>
          <a:p>
            <a:r>
              <a:rPr lang="nb-NO"/>
              <a:t>Navn på person</a:t>
            </a:r>
          </a:p>
        </p:txBody>
      </p:sp>
      <p:sp>
        <p:nvSpPr>
          <p:cNvPr id="14" name="Plassholder for tekst 13">
            <a:extLst>
              <a:ext uri="{FF2B5EF4-FFF2-40B4-BE49-F238E27FC236}">
                <a16:creationId xmlns:a16="http://schemas.microsoft.com/office/drawing/2014/main" id="{C06D30DD-C9AA-A74E-8236-A55A61266FB6}"/>
              </a:ext>
            </a:extLst>
          </p:cNvPr>
          <p:cNvSpPr>
            <a:spLocks noGrp="1"/>
          </p:cNvSpPr>
          <p:nvPr>
            <p:ph type="body" sz="quarter" idx="15" hasCustomPrompt="1"/>
          </p:nvPr>
        </p:nvSpPr>
        <p:spPr>
          <a:xfrm>
            <a:off x="1008405" y="4686300"/>
            <a:ext cx="6486258" cy="482600"/>
          </a:xfrm>
        </p:spPr>
        <p:txBody>
          <a:bodyPr>
            <a:normAutofit/>
          </a:bodyPr>
          <a:lstStyle>
            <a:lvl1pPr marL="0" indent="0">
              <a:buNone/>
              <a:defRPr sz="2000">
                <a:solidFill>
                  <a:schemeClr val="tx1">
                    <a:lumMod val="95000"/>
                    <a:lumOff val="5000"/>
                  </a:schemeClr>
                </a:solidFill>
              </a:defRPr>
            </a:lvl1pPr>
          </a:lstStyle>
          <a:p>
            <a:r>
              <a:rPr lang="nb-NO"/>
              <a:t>Tittel på person</a:t>
            </a:r>
          </a:p>
        </p:txBody>
      </p:sp>
      <p:sp>
        <p:nvSpPr>
          <p:cNvPr id="16" name="Plassholder for bilde 15">
            <a:extLst>
              <a:ext uri="{FF2B5EF4-FFF2-40B4-BE49-F238E27FC236}">
                <a16:creationId xmlns:a16="http://schemas.microsoft.com/office/drawing/2014/main" id="{C642F17B-7F49-F045-B8A0-848CC25C0D7F}"/>
              </a:ext>
            </a:extLst>
          </p:cNvPr>
          <p:cNvSpPr>
            <a:spLocks noGrp="1"/>
          </p:cNvSpPr>
          <p:nvPr>
            <p:ph type="pic" sz="quarter" idx="16" hasCustomPrompt="1"/>
          </p:nvPr>
        </p:nvSpPr>
        <p:spPr>
          <a:xfrm>
            <a:off x="7672699" y="1404938"/>
            <a:ext cx="3810000" cy="4302125"/>
          </a:xfrm>
        </p:spPr>
        <p:txBody>
          <a:bodyPr/>
          <a:lstStyle/>
          <a:p>
            <a:r>
              <a:rPr lang="nb-NO"/>
              <a:t>Bilde av person</a:t>
            </a:r>
          </a:p>
        </p:txBody>
      </p:sp>
      <p:pic>
        <p:nvPicPr>
          <p:cNvPr id="9" name="Bilde 8">
            <a:extLst>
              <a:ext uri="{FF2B5EF4-FFF2-40B4-BE49-F238E27FC236}">
                <a16:creationId xmlns:a16="http://schemas.microsoft.com/office/drawing/2014/main" id="{919A7B9F-5930-C948-A4DE-88F9CF947A64}"/>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342768" y="6073079"/>
            <a:ext cx="1022976" cy="427605"/>
          </a:xfrm>
          <a:prstGeom prst="rect">
            <a:avLst/>
          </a:prstGeom>
        </p:spPr>
      </p:pic>
    </p:spTree>
    <p:extLst>
      <p:ext uri="{BB962C8B-B14F-4D97-AF65-F5344CB8AC3E}">
        <p14:creationId xmlns:p14="http://schemas.microsoft.com/office/powerpoint/2010/main" val="1515170490"/>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twoObj" preserve="1">
  <p:cSld name="Sammenligning">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1ACA2F30-5B48-0D4B-A64D-C11205F3E28A}"/>
              </a:ext>
            </a:extLst>
          </p:cNvPr>
          <p:cNvSpPr>
            <a:spLocks noGrp="1"/>
          </p:cNvSpPr>
          <p:nvPr>
            <p:ph type="title"/>
          </p:nvPr>
        </p:nvSpPr>
        <p:spPr>
          <a:xfrm>
            <a:off x="1086678" y="365125"/>
            <a:ext cx="10267122" cy="1325563"/>
          </a:xfrm>
        </p:spPr>
        <p:txBody>
          <a:bodyPr/>
          <a:lstStyle>
            <a:lvl1pPr>
              <a:defRPr>
                <a:solidFill>
                  <a:srgbClr val="D2002B"/>
                </a:solidFill>
              </a:defRPr>
            </a:lvl1pPr>
          </a:lstStyle>
          <a:p>
            <a:r>
              <a:rPr lang="nb-NO"/>
              <a:t>Klikk for å redigere tittelstil</a:t>
            </a:r>
          </a:p>
        </p:txBody>
      </p:sp>
      <p:sp>
        <p:nvSpPr>
          <p:cNvPr id="3" name="Plassholder for innhold 2">
            <a:extLst>
              <a:ext uri="{FF2B5EF4-FFF2-40B4-BE49-F238E27FC236}">
                <a16:creationId xmlns:a16="http://schemas.microsoft.com/office/drawing/2014/main" id="{80FB60E4-9D32-0846-B8BB-D8ACEE6ED189}"/>
              </a:ext>
            </a:extLst>
          </p:cNvPr>
          <p:cNvSpPr>
            <a:spLocks noGrp="1"/>
          </p:cNvSpPr>
          <p:nvPr>
            <p:ph sz="half" idx="1"/>
          </p:nvPr>
        </p:nvSpPr>
        <p:spPr>
          <a:xfrm>
            <a:off x="1086678" y="1825625"/>
            <a:ext cx="4933122" cy="4351338"/>
          </a:xfrm>
        </p:spPr>
        <p:txBody>
          <a:bodyPr>
            <a:normAutofit/>
          </a:bodyPr>
          <a:lstStyle>
            <a:lvl1pPr>
              <a:defRPr sz="2000" b="0">
                <a:solidFill>
                  <a:schemeClr val="tx1">
                    <a:lumMod val="95000"/>
                    <a:lumOff val="5000"/>
                  </a:schemeClr>
                </a:solidFill>
              </a:defRPr>
            </a:lvl1pPr>
          </a:lstStyle>
          <a:p>
            <a:r>
              <a:rPr lang="nb-NO"/>
              <a:t>Rediger tekststiler i malen
Andre nivå
Tredje nivå
Fjerde nivå
Femte nivå</a:t>
            </a:r>
          </a:p>
        </p:txBody>
      </p:sp>
      <p:sp>
        <p:nvSpPr>
          <p:cNvPr id="4" name="Plassholder for innhold 3">
            <a:extLst>
              <a:ext uri="{FF2B5EF4-FFF2-40B4-BE49-F238E27FC236}">
                <a16:creationId xmlns:a16="http://schemas.microsoft.com/office/drawing/2014/main" id="{4A7ACAD7-72B5-0D48-840B-452B3A1E131C}"/>
              </a:ext>
            </a:extLst>
          </p:cNvPr>
          <p:cNvSpPr>
            <a:spLocks noGrp="1"/>
          </p:cNvSpPr>
          <p:nvPr>
            <p:ph sz="half" idx="2"/>
          </p:nvPr>
        </p:nvSpPr>
        <p:spPr>
          <a:xfrm>
            <a:off x="6420676" y="1825625"/>
            <a:ext cx="4933123" cy="4351338"/>
          </a:xfrm>
        </p:spPr>
        <p:txBody>
          <a:bodyPr>
            <a:normAutofit/>
          </a:bodyPr>
          <a:lstStyle>
            <a:lvl1pPr>
              <a:defRPr sz="2000" b="0">
                <a:solidFill>
                  <a:schemeClr val="tx1">
                    <a:lumMod val="95000"/>
                    <a:lumOff val="5000"/>
                  </a:schemeClr>
                </a:solidFill>
              </a:defRPr>
            </a:lvl1pPr>
          </a:lstStyle>
          <a:p>
            <a:r>
              <a:rPr lang="nb-NO"/>
              <a:t>Rediger tekststiler i malen
Andre nivå
Tredje nivå
Fjerde nivå
Femte nivå</a:t>
            </a:r>
          </a:p>
        </p:txBody>
      </p:sp>
      <p:pic>
        <p:nvPicPr>
          <p:cNvPr id="7" name="Bilde 6">
            <a:extLst>
              <a:ext uri="{FF2B5EF4-FFF2-40B4-BE49-F238E27FC236}">
                <a16:creationId xmlns:a16="http://schemas.microsoft.com/office/drawing/2014/main" id="{D197341D-3588-5C46-8574-6F5019C0FF1D}"/>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342768" y="6073079"/>
            <a:ext cx="1022976" cy="427605"/>
          </a:xfrm>
          <a:prstGeom prst="rect">
            <a:avLst/>
          </a:prstGeom>
        </p:spPr>
      </p:pic>
    </p:spTree>
    <p:extLst>
      <p:ext uri="{BB962C8B-B14F-4D97-AF65-F5344CB8AC3E}">
        <p14:creationId xmlns:p14="http://schemas.microsoft.com/office/powerpoint/2010/main" val="2471695633"/>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Fullskjermbilde">
    <p:spTree>
      <p:nvGrpSpPr>
        <p:cNvPr id="1" name=""/>
        <p:cNvGrpSpPr/>
        <p:nvPr/>
      </p:nvGrpSpPr>
      <p:grpSpPr>
        <a:xfrm>
          <a:off x="0" y="0"/>
          <a:ext cx="0" cy="0"/>
          <a:chOff x="0" y="0"/>
          <a:chExt cx="0" cy="0"/>
        </a:xfrm>
      </p:grpSpPr>
      <p:sp>
        <p:nvSpPr>
          <p:cNvPr id="7" name="Plassholder for bilde 6">
            <a:extLst>
              <a:ext uri="{FF2B5EF4-FFF2-40B4-BE49-F238E27FC236}">
                <a16:creationId xmlns:a16="http://schemas.microsoft.com/office/drawing/2014/main" id="{6650CA9E-144D-2B4B-8399-F29546F1AF91}"/>
              </a:ext>
            </a:extLst>
          </p:cNvPr>
          <p:cNvSpPr>
            <a:spLocks noGrp="1"/>
          </p:cNvSpPr>
          <p:nvPr>
            <p:ph type="pic" sz="quarter" idx="10" hasCustomPrompt="1"/>
          </p:nvPr>
        </p:nvSpPr>
        <p:spPr>
          <a:xfrm>
            <a:off x="0" y="0"/>
            <a:ext cx="12192000" cy="6858000"/>
          </a:xfrm>
        </p:spPr>
        <p:txBody>
          <a:bodyPr/>
          <a:lstStyle>
            <a:lvl1pPr>
              <a:defRPr>
                <a:solidFill>
                  <a:schemeClr val="tx1">
                    <a:alpha val="74000"/>
                  </a:schemeClr>
                </a:solidFill>
              </a:defRPr>
            </a:lvl1pPr>
          </a:lstStyle>
          <a:p>
            <a:r>
              <a:rPr lang="nb-NO"/>
              <a:t>Slipp et bilde her</a:t>
            </a:r>
          </a:p>
        </p:txBody>
      </p:sp>
      <p:sp>
        <p:nvSpPr>
          <p:cNvPr id="2" name="Tittel 1">
            <a:extLst>
              <a:ext uri="{FF2B5EF4-FFF2-40B4-BE49-F238E27FC236}">
                <a16:creationId xmlns:a16="http://schemas.microsoft.com/office/drawing/2014/main" id="{B155B4C0-4369-4842-A92C-0BEF7F141946}"/>
              </a:ext>
            </a:extLst>
          </p:cNvPr>
          <p:cNvSpPr>
            <a:spLocks noGrp="1"/>
          </p:cNvSpPr>
          <p:nvPr>
            <p:ph type="title"/>
          </p:nvPr>
        </p:nvSpPr>
        <p:spPr>
          <a:xfrm>
            <a:off x="838200" y="1330325"/>
            <a:ext cx="10515600" cy="1325563"/>
          </a:xfrm>
        </p:spPr>
        <p:txBody>
          <a:bodyPr>
            <a:normAutofit/>
          </a:bodyPr>
          <a:lstStyle>
            <a:lvl1pPr>
              <a:defRPr sz="6000">
                <a:solidFill>
                  <a:srgbClr val="D2002B"/>
                </a:solidFill>
              </a:defRPr>
            </a:lvl1pPr>
          </a:lstStyle>
          <a:p>
            <a:r>
              <a:rPr lang="nb-NO"/>
              <a:t>Klikk for å redigere tittelstil</a:t>
            </a:r>
          </a:p>
        </p:txBody>
      </p:sp>
      <p:pic>
        <p:nvPicPr>
          <p:cNvPr id="6" name="Bilde 5">
            <a:extLst>
              <a:ext uri="{FF2B5EF4-FFF2-40B4-BE49-F238E27FC236}">
                <a16:creationId xmlns:a16="http://schemas.microsoft.com/office/drawing/2014/main" id="{DDDD14DF-A6E8-464B-9DFA-D66A7CDBFF37}"/>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342768" y="6073079"/>
            <a:ext cx="1022976" cy="427605"/>
          </a:xfrm>
          <a:prstGeom prst="rect">
            <a:avLst/>
          </a:prstGeom>
        </p:spPr>
      </p:pic>
    </p:spTree>
    <p:extLst>
      <p:ext uri="{BB962C8B-B14F-4D97-AF65-F5344CB8AC3E}">
        <p14:creationId xmlns:p14="http://schemas.microsoft.com/office/powerpoint/2010/main" val="4277630396"/>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Person">
    <p:bg>
      <p:bgPr>
        <a:solidFill>
          <a:schemeClr val="bg1"/>
        </a:solidFill>
        <a:effectLst/>
      </p:bgPr>
    </p:bg>
    <p:spTree>
      <p:nvGrpSpPr>
        <p:cNvPr id="1" name=""/>
        <p:cNvGrpSpPr/>
        <p:nvPr/>
      </p:nvGrpSpPr>
      <p:grpSpPr>
        <a:xfrm>
          <a:off x="0" y="0"/>
          <a:ext cx="0" cy="0"/>
          <a:chOff x="0" y="0"/>
          <a:chExt cx="0" cy="0"/>
        </a:xfrm>
      </p:grpSpPr>
      <p:sp>
        <p:nvSpPr>
          <p:cNvPr id="3" name="Rektangel 2"/>
          <p:cNvSpPr/>
          <p:nvPr userDrawn="1"/>
        </p:nvSpPr>
        <p:spPr>
          <a:xfrm>
            <a:off x="0" y="1"/>
            <a:ext cx="12192000" cy="2805695"/>
          </a:xfrm>
          <a:prstGeom prst="rect">
            <a:avLst/>
          </a:prstGeom>
          <a:solidFill>
            <a:srgbClr val="F2F3F6"/>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nb-NO" sz="2400"/>
          </a:p>
        </p:txBody>
      </p:sp>
      <p:pic>
        <p:nvPicPr>
          <p:cNvPr id="14" name="Bilde 13"/>
          <p:cNvPicPr>
            <a:picLocks noChangeAspect="1"/>
          </p:cNvPicPr>
          <p:nvPr userDrawn="1"/>
        </p:nvPicPr>
        <p:blipFill>
          <a:blip r:embed="rId2">
            <a:extLst>
              <a:ext uri="{28A0092B-C50C-407E-A947-70E740481C1C}">
                <a14:useLocalDpi xmlns:a14="http://schemas.microsoft.com/office/drawing/2010/main"/>
              </a:ext>
            </a:extLst>
          </a:blip>
          <a:stretch>
            <a:fillRect/>
          </a:stretch>
        </p:blipFill>
        <p:spPr>
          <a:xfrm>
            <a:off x="1102237" y="1000124"/>
            <a:ext cx="2440153" cy="3050191"/>
          </a:xfrm>
          <a:prstGeom prst="rect">
            <a:avLst/>
          </a:prstGeom>
        </p:spPr>
      </p:pic>
      <p:sp>
        <p:nvSpPr>
          <p:cNvPr id="2" name="Title 1"/>
          <p:cNvSpPr>
            <a:spLocks noGrp="1"/>
          </p:cNvSpPr>
          <p:nvPr>
            <p:ph type="title" hasCustomPrompt="1"/>
          </p:nvPr>
        </p:nvSpPr>
        <p:spPr>
          <a:xfrm>
            <a:off x="3972124" y="1499784"/>
            <a:ext cx="7983499" cy="1143000"/>
          </a:xfrm>
          <a:noFill/>
          <a:ln>
            <a:noFill/>
          </a:ln>
        </p:spPr>
        <p:txBody>
          <a:bodyPr>
            <a:normAutofit/>
          </a:bodyPr>
          <a:lstStyle>
            <a:lvl1pPr algn="l">
              <a:defRPr sz="4000" b="1">
                <a:solidFill>
                  <a:srgbClr val="D2002B"/>
                </a:solidFill>
              </a:defRPr>
            </a:lvl1pPr>
          </a:lstStyle>
          <a:p>
            <a:r>
              <a:rPr lang="nb-NO"/>
              <a:t>Navn navn</a:t>
            </a:r>
            <a:endParaRPr lang="en-US"/>
          </a:p>
        </p:txBody>
      </p:sp>
      <p:sp>
        <p:nvSpPr>
          <p:cNvPr id="15" name="Plassholder for tekst 14"/>
          <p:cNvSpPr>
            <a:spLocks noGrp="1"/>
          </p:cNvSpPr>
          <p:nvPr>
            <p:ph type="body" sz="quarter" idx="10" hasCustomPrompt="1"/>
          </p:nvPr>
        </p:nvSpPr>
        <p:spPr>
          <a:xfrm>
            <a:off x="3971562" y="1000125"/>
            <a:ext cx="7975879" cy="469055"/>
          </a:xfrm>
        </p:spPr>
        <p:txBody>
          <a:bodyPr>
            <a:noAutofit/>
          </a:bodyPr>
          <a:lstStyle>
            <a:lvl1pPr marL="0" indent="0" algn="l">
              <a:buNone/>
              <a:defRPr sz="2667" b="0" baseline="0">
                <a:solidFill>
                  <a:schemeClr val="tx1">
                    <a:lumMod val="95000"/>
                    <a:lumOff val="5000"/>
                  </a:schemeClr>
                </a:solidFill>
              </a:defRPr>
            </a:lvl1pPr>
            <a:lvl2pPr marL="609585" indent="0">
              <a:buNone/>
              <a:defRPr sz="2667"/>
            </a:lvl2pPr>
            <a:lvl3pPr marL="1219170" indent="0">
              <a:buNone/>
              <a:defRPr sz="2667"/>
            </a:lvl3pPr>
            <a:lvl4pPr marL="1828754" indent="0">
              <a:buNone/>
              <a:defRPr sz="2667"/>
            </a:lvl4pPr>
            <a:lvl5pPr marL="2438339" indent="0">
              <a:buNone/>
              <a:defRPr sz="2667"/>
            </a:lvl5pPr>
          </a:lstStyle>
          <a:p>
            <a:pPr lvl="0"/>
            <a:r>
              <a:rPr lang="nb-NO"/>
              <a:t>Fakultet</a:t>
            </a:r>
          </a:p>
        </p:txBody>
      </p:sp>
      <p:sp>
        <p:nvSpPr>
          <p:cNvPr id="5" name="Plassholder for bilde 4"/>
          <p:cNvSpPr>
            <a:spLocks noGrp="1"/>
          </p:cNvSpPr>
          <p:nvPr>
            <p:ph type="pic" sz="quarter" idx="11" hasCustomPrompt="1"/>
          </p:nvPr>
        </p:nvSpPr>
        <p:spPr>
          <a:xfrm>
            <a:off x="1099928" y="1000125"/>
            <a:ext cx="2442461" cy="3050191"/>
          </a:xfrm>
        </p:spPr>
        <p:txBody>
          <a:bodyPr/>
          <a:lstStyle>
            <a:lvl1pPr>
              <a:defRPr baseline="0"/>
            </a:lvl1pPr>
          </a:lstStyle>
          <a:p>
            <a:r>
              <a:rPr lang="nb-NO"/>
              <a:t>Dra inn bilde</a:t>
            </a:r>
          </a:p>
        </p:txBody>
      </p:sp>
      <p:sp>
        <p:nvSpPr>
          <p:cNvPr id="19" name="Plassholder for tekst 18"/>
          <p:cNvSpPr>
            <a:spLocks noGrp="1"/>
          </p:cNvSpPr>
          <p:nvPr>
            <p:ph type="body" sz="quarter" idx="12" hasCustomPrompt="1"/>
          </p:nvPr>
        </p:nvSpPr>
        <p:spPr>
          <a:xfrm>
            <a:off x="3975651" y="3552172"/>
            <a:ext cx="7975879" cy="2578213"/>
          </a:xfrm>
        </p:spPr>
        <p:txBody>
          <a:bodyPr>
            <a:normAutofit/>
          </a:bodyPr>
          <a:lstStyle>
            <a:lvl1pPr marL="0" indent="0">
              <a:buNone/>
              <a:defRPr sz="2800">
                <a:solidFill>
                  <a:srgbClr val="141E28"/>
                </a:solidFill>
              </a:defRPr>
            </a:lvl1pPr>
          </a:lstStyle>
          <a:p>
            <a:pPr lvl="0"/>
            <a:r>
              <a:rPr lang="nb-NO"/>
              <a:t>Beskrivelse</a:t>
            </a:r>
          </a:p>
        </p:txBody>
      </p:sp>
      <p:sp>
        <p:nvSpPr>
          <p:cNvPr id="20" name="Plassholder for tekst 14"/>
          <p:cNvSpPr>
            <a:spLocks noGrp="1"/>
          </p:cNvSpPr>
          <p:nvPr>
            <p:ph type="body" sz="quarter" idx="13" hasCustomPrompt="1"/>
          </p:nvPr>
        </p:nvSpPr>
        <p:spPr>
          <a:xfrm>
            <a:off x="3971561" y="2994120"/>
            <a:ext cx="7975880" cy="418984"/>
          </a:xfrm>
        </p:spPr>
        <p:txBody>
          <a:bodyPr>
            <a:noAutofit/>
          </a:bodyPr>
          <a:lstStyle>
            <a:lvl1pPr marL="0" indent="0" algn="l">
              <a:buNone/>
              <a:defRPr sz="2400" b="0" baseline="0">
                <a:solidFill>
                  <a:srgbClr val="141E28"/>
                </a:solidFill>
              </a:defRPr>
            </a:lvl1pPr>
            <a:lvl2pPr marL="609585" indent="0">
              <a:buNone/>
              <a:defRPr sz="2667"/>
            </a:lvl2pPr>
            <a:lvl3pPr marL="1219170" indent="0">
              <a:buNone/>
              <a:defRPr sz="2667"/>
            </a:lvl3pPr>
            <a:lvl4pPr marL="1828754" indent="0">
              <a:buNone/>
              <a:defRPr sz="2667"/>
            </a:lvl4pPr>
            <a:lvl5pPr marL="2438339" indent="0">
              <a:buNone/>
              <a:defRPr sz="2667"/>
            </a:lvl5pPr>
          </a:lstStyle>
          <a:p>
            <a:pPr lvl="0"/>
            <a:r>
              <a:rPr lang="nb-NO"/>
              <a:t>Dato</a:t>
            </a:r>
          </a:p>
        </p:txBody>
      </p:sp>
      <p:pic>
        <p:nvPicPr>
          <p:cNvPr id="12" name="Bilde 11">
            <a:extLst>
              <a:ext uri="{FF2B5EF4-FFF2-40B4-BE49-F238E27FC236}">
                <a16:creationId xmlns:a16="http://schemas.microsoft.com/office/drawing/2014/main" id="{602F63FA-675E-D540-9D05-CFDFF921A597}"/>
              </a:ext>
            </a:extLst>
          </p:cNvPr>
          <p:cNvPicPr>
            <a:picLocks noChangeAspect="1"/>
          </p:cNvPicPr>
          <p:nvPr userDrawn="1"/>
        </p:nvPicPr>
        <p:blipFill>
          <a:blip r:embed="rId3" cstate="screen">
            <a:extLst>
              <a:ext uri="{28A0092B-C50C-407E-A947-70E740481C1C}">
                <a14:useLocalDpi xmlns:a14="http://schemas.microsoft.com/office/drawing/2010/main"/>
              </a:ext>
            </a:extLst>
          </a:blip>
          <a:stretch>
            <a:fillRect/>
          </a:stretch>
        </p:blipFill>
        <p:spPr>
          <a:xfrm>
            <a:off x="342768" y="6073079"/>
            <a:ext cx="1022976" cy="427605"/>
          </a:xfrm>
          <a:prstGeom prst="rect">
            <a:avLst/>
          </a:prstGeom>
        </p:spPr>
      </p:pic>
    </p:spTree>
    <p:extLst>
      <p:ext uri="{BB962C8B-B14F-4D97-AF65-F5344CB8AC3E}">
        <p14:creationId xmlns:p14="http://schemas.microsoft.com/office/powerpoint/2010/main" val="4164911109"/>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blank" preserve="1">
  <p:cSld name="Tomt">
    <p:spTree>
      <p:nvGrpSpPr>
        <p:cNvPr id="1" name=""/>
        <p:cNvGrpSpPr/>
        <p:nvPr/>
      </p:nvGrpSpPr>
      <p:grpSpPr>
        <a:xfrm>
          <a:off x="0" y="0"/>
          <a:ext cx="0" cy="0"/>
          <a:chOff x="0" y="0"/>
          <a:chExt cx="0" cy="0"/>
        </a:xfrm>
      </p:grpSpPr>
      <p:pic>
        <p:nvPicPr>
          <p:cNvPr id="2" name="Bilde 1">
            <a:extLst>
              <a:ext uri="{FF2B5EF4-FFF2-40B4-BE49-F238E27FC236}">
                <a16:creationId xmlns:a16="http://schemas.microsoft.com/office/drawing/2014/main" id="{BEC76104-09FF-124D-96F5-7E24E2687FE7}"/>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342768" y="6206576"/>
            <a:ext cx="703607" cy="294108"/>
          </a:xfrm>
          <a:prstGeom prst="rect">
            <a:avLst/>
          </a:prstGeom>
        </p:spPr>
      </p:pic>
    </p:spTree>
    <p:extLst>
      <p:ext uri="{BB962C8B-B14F-4D97-AF65-F5344CB8AC3E}">
        <p14:creationId xmlns:p14="http://schemas.microsoft.com/office/powerpoint/2010/main" val="2108912253"/>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userDrawn="1">
  <p:cSld name="Bare tittel">
    <p:spTree>
      <p:nvGrpSpPr>
        <p:cNvPr id="1" name=""/>
        <p:cNvGrpSpPr/>
        <p:nvPr/>
      </p:nvGrpSpPr>
      <p:grpSpPr>
        <a:xfrm>
          <a:off x="0" y="0"/>
          <a:ext cx="0" cy="0"/>
          <a:chOff x="0" y="0"/>
          <a:chExt cx="0" cy="0"/>
        </a:xfrm>
      </p:grpSpPr>
    </p:spTree>
    <p:extLst>
      <p:ext uri="{BB962C8B-B14F-4D97-AF65-F5344CB8AC3E}">
        <p14:creationId xmlns:p14="http://schemas.microsoft.com/office/powerpoint/2010/main" val="1340053631"/>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blank" preserve="1">
  <p:cSld name="Tomt">
    <p:spTree>
      <p:nvGrpSpPr>
        <p:cNvPr id="1" name=""/>
        <p:cNvGrpSpPr/>
        <p:nvPr/>
      </p:nvGrpSpPr>
      <p:grpSpPr>
        <a:xfrm>
          <a:off x="0" y="0"/>
          <a:ext cx="0" cy="0"/>
          <a:chOff x="0" y="0"/>
          <a:chExt cx="0" cy="0"/>
        </a:xfrm>
      </p:grpSpPr>
      <p:pic>
        <p:nvPicPr>
          <p:cNvPr id="2" name="Bilde 1">
            <a:extLst>
              <a:ext uri="{FF2B5EF4-FFF2-40B4-BE49-F238E27FC236}">
                <a16:creationId xmlns:a16="http://schemas.microsoft.com/office/drawing/2014/main" id="{BEC76104-09FF-124D-96F5-7E24E2687FE7}"/>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342768" y="6073079"/>
            <a:ext cx="1022976" cy="427605"/>
          </a:xfrm>
          <a:prstGeom prst="rect">
            <a:avLst/>
          </a:prstGeom>
        </p:spPr>
      </p:pic>
    </p:spTree>
    <p:extLst>
      <p:ext uri="{BB962C8B-B14F-4D97-AF65-F5344CB8AC3E}">
        <p14:creationId xmlns:p14="http://schemas.microsoft.com/office/powerpoint/2010/main" val="2108912253"/>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userDrawn="1">
  <p:cSld name="1_Punktliste">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B2C68AED-3A99-704D-8F97-DB2A70EDEE29}"/>
              </a:ext>
            </a:extLst>
          </p:cNvPr>
          <p:cNvSpPr>
            <a:spLocks noGrp="1"/>
          </p:cNvSpPr>
          <p:nvPr>
            <p:ph type="title" hasCustomPrompt="1"/>
          </p:nvPr>
        </p:nvSpPr>
        <p:spPr>
          <a:xfrm>
            <a:off x="732692" y="455476"/>
            <a:ext cx="10392508" cy="905377"/>
          </a:xfrm>
        </p:spPr>
        <p:txBody>
          <a:bodyPr>
            <a:normAutofit/>
          </a:bodyPr>
          <a:lstStyle>
            <a:lvl1pPr>
              <a:defRPr sz="2800">
                <a:solidFill>
                  <a:srgbClr val="D2002B"/>
                </a:solidFill>
              </a:defRPr>
            </a:lvl1pPr>
          </a:lstStyle>
          <a:p>
            <a:r>
              <a:rPr lang="nb-NO"/>
              <a:t>Punktliste uten animasjon</a:t>
            </a:r>
          </a:p>
        </p:txBody>
      </p:sp>
      <p:sp>
        <p:nvSpPr>
          <p:cNvPr id="3" name="Plassholder for innhold 2">
            <a:extLst>
              <a:ext uri="{FF2B5EF4-FFF2-40B4-BE49-F238E27FC236}">
                <a16:creationId xmlns:a16="http://schemas.microsoft.com/office/drawing/2014/main" id="{FE4A1D1D-C8A3-914A-83EF-30FC6150C8FB}"/>
              </a:ext>
            </a:extLst>
          </p:cNvPr>
          <p:cNvSpPr>
            <a:spLocks noGrp="1"/>
          </p:cNvSpPr>
          <p:nvPr>
            <p:ph idx="1"/>
          </p:nvPr>
        </p:nvSpPr>
        <p:spPr>
          <a:xfrm>
            <a:off x="732692" y="1601999"/>
            <a:ext cx="10392507" cy="4351338"/>
          </a:xfrm>
        </p:spPr>
        <p:txBody>
          <a:bodyPr>
            <a:normAutofit/>
          </a:bodyPr>
          <a:lstStyle>
            <a:lvl1pPr>
              <a:defRPr sz="2000" b="0">
                <a:solidFill>
                  <a:schemeClr val="tx1">
                    <a:lumMod val="95000"/>
                    <a:lumOff val="5000"/>
                  </a:schemeClr>
                </a:solidFill>
              </a:defRPr>
            </a:lvl1pPr>
          </a:lstStyle>
          <a:p>
            <a:pPr lvl="0"/>
            <a:r>
              <a:rPr lang="nb-NO"/>
              <a:t>Klikk for å redigere tekststiler i malen</a:t>
            </a:r>
          </a:p>
        </p:txBody>
      </p:sp>
      <p:pic>
        <p:nvPicPr>
          <p:cNvPr id="8" name="Bilde 7">
            <a:extLst>
              <a:ext uri="{FF2B5EF4-FFF2-40B4-BE49-F238E27FC236}">
                <a16:creationId xmlns:a16="http://schemas.microsoft.com/office/drawing/2014/main" id="{6D576525-A9DD-134A-B8A4-C33D341D6275}"/>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342768" y="6073079"/>
            <a:ext cx="1022976" cy="427605"/>
          </a:xfrm>
          <a:prstGeom prst="rect">
            <a:avLst/>
          </a:prstGeom>
        </p:spPr>
      </p:pic>
      <p:sp>
        <p:nvSpPr>
          <p:cNvPr id="4" name="Plassholder for lysbildenummer 3">
            <a:extLst>
              <a:ext uri="{FF2B5EF4-FFF2-40B4-BE49-F238E27FC236}">
                <a16:creationId xmlns:a16="http://schemas.microsoft.com/office/drawing/2014/main" id="{C34E9C3C-3124-E74A-AABE-04EE1B778C8A}"/>
              </a:ext>
            </a:extLst>
          </p:cNvPr>
          <p:cNvSpPr>
            <a:spLocks noGrp="1"/>
          </p:cNvSpPr>
          <p:nvPr>
            <p:ph type="sldNum" sz="quarter" idx="12"/>
          </p:nvPr>
        </p:nvSpPr>
        <p:spPr/>
        <p:txBody>
          <a:bodyPr/>
          <a:lstStyle/>
          <a:p>
            <a:fld id="{CB34E9FF-35ED-4746-A218-B58892FE7A5D}" type="slidenum">
              <a:rPr lang="nb-NO" smtClean="0"/>
              <a:t>‹#›</a:t>
            </a:fld>
            <a:endParaRPr lang="nb-NO"/>
          </a:p>
        </p:txBody>
      </p:sp>
      <p:sp>
        <p:nvSpPr>
          <p:cNvPr id="7" name="Plassholder for tekst 6">
            <a:extLst>
              <a:ext uri="{FF2B5EF4-FFF2-40B4-BE49-F238E27FC236}">
                <a16:creationId xmlns:a16="http://schemas.microsoft.com/office/drawing/2014/main" id="{1D40E79D-FD5F-6F42-801F-B0F803FCA219}"/>
              </a:ext>
            </a:extLst>
          </p:cNvPr>
          <p:cNvSpPr>
            <a:spLocks noGrp="1"/>
          </p:cNvSpPr>
          <p:nvPr>
            <p:ph type="body" sz="quarter" idx="11" hasCustomPrompt="1"/>
          </p:nvPr>
        </p:nvSpPr>
        <p:spPr>
          <a:xfrm>
            <a:off x="7459663" y="6370638"/>
            <a:ext cx="3208337" cy="365125"/>
          </a:xfrm>
        </p:spPr>
        <p:txBody>
          <a:bodyPr>
            <a:normAutofit/>
          </a:bodyPr>
          <a:lstStyle>
            <a:lvl1pPr algn="r">
              <a:buNone/>
              <a:defRPr lang="nb-NO" sz="1100" b="0" i="0" smtClean="0">
                <a:effectLst/>
                <a:latin typeface="Helvetica" pitchFamily="2" charset="0"/>
              </a:defRPr>
            </a:lvl1pPr>
            <a:lvl2pPr>
              <a:defRPr sz="900"/>
            </a:lvl2pPr>
            <a:lvl3pPr>
              <a:defRPr sz="900"/>
            </a:lvl3pPr>
            <a:lvl4pPr>
              <a:defRPr sz="900"/>
            </a:lvl4pPr>
            <a:lvl5pPr>
              <a:defRPr sz="900"/>
            </a:lvl5pPr>
          </a:lstStyle>
          <a:p>
            <a:pPr lvl="0"/>
            <a:r>
              <a:rPr lang="nb-NO" b="0" i="0">
                <a:solidFill>
                  <a:srgbClr val="202124"/>
                </a:solidFill>
                <a:effectLst/>
                <a:latin typeface="arial" panose="020B0604020202020204" pitchFamily="34" charset="0"/>
              </a:rPr>
              <a:t>© </a:t>
            </a:r>
            <a:r>
              <a:rPr lang="nb-NO"/>
              <a:t>Copyright / kildehenvisning</a:t>
            </a:r>
          </a:p>
        </p:txBody>
      </p:sp>
    </p:spTree>
    <p:extLst>
      <p:ext uri="{BB962C8B-B14F-4D97-AF65-F5344CB8AC3E}">
        <p14:creationId xmlns:p14="http://schemas.microsoft.com/office/powerpoint/2010/main" val="598159681"/>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userDrawn="1">
  <p:cSld name="1_Kapittel">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000B2ABB-797D-6D4E-8B9C-7322AB6B5428}"/>
              </a:ext>
            </a:extLst>
          </p:cNvPr>
          <p:cNvSpPr>
            <a:spLocks noGrp="1"/>
          </p:cNvSpPr>
          <p:nvPr>
            <p:ph type="ctrTitle"/>
          </p:nvPr>
        </p:nvSpPr>
        <p:spPr>
          <a:xfrm>
            <a:off x="1524000" y="1122363"/>
            <a:ext cx="9144000" cy="2387600"/>
          </a:xfrm>
        </p:spPr>
        <p:txBody>
          <a:bodyPr anchor="b"/>
          <a:lstStyle>
            <a:lvl1pPr algn="ctr">
              <a:defRPr sz="6000">
                <a:solidFill>
                  <a:srgbClr val="D2002B"/>
                </a:solidFill>
              </a:defRPr>
            </a:lvl1pPr>
          </a:lstStyle>
          <a:p>
            <a:r>
              <a:rPr lang="nb-NO"/>
              <a:t>Klikk for å redigere tittelstil</a:t>
            </a:r>
          </a:p>
        </p:txBody>
      </p:sp>
      <p:sp>
        <p:nvSpPr>
          <p:cNvPr id="3" name="Undertittel 2">
            <a:extLst>
              <a:ext uri="{FF2B5EF4-FFF2-40B4-BE49-F238E27FC236}">
                <a16:creationId xmlns:a16="http://schemas.microsoft.com/office/drawing/2014/main" id="{DC16EDBB-B8D9-674E-B664-6D4E9C1BB607}"/>
              </a:ext>
            </a:extLst>
          </p:cNvPr>
          <p:cNvSpPr>
            <a:spLocks noGrp="1"/>
          </p:cNvSpPr>
          <p:nvPr>
            <p:ph type="subTitle" idx="1"/>
          </p:nvPr>
        </p:nvSpPr>
        <p:spPr>
          <a:xfrm>
            <a:off x="1524000" y="3602038"/>
            <a:ext cx="9144000" cy="1655762"/>
          </a:xfrm>
        </p:spPr>
        <p:txBody>
          <a:bodyPr/>
          <a:lstStyle>
            <a:lvl1pPr marL="0" indent="0" algn="ctr">
              <a:buNone/>
              <a:defRPr sz="2400">
                <a:solidFill>
                  <a:schemeClr val="tx1">
                    <a:lumMod val="95000"/>
                    <a:lumOff val="5000"/>
                  </a:schemeClr>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nb-NO"/>
              <a:t>Klikk for å redigere undertittelstil i malen</a:t>
            </a:r>
          </a:p>
        </p:txBody>
      </p:sp>
      <p:pic>
        <p:nvPicPr>
          <p:cNvPr id="5" name="Bilde 4">
            <a:extLst>
              <a:ext uri="{FF2B5EF4-FFF2-40B4-BE49-F238E27FC236}">
                <a16:creationId xmlns:a16="http://schemas.microsoft.com/office/drawing/2014/main" id="{911BBE4A-C00E-5649-91D8-9C0E408B4EDD}"/>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342768" y="6073079"/>
            <a:ext cx="1022976" cy="427605"/>
          </a:xfrm>
          <a:prstGeom prst="rect">
            <a:avLst/>
          </a:prstGeom>
        </p:spPr>
      </p:pic>
      <p:sp>
        <p:nvSpPr>
          <p:cNvPr id="4" name="Plassholder for lysbildenummer 3">
            <a:extLst>
              <a:ext uri="{FF2B5EF4-FFF2-40B4-BE49-F238E27FC236}">
                <a16:creationId xmlns:a16="http://schemas.microsoft.com/office/drawing/2014/main" id="{86EAD960-F254-E848-958E-CE9D03C75C5C}"/>
              </a:ext>
            </a:extLst>
          </p:cNvPr>
          <p:cNvSpPr>
            <a:spLocks noGrp="1"/>
          </p:cNvSpPr>
          <p:nvPr>
            <p:ph type="sldNum" sz="quarter" idx="10"/>
          </p:nvPr>
        </p:nvSpPr>
        <p:spPr/>
        <p:txBody>
          <a:bodyPr anchor="t"/>
          <a:lstStyle/>
          <a:p>
            <a:fld id="{CB34E9FF-35ED-4746-A218-B58892FE7A5D}" type="slidenum">
              <a:rPr lang="nb-NO" smtClean="0"/>
              <a:t>‹#›</a:t>
            </a:fld>
            <a:endParaRPr lang="nb-NO"/>
          </a:p>
        </p:txBody>
      </p:sp>
      <p:sp>
        <p:nvSpPr>
          <p:cNvPr id="7" name="Plassholder for tekst 6">
            <a:extLst>
              <a:ext uri="{FF2B5EF4-FFF2-40B4-BE49-F238E27FC236}">
                <a16:creationId xmlns:a16="http://schemas.microsoft.com/office/drawing/2014/main" id="{6A2E85A2-AFDE-384E-9A43-858ABB726F86}"/>
              </a:ext>
            </a:extLst>
          </p:cNvPr>
          <p:cNvSpPr>
            <a:spLocks noGrp="1"/>
          </p:cNvSpPr>
          <p:nvPr>
            <p:ph type="body" sz="quarter" idx="11" hasCustomPrompt="1"/>
          </p:nvPr>
        </p:nvSpPr>
        <p:spPr>
          <a:xfrm>
            <a:off x="7459663" y="6370638"/>
            <a:ext cx="3208337" cy="365125"/>
          </a:xfrm>
        </p:spPr>
        <p:txBody>
          <a:bodyPr/>
          <a:lstStyle>
            <a:lvl1pPr algn="r">
              <a:buNone/>
              <a:defRPr lang="nb-NO" b="0" i="0" smtClean="0">
                <a:effectLst/>
                <a:latin typeface="Helvetica" pitchFamily="2" charset="0"/>
              </a:defRPr>
            </a:lvl1pPr>
            <a:lvl2pPr>
              <a:defRPr sz="900"/>
            </a:lvl2pPr>
            <a:lvl3pPr>
              <a:defRPr sz="900"/>
            </a:lvl3pPr>
            <a:lvl4pPr>
              <a:defRPr sz="900"/>
            </a:lvl4pPr>
            <a:lvl5pPr>
              <a:defRPr sz="900"/>
            </a:lvl5pPr>
          </a:lstStyle>
          <a:p>
            <a:pPr lvl="0"/>
            <a:r>
              <a:rPr lang="nb-NO" b="0" i="0">
                <a:solidFill>
                  <a:srgbClr val="202124"/>
                </a:solidFill>
                <a:effectLst/>
                <a:latin typeface="arial" panose="020B0604020202020204" pitchFamily="34" charset="0"/>
              </a:rPr>
              <a:t>© </a:t>
            </a:r>
            <a:r>
              <a:rPr lang="nb-NO"/>
              <a:t>Copyright / kildehenvisning</a:t>
            </a:r>
          </a:p>
        </p:txBody>
      </p:sp>
    </p:spTree>
    <p:extLst>
      <p:ext uri="{BB962C8B-B14F-4D97-AF65-F5344CB8AC3E}">
        <p14:creationId xmlns:p14="http://schemas.microsoft.com/office/powerpoint/2010/main" val="3102399077"/>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userDrawn="1">
  <p:cSld name="Punktliste">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B2C68AED-3A99-704D-8F97-DB2A70EDEE29}"/>
              </a:ext>
            </a:extLst>
          </p:cNvPr>
          <p:cNvSpPr>
            <a:spLocks noGrp="1"/>
          </p:cNvSpPr>
          <p:nvPr>
            <p:ph type="title" hasCustomPrompt="1"/>
          </p:nvPr>
        </p:nvSpPr>
        <p:spPr>
          <a:xfrm>
            <a:off x="732692" y="455476"/>
            <a:ext cx="10392508" cy="905377"/>
          </a:xfrm>
        </p:spPr>
        <p:txBody>
          <a:bodyPr>
            <a:normAutofit/>
          </a:bodyPr>
          <a:lstStyle>
            <a:lvl1pPr>
              <a:defRPr sz="2800">
                <a:solidFill>
                  <a:srgbClr val="D2002B"/>
                </a:solidFill>
              </a:defRPr>
            </a:lvl1pPr>
          </a:lstStyle>
          <a:p>
            <a:r>
              <a:rPr lang="nb-NO"/>
              <a:t>Punktliste uten animasjon</a:t>
            </a:r>
          </a:p>
        </p:txBody>
      </p:sp>
      <p:sp>
        <p:nvSpPr>
          <p:cNvPr id="3" name="Plassholder for innhold 2">
            <a:extLst>
              <a:ext uri="{FF2B5EF4-FFF2-40B4-BE49-F238E27FC236}">
                <a16:creationId xmlns:a16="http://schemas.microsoft.com/office/drawing/2014/main" id="{FE4A1D1D-C8A3-914A-83EF-30FC6150C8FB}"/>
              </a:ext>
            </a:extLst>
          </p:cNvPr>
          <p:cNvSpPr>
            <a:spLocks noGrp="1"/>
          </p:cNvSpPr>
          <p:nvPr>
            <p:ph idx="1"/>
          </p:nvPr>
        </p:nvSpPr>
        <p:spPr>
          <a:xfrm>
            <a:off x="732692" y="1601999"/>
            <a:ext cx="10392507" cy="4351338"/>
          </a:xfrm>
        </p:spPr>
        <p:txBody>
          <a:bodyPr>
            <a:normAutofit/>
          </a:bodyPr>
          <a:lstStyle>
            <a:lvl1pPr>
              <a:defRPr sz="2000" b="0">
                <a:solidFill>
                  <a:schemeClr val="tx1">
                    <a:lumMod val="95000"/>
                    <a:lumOff val="5000"/>
                  </a:schemeClr>
                </a:solidFill>
              </a:defRPr>
            </a:lvl1pPr>
          </a:lstStyle>
          <a:p>
            <a:r>
              <a:rPr lang="nb-NO"/>
              <a:t>Rediger tekststiler i malen
Andre nivå
Tredje nivå
Fjerde nivå
Femte nivå</a:t>
            </a:r>
          </a:p>
        </p:txBody>
      </p:sp>
      <p:pic>
        <p:nvPicPr>
          <p:cNvPr id="8" name="Bilde 7">
            <a:extLst>
              <a:ext uri="{FF2B5EF4-FFF2-40B4-BE49-F238E27FC236}">
                <a16:creationId xmlns:a16="http://schemas.microsoft.com/office/drawing/2014/main" id="{6D576525-A9DD-134A-B8A4-C33D341D6275}"/>
              </a:ext>
            </a:extLst>
          </p:cNvPr>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342768" y="6073079"/>
            <a:ext cx="1022976" cy="427605"/>
          </a:xfrm>
          <a:prstGeom prst="rect">
            <a:avLst/>
          </a:prstGeom>
        </p:spPr>
      </p:pic>
      <p:sp>
        <p:nvSpPr>
          <p:cNvPr id="4" name="Plassholder for lysbildenummer 3">
            <a:extLst>
              <a:ext uri="{FF2B5EF4-FFF2-40B4-BE49-F238E27FC236}">
                <a16:creationId xmlns:a16="http://schemas.microsoft.com/office/drawing/2014/main" id="{C34E9C3C-3124-E74A-AABE-04EE1B778C8A}"/>
              </a:ext>
            </a:extLst>
          </p:cNvPr>
          <p:cNvSpPr>
            <a:spLocks noGrp="1"/>
          </p:cNvSpPr>
          <p:nvPr>
            <p:ph type="sldNum" sz="quarter" idx="12"/>
          </p:nvPr>
        </p:nvSpPr>
        <p:spPr/>
        <p:txBody>
          <a:bodyPr/>
          <a:lstStyle/>
          <a:p>
            <a:fld id="{CB34E9FF-35ED-4746-A218-B58892FE7A5D}" type="slidenum">
              <a:rPr lang="nb-NO" smtClean="0"/>
              <a:t>‹#›</a:t>
            </a:fld>
            <a:endParaRPr lang="nb-NO"/>
          </a:p>
        </p:txBody>
      </p:sp>
      <p:sp>
        <p:nvSpPr>
          <p:cNvPr id="7" name="Plassholder for tekst 6">
            <a:extLst>
              <a:ext uri="{FF2B5EF4-FFF2-40B4-BE49-F238E27FC236}">
                <a16:creationId xmlns:a16="http://schemas.microsoft.com/office/drawing/2014/main" id="{1D40E79D-FD5F-6F42-801F-B0F803FCA219}"/>
              </a:ext>
            </a:extLst>
          </p:cNvPr>
          <p:cNvSpPr>
            <a:spLocks noGrp="1"/>
          </p:cNvSpPr>
          <p:nvPr>
            <p:ph type="body" sz="quarter" idx="11" hasCustomPrompt="1"/>
          </p:nvPr>
        </p:nvSpPr>
        <p:spPr>
          <a:xfrm>
            <a:off x="7459663" y="6370638"/>
            <a:ext cx="3208337" cy="365125"/>
          </a:xfrm>
        </p:spPr>
        <p:txBody>
          <a:bodyPr>
            <a:normAutofit/>
          </a:bodyPr>
          <a:lstStyle>
            <a:lvl1pPr algn="r">
              <a:buNone/>
              <a:defRPr lang="nb-NO" sz="1100" b="0" i="0" smtClean="0">
                <a:effectLst/>
                <a:latin typeface="Helvetica" pitchFamily="2" charset="0"/>
              </a:defRPr>
            </a:lvl1pPr>
            <a:lvl2pPr>
              <a:defRPr sz="900"/>
            </a:lvl2pPr>
            <a:lvl3pPr>
              <a:defRPr sz="900"/>
            </a:lvl3pPr>
            <a:lvl4pPr>
              <a:defRPr sz="900"/>
            </a:lvl4pPr>
            <a:lvl5pPr>
              <a:defRPr sz="900"/>
            </a:lvl5pPr>
          </a:lstStyle>
          <a:p>
            <a:pPr lvl="0"/>
            <a:r>
              <a:rPr lang="nb-NO" b="0" i="0">
                <a:solidFill>
                  <a:srgbClr val="202124"/>
                </a:solidFill>
                <a:effectLst/>
                <a:latin typeface="arial" panose="020B0604020202020204" pitchFamily="34" charset="0"/>
              </a:rPr>
              <a:t>© </a:t>
            </a:r>
            <a:r>
              <a:rPr lang="nb-NO"/>
              <a:t>Copyright / kildehenvisning</a:t>
            </a:r>
          </a:p>
        </p:txBody>
      </p:sp>
    </p:spTree>
    <p:extLst>
      <p:ext uri="{BB962C8B-B14F-4D97-AF65-F5344CB8AC3E}">
        <p14:creationId xmlns:p14="http://schemas.microsoft.com/office/powerpoint/2010/main" val="568228406"/>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userDrawn="1">
  <p:cSld name="1_Fullskjermbilde">
    <p:spTree>
      <p:nvGrpSpPr>
        <p:cNvPr id="1" name=""/>
        <p:cNvGrpSpPr/>
        <p:nvPr/>
      </p:nvGrpSpPr>
      <p:grpSpPr>
        <a:xfrm>
          <a:off x="0" y="0"/>
          <a:ext cx="0" cy="0"/>
          <a:chOff x="0" y="0"/>
          <a:chExt cx="0" cy="0"/>
        </a:xfrm>
      </p:grpSpPr>
      <p:sp>
        <p:nvSpPr>
          <p:cNvPr id="7" name="Plassholder for bilde 6">
            <a:extLst>
              <a:ext uri="{FF2B5EF4-FFF2-40B4-BE49-F238E27FC236}">
                <a16:creationId xmlns:a16="http://schemas.microsoft.com/office/drawing/2014/main" id="{6650CA9E-144D-2B4B-8399-F29546F1AF91}"/>
              </a:ext>
            </a:extLst>
          </p:cNvPr>
          <p:cNvSpPr>
            <a:spLocks noGrp="1"/>
          </p:cNvSpPr>
          <p:nvPr>
            <p:ph type="pic" sz="quarter" idx="10" hasCustomPrompt="1"/>
          </p:nvPr>
        </p:nvSpPr>
        <p:spPr>
          <a:xfrm>
            <a:off x="0" y="0"/>
            <a:ext cx="12192000" cy="6858000"/>
          </a:xfrm>
        </p:spPr>
        <p:txBody>
          <a:bodyPr/>
          <a:lstStyle>
            <a:lvl1pPr>
              <a:defRPr>
                <a:solidFill>
                  <a:srgbClr val="F2F3F6">
                    <a:alpha val="74000"/>
                  </a:srgbClr>
                </a:solidFill>
              </a:defRPr>
            </a:lvl1pPr>
          </a:lstStyle>
          <a:p>
            <a:r>
              <a:rPr lang="nb-NO"/>
              <a:t>Slipp et bilde her</a:t>
            </a:r>
          </a:p>
        </p:txBody>
      </p:sp>
      <p:sp>
        <p:nvSpPr>
          <p:cNvPr id="2" name="Tittel 1">
            <a:extLst>
              <a:ext uri="{FF2B5EF4-FFF2-40B4-BE49-F238E27FC236}">
                <a16:creationId xmlns:a16="http://schemas.microsoft.com/office/drawing/2014/main" id="{B155B4C0-4369-4842-A92C-0BEF7F141946}"/>
              </a:ext>
            </a:extLst>
          </p:cNvPr>
          <p:cNvSpPr>
            <a:spLocks noGrp="1"/>
          </p:cNvSpPr>
          <p:nvPr>
            <p:ph type="title"/>
          </p:nvPr>
        </p:nvSpPr>
        <p:spPr>
          <a:xfrm>
            <a:off x="838200" y="1330325"/>
            <a:ext cx="10515600" cy="1325563"/>
          </a:xfrm>
        </p:spPr>
        <p:txBody>
          <a:bodyPr>
            <a:normAutofit/>
          </a:bodyPr>
          <a:lstStyle>
            <a:lvl1pPr>
              <a:defRPr sz="6000">
                <a:solidFill>
                  <a:schemeClr val="bg1"/>
                </a:solidFill>
              </a:defRPr>
            </a:lvl1pPr>
          </a:lstStyle>
          <a:p>
            <a:r>
              <a:rPr lang="nb-NO"/>
              <a:t>Klikk for å redigere tittelstil</a:t>
            </a:r>
          </a:p>
        </p:txBody>
      </p:sp>
      <p:sp>
        <p:nvSpPr>
          <p:cNvPr id="3" name="Plassholder for lysbildenummer 2">
            <a:extLst>
              <a:ext uri="{FF2B5EF4-FFF2-40B4-BE49-F238E27FC236}">
                <a16:creationId xmlns:a16="http://schemas.microsoft.com/office/drawing/2014/main" id="{E354BE82-BAF1-EF49-ACA0-51690D3C1AD0}"/>
              </a:ext>
            </a:extLst>
          </p:cNvPr>
          <p:cNvSpPr>
            <a:spLocks noGrp="1"/>
          </p:cNvSpPr>
          <p:nvPr>
            <p:ph type="sldNum" sz="quarter" idx="11"/>
          </p:nvPr>
        </p:nvSpPr>
        <p:spPr>
          <a:xfrm>
            <a:off x="10951782" y="6356350"/>
            <a:ext cx="1026485" cy="365125"/>
          </a:xfrm>
          <a:prstGeom prst="rect">
            <a:avLst/>
          </a:prstGeom>
        </p:spPr>
        <p:txBody>
          <a:bodyPr/>
          <a:lstStyle/>
          <a:p>
            <a:fld id="{03E5516A-35F4-3245-A018-AAFE14771060}" type="slidenum">
              <a:rPr lang="nb-NO" smtClean="0"/>
              <a:t>‹#›</a:t>
            </a:fld>
            <a:endParaRPr lang="nb-NO"/>
          </a:p>
        </p:txBody>
      </p:sp>
      <p:pic>
        <p:nvPicPr>
          <p:cNvPr id="6" name="Bilde 5" descr="Et bilde som inneholder utklipp&#10;&#10;&#10;&#10;Automatisk generert beskrivelse">
            <a:extLst>
              <a:ext uri="{FF2B5EF4-FFF2-40B4-BE49-F238E27FC236}">
                <a16:creationId xmlns:a16="http://schemas.microsoft.com/office/drawing/2014/main" id="{47A48BDB-0C3B-BF45-AD0F-76281DCE79E8}"/>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339259" y="6072842"/>
            <a:ext cx="1026485" cy="429073"/>
          </a:xfrm>
          <a:prstGeom prst="rect">
            <a:avLst/>
          </a:prstGeom>
        </p:spPr>
      </p:pic>
      <p:sp>
        <p:nvSpPr>
          <p:cNvPr id="8" name="Plassholder for tekst 6">
            <a:extLst>
              <a:ext uri="{FF2B5EF4-FFF2-40B4-BE49-F238E27FC236}">
                <a16:creationId xmlns:a16="http://schemas.microsoft.com/office/drawing/2014/main" id="{8804E78C-DEB7-AE41-A26C-098F3AD92E03}"/>
              </a:ext>
            </a:extLst>
          </p:cNvPr>
          <p:cNvSpPr>
            <a:spLocks noGrp="1"/>
          </p:cNvSpPr>
          <p:nvPr>
            <p:ph type="body" sz="quarter" idx="13" hasCustomPrompt="1"/>
          </p:nvPr>
        </p:nvSpPr>
        <p:spPr>
          <a:xfrm>
            <a:off x="7459663" y="6370638"/>
            <a:ext cx="3208337" cy="365125"/>
          </a:xfrm>
        </p:spPr>
        <p:txBody>
          <a:bodyPr/>
          <a:lstStyle>
            <a:lvl1pPr algn="r">
              <a:buNone/>
              <a:defRPr lang="nb-NO" b="0" i="0" smtClean="0">
                <a:solidFill>
                  <a:schemeClr val="bg1"/>
                </a:solidFill>
                <a:effectLst/>
                <a:latin typeface="Helvetica" pitchFamily="2" charset="0"/>
              </a:defRPr>
            </a:lvl1pPr>
            <a:lvl2pPr>
              <a:defRPr sz="900"/>
            </a:lvl2pPr>
            <a:lvl3pPr>
              <a:defRPr sz="900"/>
            </a:lvl3pPr>
            <a:lvl4pPr>
              <a:defRPr sz="900"/>
            </a:lvl4pPr>
            <a:lvl5pPr>
              <a:defRPr sz="900"/>
            </a:lvl5pPr>
          </a:lstStyle>
          <a:p>
            <a:pPr lvl="0"/>
            <a:r>
              <a:rPr lang="nb-NO" b="0" i="0">
                <a:solidFill>
                  <a:srgbClr val="202124"/>
                </a:solidFill>
                <a:effectLst/>
                <a:latin typeface="arial" panose="020B0604020202020204" pitchFamily="34" charset="0"/>
              </a:rPr>
              <a:t>© </a:t>
            </a:r>
            <a:r>
              <a:rPr lang="nb-NO"/>
              <a:t>Copyright / kildehenvisning</a:t>
            </a:r>
          </a:p>
        </p:txBody>
      </p:sp>
    </p:spTree>
    <p:extLst>
      <p:ext uri="{BB962C8B-B14F-4D97-AF65-F5344CB8AC3E}">
        <p14:creationId xmlns:p14="http://schemas.microsoft.com/office/powerpoint/2010/main" val="879759343"/>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title" preserve="1">
  <p:cSld name="Kapittel">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000B2ABB-797D-6D4E-8B9C-7322AB6B5428}"/>
              </a:ext>
            </a:extLst>
          </p:cNvPr>
          <p:cNvSpPr>
            <a:spLocks noGrp="1"/>
          </p:cNvSpPr>
          <p:nvPr>
            <p:ph type="ctrTitle"/>
          </p:nvPr>
        </p:nvSpPr>
        <p:spPr>
          <a:xfrm>
            <a:off x="1524000" y="1122363"/>
            <a:ext cx="9144000" cy="2387600"/>
          </a:xfrm>
        </p:spPr>
        <p:txBody>
          <a:bodyPr anchor="b"/>
          <a:lstStyle>
            <a:lvl1pPr algn="ctr">
              <a:defRPr sz="6000">
                <a:solidFill>
                  <a:srgbClr val="D2002B"/>
                </a:solidFill>
              </a:defRPr>
            </a:lvl1pPr>
          </a:lstStyle>
          <a:p>
            <a:r>
              <a:rPr lang="nb-NO"/>
              <a:t>Klikk for å redigere tittelstil</a:t>
            </a:r>
          </a:p>
        </p:txBody>
      </p:sp>
      <p:sp>
        <p:nvSpPr>
          <p:cNvPr id="3" name="Undertittel 2">
            <a:extLst>
              <a:ext uri="{FF2B5EF4-FFF2-40B4-BE49-F238E27FC236}">
                <a16:creationId xmlns:a16="http://schemas.microsoft.com/office/drawing/2014/main" id="{DC16EDBB-B8D9-674E-B664-6D4E9C1BB607}"/>
              </a:ext>
            </a:extLst>
          </p:cNvPr>
          <p:cNvSpPr>
            <a:spLocks noGrp="1"/>
          </p:cNvSpPr>
          <p:nvPr>
            <p:ph type="subTitle" idx="1"/>
          </p:nvPr>
        </p:nvSpPr>
        <p:spPr>
          <a:xfrm>
            <a:off x="1524000" y="3602038"/>
            <a:ext cx="9144000" cy="1655762"/>
          </a:xfrm>
        </p:spPr>
        <p:txBody>
          <a:bodyPr/>
          <a:lstStyle>
            <a:lvl1pPr marL="0" indent="0" algn="ctr">
              <a:buNone/>
              <a:defRPr sz="2400">
                <a:solidFill>
                  <a:schemeClr val="tx1">
                    <a:lumMod val="95000"/>
                    <a:lumOff val="5000"/>
                  </a:schemeClr>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nb-NO"/>
              <a:t>Klikk for å redigere undertittelstil i malen</a:t>
            </a:r>
          </a:p>
        </p:txBody>
      </p:sp>
      <p:pic>
        <p:nvPicPr>
          <p:cNvPr id="5" name="Bilde 4">
            <a:extLst>
              <a:ext uri="{FF2B5EF4-FFF2-40B4-BE49-F238E27FC236}">
                <a16:creationId xmlns:a16="http://schemas.microsoft.com/office/drawing/2014/main" id="{911BBE4A-C00E-5649-91D8-9C0E408B4EDD}"/>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342768" y="6073079"/>
            <a:ext cx="1022976" cy="427605"/>
          </a:xfrm>
          <a:prstGeom prst="rect">
            <a:avLst/>
          </a:prstGeom>
        </p:spPr>
      </p:pic>
    </p:spTree>
    <p:extLst>
      <p:ext uri="{BB962C8B-B14F-4D97-AF65-F5344CB8AC3E}">
        <p14:creationId xmlns:p14="http://schemas.microsoft.com/office/powerpoint/2010/main" val="1822730410"/>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obj" preserve="1">
  <p:cSld name="Punktliste">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B2C68AED-3A99-704D-8F97-DB2A70EDEE29}"/>
              </a:ext>
            </a:extLst>
          </p:cNvPr>
          <p:cNvSpPr>
            <a:spLocks noGrp="1"/>
          </p:cNvSpPr>
          <p:nvPr>
            <p:ph type="title"/>
          </p:nvPr>
        </p:nvSpPr>
        <p:spPr/>
        <p:txBody>
          <a:bodyPr/>
          <a:lstStyle>
            <a:lvl1pPr>
              <a:defRPr>
                <a:solidFill>
                  <a:srgbClr val="D2002B"/>
                </a:solidFill>
              </a:defRPr>
            </a:lvl1pPr>
          </a:lstStyle>
          <a:p>
            <a:r>
              <a:rPr lang="nb-NO"/>
              <a:t>Klikk for å redigere tittelstil</a:t>
            </a:r>
          </a:p>
        </p:txBody>
      </p:sp>
      <p:sp>
        <p:nvSpPr>
          <p:cNvPr id="3" name="Plassholder for innhold 2">
            <a:extLst>
              <a:ext uri="{FF2B5EF4-FFF2-40B4-BE49-F238E27FC236}">
                <a16:creationId xmlns:a16="http://schemas.microsoft.com/office/drawing/2014/main" id="{FE4A1D1D-C8A3-914A-83EF-30FC6150C8FB}"/>
              </a:ext>
            </a:extLst>
          </p:cNvPr>
          <p:cNvSpPr>
            <a:spLocks noGrp="1"/>
          </p:cNvSpPr>
          <p:nvPr>
            <p:ph idx="1"/>
          </p:nvPr>
        </p:nvSpPr>
        <p:spPr/>
        <p:txBody>
          <a:bodyPr>
            <a:normAutofit/>
          </a:bodyPr>
          <a:lstStyle>
            <a:lvl1pPr>
              <a:defRPr sz="2000" b="0">
                <a:solidFill>
                  <a:schemeClr val="tx1">
                    <a:lumMod val="95000"/>
                    <a:lumOff val="5000"/>
                  </a:schemeClr>
                </a:solidFill>
              </a:defRPr>
            </a:lvl1pPr>
          </a:lstStyle>
          <a:p>
            <a:r>
              <a:rPr lang="nb-NO"/>
              <a:t>Rediger tekststiler i malen
Andre nivå
Tredje nivå
Fjerde nivå
Femte nivå</a:t>
            </a:r>
          </a:p>
        </p:txBody>
      </p:sp>
      <p:sp>
        <p:nvSpPr>
          <p:cNvPr id="5" name="Plassholder for bunntekst 4">
            <a:extLst>
              <a:ext uri="{FF2B5EF4-FFF2-40B4-BE49-F238E27FC236}">
                <a16:creationId xmlns:a16="http://schemas.microsoft.com/office/drawing/2014/main" id="{76F18708-A87B-1B46-B96E-29C6E8ABB95D}"/>
              </a:ext>
            </a:extLst>
          </p:cNvPr>
          <p:cNvSpPr>
            <a:spLocks noGrp="1"/>
          </p:cNvSpPr>
          <p:nvPr>
            <p:ph type="ftr" sz="quarter" idx="11"/>
          </p:nvPr>
        </p:nvSpPr>
        <p:spPr>
          <a:xfrm>
            <a:off x="4038600" y="6356350"/>
            <a:ext cx="7315200" cy="365125"/>
          </a:xfrm>
          <a:prstGeom prst="rect">
            <a:avLst/>
          </a:prstGeom>
        </p:spPr>
        <p:txBody>
          <a:bodyPr/>
          <a:lstStyle/>
          <a:p>
            <a:r>
              <a:rPr lang="nb-NO"/>
              <a:t>Kildehenvisning</a:t>
            </a:r>
          </a:p>
        </p:txBody>
      </p:sp>
      <p:pic>
        <p:nvPicPr>
          <p:cNvPr id="8" name="Bilde 7">
            <a:extLst>
              <a:ext uri="{FF2B5EF4-FFF2-40B4-BE49-F238E27FC236}">
                <a16:creationId xmlns:a16="http://schemas.microsoft.com/office/drawing/2014/main" id="{6D576525-A9DD-134A-B8A4-C33D341D6275}"/>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342768" y="6073079"/>
            <a:ext cx="1022976" cy="427605"/>
          </a:xfrm>
          <a:prstGeom prst="rect">
            <a:avLst/>
          </a:prstGeom>
        </p:spPr>
      </p:pic>
    </p:spTree>
    <p:extLst>
      <p:ext uri="{BB962C8B-B14F-4D97-AF65-F5344CB8AC3E}">
        <p14:creationId xmlns:p14="http://schemas.microsoft.com/office/powerpoint/2010/main" val="1578676489"/>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obj" preserve="1">
  <p:cSld name="Smart punktliste">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B2C68AED-3A99-704D-8F97-DB2A70EDEE29}"/>
              </a:ext>
            </a:extLst>
          </p:cNvPr>
          <p:cNvSpPr>
            <a:spLocks noGrp="1"/>
          </p:cNvSpPr>
          <p:nvPr>
            <p:ph type="title"/>
          </p:nvPr>
        </p:nvSpPr>
        <p:spPr/>
        <p:txBody>
          <a:bodyPr/>
          <a:lstStyle>
            <a:lvl1pPr>
              <a:defRPr>
                <a:solidFill>
                  <a:srgbClr val="D2002B"/>
                </a:solidFill>
              </a:defRPr>
            </a:lvl1pPr>
          </a:lstStyle>
          <a:p>
            <a:r>
              <a:rPr lang="nb-NO"/>
              <a:t>Klikk for å redigere tittelstil</a:t>
            </a:r>
          </a:p>
        </p:txBody>
      </p:sp>
      <p:sp>
        <p:nvSpPr>
          <p:cNvPr id="3" name="Plassholder for innhold 2">
            <a:extLst>
              <a:ext uri="{FF2B5EF4-FFF2-40B4-BE49-F238E27FC236}">
                <a16:creationId xmlns:a16="http://schemas.microsoft.com/office/drawing/2014/main" id="{FE4A1D1D-C8A3-914A-83EF-30FC6150C8FB}"/>
              </a:ext>
            </a:extLst>
          </p:cNvPr>
          <p:cNvSpPr>
            <a:spLocks noGrp="1"/>
          </p:cNvSpPr>
          <p:nvPr>
            <p:ph idx="1"/>
          </p:nvPr>
        </p:nvSpPr>
        <p:spPr/>
        <p:txBody>
          <a:bodyPr>
            <a:normAutofit/>
          </a:bodyPr>
          <a:lstStyle>
            <a:lvl1pPr>
              <a:defRPr sz="2000" b="0">
                <a:solidFill>
                  <a:schemeClr val="tx1">
                    <a:lumMod val="95000"/>
                    <a:lumOff val="5000"/>
                  </a:schemeClr>
                </a:solidFill>
              </a:defRPr>
            </a:lvl1pPr>
          </a:lstStyle>
          <a:p>
            <a:r>
              <a:rPr lang="nb-NO"/>
              <a:t>Rediger tekststiler i malen
Andre nivå
Tredje nivå
Fjerde nivå
Femte nivå</a:t>
            </a:r>
          </a:p>
        </p:txBody>
      </p:sp>
      <p:sp>
        <p:nvSpPr>
          <p:cNvPr id="5" name="Plassholder for bunntekst 4">
            <a:extLst>
              <a:ext uri="{FF2B5EF4-FFF2-40B4-BE49-F238E27FC236}">
                <a16:creationId xmlns:a16="http://schemas.microsoft.com/office/drawing/2014/main" id="{76F18708-A87B-1B46-B96E-29C6E8ABB95D}"/>
              </a:ext>
            </a:extLst>
          </p:cNvPr>
          <p:cNvSpPr>
            <a:spLocks noGrp="1"/>
          </p:cNvSpPr>
          <p:nvPr>
            <p:ph type="ftr" sz="quarter" idx="11"/>
          </p:nvPr>
        </p:nvSpPr>
        <p:spPr>
          <a:xfrm>
            <a:off x="4038600" y="6356350"/>
            <a:ext cx="7315200" cy="365125"/>
          </a:xfrm>
          <a:prstGeom prst="rect">
            <a:avLst/>
          </a:prstGeom>
        </p:spPr>
        <p:txBody>
          <a:bodyPr/>
          <a:lstStyle/>
          <a:p>
            <a:r>
              <a:rPr lang="nb-NO"/>
              <a:t>Kildehenvisning</a:t>
            </a:r>
          </a:p>
        </p:txBody>
      </p:sp>
      <p:pic>
        <p:nvPicPr>
          <p:cNvPr id="8" name="Bilde 7">
            <a:extLst>
              <a:ext uri="{FF2B5EF4-FFF2-40B4-BE49-F238E27FC236}">
                <a16:creationId xmlns:a16="http://schemas.microsoft.com/office/drawing/2014/main" id="{A8F34021-95FB-D242-9C05-021599F2B012}"/>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342768" y="6073079"/>
            <a:ext cx="1022976" cy="427605"/>
          </a:xfrm>
          <a:prstGeom prst="rect">
            <a:avLst/>
          </a:prstGeom>
        </p:spPr>
      </p:pic>
    </p:spTree>
    <p:extLst>
      <p:ext uri="{BB962C8B-B14F-4D97-AF65-F5344CB8AC3E}">
        <p14:creationId xmlns:p14="http://schemas.microsoft.com/office/powerpoint/2010/main" val="223630041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subTnLst>
                                    <p:animClr clrSpc="rgb" dir="cw">
                                      <p:cBhvr override="childStyle">
                                        <p:cTn dur="1" fill="hold" display="0" masterRel="nextClick" afterEffect="1"/>
                                        <p:tgtEl>
                                          <p:spTgt spid="3">
                                            <p:txEl>
                                              <p:pRg st="0" end="0"/>
                                            </p:txEl>
                                          </p:spTgt>
                                        </p:tgtEl>
                                        <p:attrNameLst>
                                          <p:attrName>ppt_c</p:attrName>
                                        </p:attrNameLst>
                                      </p:cBhvr>
                                      <p:to>
                                        <a:srgbClr val="C1C1C1"/>
                                      </p:to>
                                    </p:animClr>
                                  </p:sub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tmplLst>
          <p:tmpl lvl="1">
            <p:tnLst>
              <p:par>
                <p:cTn presetID="1" presetClass="entr" presetSubtype="0" fill="hold" nodeType="clickEffect">
                  <p:stCondLst>
                    <p:cond delay="0"/>
                  </p:stCondLst>
                  <p:childTnLst>
                    <p:set>
                      <p:cBhvr>
                        <p:cTn dur="1" fill="hold">
                          <p:stCondLst>
                            <p:cond delay="0"/>
                          </p:stCondLst>
                        </p:cTn>
                        <p:tgtEl>
                          <p:spTgt spid="3"/>
                        </p:tgtEl>
                        <p:attrNameLst>
                          <p:attrName>style.visibility</p:attrName>
                        </p:attrNameLst>
                      </p:cBhvr>
                      <p:to>
                        <p:strVal val="visible"/>
                      </p:to>
                    </p:set>
                  </p:childTnLst>
                  <p:subTnLst>
                    <p:animClr clrSpc="rgb" dir="cw">
                      <p:cBhvr override="childStyle">
                        <p:cTn dur="1" fill="hold" display="0" masterRel="nextClick" afterEffect="1"/>
                        <p:tgtEl>
                          <p:spTgt spid="3"/>
                        </p:tgtEl>
                        <p:attrNameLst>
                          <p:attrName>ppt_c</p:attrName>
                        </p:attrNameLst>
                      </p:cBhvr>
                      <p:to>
                        <a:srgbClr val="C1C1C1"/>
                      </p:to>
                    </p:animClr>
                  </p:subTnLst>
                </p:cTn>
              </p:par>
            </p:tnLst>
          </p:tmpl>
        </p:tmplLst>
      </p:bldP>
    </p:bldLst>
  </p:timing>
</p:sldLayout>
</file>

<file path=ppt/slideLayouts/slideLayout24.xml><?xml version="1.0" encoding="utf-8"?>
<p:sldLayout xmlns:a="http://schemas.openxmlformats.org/drawingml/2006/main" xmlns:r="http://schemas.openxmlformats.org/officeDocument/2006/relationships" xmlns:p="http://schemas.openxmlformats.org/presentationml/2006/main" preserve="1" userDrawn="1">
  <p:cSld name="Tekstinnhold">
    <p:spTree>
      <p:nvGrpSpPr>
        <p:cNvPr id="1" name=""/>
        <p:cNvGrpSpPr/>
        <p:nvPr/>
      </p:nvGrpSpPr>
      <p:grpSpPr>
        <a:xfrm>
          <a:off x="0" y="0"/>
          <a:ext cx="0" cy="0"/>
          <a:chOff x="0" y="0"/>
          <a:chExt cx="0" cy="0"/>
        </a:xfrm>
      </p:grpSpPr>
      <p:sp>
        <p:nvSpPr>
          <p:cNvPr id="3" name="Plassholder for innhold 2">
            <a:extLst>
              <a:ext uri="{FF2B5EF4-FFF2-40B4-BE49-F238E27FC236}">
                <a16:creationId xmlns:a16="http://schemas.microsoft.com/office/drawing/2014/main" id="{FE4A1D1D-C8A3-914A-83EF-30FC6150C8FB}"/>
              </a:ext>
            </a:extLst>
          </p:cNvPr>
          <p:cNvSpPr>
            <a:spLocks noGrp="1"/>
          </p:cNvSpPr>
          <p:nvPr>
            <p:ph idx="1"/>
          </p:nvPr>
        </p:nvSpPr>
        <p:spPr>
          <a:xfrm>
            <a:off x="961292" y="949569"/>
            <a:ext cx="10392507" cy="4655100"/>
          </a:xfrm>
        </p:spPr>
        <p:txBody>
          <a:bodyPr>
            <a:normAutofit/>
          </a:bodyPr>
          <a:lstStyle>
            <a:lvl1pPr marL="0" indent="0">
              <a:buNone/>
              <a:defRPr sz="2000" b="0">
                <a:solidFill>
                  <a:schemeClr val="tx1">
                    <a:lumMod val="95000"/>
                    <a:lumOff val="5000"/>
                  </a:schemeClr>
                </a:solidFill>
              </a:defRPr>
            </a:lvl1pPr>
          </a:lstStyle>
          <a:p>
            <a:r>
              <a:rPr lang="nb-NO"/>
              <a:t>Rediger tekststiler i malen
Andre nivå
Tredje nivå
Fjerde nivå
Femte nivå</a:t>
            </a:r>
          </a:p>
        </p:txBody>
      </p:sp>
      <p:sp>
        <p:nvSpPr>
          <p:cNvPr id="5" name="Plassholder for bunntekst 4">
            <a:extLst>
              <a:ext uri="{FF2B5EF4-FFF2-40B4-BE49-F238E27FC236}">
                <a16:creationId xmlns:a16="http://schemas.microsoft.com/office/drawing/2014/main" id="{76F18708-A87B-1B46-B96E-29C6E8ABB95D}"/>
              </a:ext>
            </a:extLst>
          </p:cNvPr>
          <p:cNvSpPr>
            <a:spLocks noGrp="1"/>
          </p:cNvSpPr>
          <p:nvPr>
            <p:ph type="ftr" sz="quarter" idx="11"/>
          </p:nvPr>
        </p:nvSpPr>
        <p:spPr>
          <a:xfrm>
            <a:off x="4038600" y="5908431"/>
            <a:ext cx="7315200" cy="365125"/>
          </a:xfrm>
          <a:prstGeom prst="rect">
            <a:avLst/>
          </a:prstGeom>
        </p:spPr>
        <p:txBody>
          <a:bodyPr/>
          <a:lstStyle/>
          <a:p>
            <a:r>
              <a:rPr lang="nb-NO"/>
              <a:t>Kildehenvisning</a:t>
            </a:r>
          </a:p>
        </p:txBody>
      </p:sp>
      <p:pic>
        <p:nvPicPr>
          <p:cNvPr id="7" name="Bilde 6">
            <a:extLst>
              <a:ext uri="{FF2B5EF4-FFF2-40B4-BE49-F238E27FC236}">
                <a16:creationId xmlns:a16="http://schemas.microsoft.com/office/drawing/2014/main" id="{2E32101C-9D0A-874D-B2A1-659D9078999F}"/>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342768" y="6073079"/>
            <a:ext cx="1022976" cy="427605"/>
          </a:xfrm>
          <a:prstGeom prst="rect">
            <a:avLst/>
          </a:prstGeom>
        </p:spPr>
      </p:pic>
    </p:spTree>
    <p:extLst>
      <p:ext uri="{BB962C8B-B14F-4D97-AF65-F5344CB8AC3E}">
        <p14:creationId xmlns:p14="http://schemas.microsoft.com/office/powerpoint/2010/main" val="116958371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tmplLst>
          <p:tmpl lvl="1">
            <p:tnLst>
              <p:par>
                <p:cTn presetID="1" presetClass="entr" presetSubtype="0" fill="hold" nodeType="clickEffect">
                  <p:stCondLst>
                    <p:cond delay="0"/>
                  </p:stCondLst>
                  <p:childTnLst>
                    <p:set>
                      <p:cBhvr>
                        <p:cTn dur="1" fill="hold">
                          <p:stCondLst>
                            <p:cond delay="0"/>
                          </p:stCondLst>
                        </p:cTn>
                        <p:tgtEl>
                          <p:spTgt spid="3"/>
                        </p:tgtEl>
                        <p:attrNameLst>
                          <p:attrName>style.visibility</p:attrName>
                        </p:attrNameLst>
                      </p:cBhvr>
                      <p:to>
                        <p:strVal val="visible"/>
                      </p:to>
                    </p:set>
                  </p:childTnLst>
                </p:cTn>
              </p:par>
            </p:tnLst>
          </p:tmpl>
        </p:tmplLst>
      </p:bldP>
    </p:bldLst>
  </p:timing>
</p:sldLayout>
</file>

<file path=ppt/slideLayouts/slideLayout25.xml><?xml version="1.0" encoding="utf-8"?>
<p:sldLayout xmlns:a="http://schemas.openxmlformats.org/drawingml/2006/main" xmlns:r="http://schemas.openxmlformats.org/officeDocument/2006/relationships" xmlns:p="http://schemas.openxmlformats.org/presentationml/2006/main" preserve="1" userDrawn="1">
  <p:cSld name="Sitat">
    <p:spTree>
      <p:nvGrpSpPr>
        <p:cNvPr id="1" name=""/>
        <p:cNvGrpSpPr/>
        <p:nvPr/>
      </p:nvGrpSpPr>
      <p:grpSpPr>
        <a:xfrm>
          <a:off x="0" y="0"/>
          <a:ext cx="0" cy="0"/>
          <a:chOff x="0" y="0"/>
          <a:chExt cx="0" cy="0"/>
        </a:xfrm>
      </p:grpSpPr>
      <p:sp>
        <p:nvSpPr>
          <p:cNvPr id="8" name="Plassholder for tekst 7">
            <a:extLst>
              <a:ext uri="{FF2B5EF4-FFF2-40B4-BE49-F238E27FC236}">
                <a16:creationId xmlns:a16="http://schemas.microsoft.com/office/drawing/2014/main" id="{313A3025-CD08-FD43-8BF8-D83B80F2D372}"/>
              </a:ext>
            </a:extLst>
          </p:cNvPr>
          <p:cNvSpPr>
            <a:spLocks noGrp="1"/>
          </p:cNvSpPr>
          <p:nvPr>
            <p:ph type="body" sz="quarter" idx="13" hasCustomPrompt="1"/>
          </p:nvPr>
        </p:nvSpPr>
        <p:spPr>
          <a:xfrm>
            <a:off x="1008405" y="1917700"/>
            <a:ext cx="6486258" cy="2070100"/>
          </a:xfrm>
        </p:spPr>
        <p:txBody>
          <a:bodyPr anchor="b">
            <a:normAutofit/>
          </a:bodyPr>
          <a:lstStyle>
            <a:lvl1pPr marL="0" indent="0">
              <a:buNone/>
              <a:defRPr sz="3600">
                <a:solidFill>
                  <a:schemeClr val="tx1">
                    <a:lumMod val="95000"/>
                    <a:lumOff val="5000"/>
                  </a:schemeClr>
                </a:solidFill>
              </a:defRPr>
            </a:lvl1pPr>
          </a:lstStyle>
          <a:p>
            <a:r>
              <a:rPr lang="nb-NO"/>
              <a:t>Sitat fra kjent person</a:t>
            </a:r>
          </a:p>
        </p:txBody>
      </p:sp>
      <p:sp>
        <p:nvSpPr>
          <p:cNvPr id="12" name="Plassholder for tekst 11">
            <a:extLst>
              <a:ext uri="{FF2B5EF4-FFF2-40B4-BE49-F238E27FC236}">
                <a16:creationId xmlns:a16="http://schemas.microsoft.com/office/drawing/2014/main" id="{AD0A5E21-6A22-7D43-B2F4-6F47285A42E8}"/>
              </a:ext>
            </a:extLst>
          </p:cNvPr>
          <p:cNvSpPr>
            <a:spLocks noGrp="1"/>
          </p:cNvSpPr>
          <p:nvPr>
            <p:ph type="body" sz="quarter" idx="14" hasCustomPrompt="1"/>
          </p:nvPr>
        </p:nvSpPr>
        <p:spPr>
          <a:xfrm>
            <a:off x="1008405" y="4203700"/>
            <a:ext cx="6486258" cy="482600"/>
          </a:xfrm>
        </p:spPr>
        <p:txBody>
          <a:bodyPr/>
          <a:lstStyle>
            <a:lvl1pPr marL="0" indent="0">
              <a:buNone/>
              <a:defRPr b="1">
                <a:solidFill>
                  <a:srgbClr val="C00000"/>
                </a:solidFill>
              </a:defRPr>
            </a:lvl1pPr>
          </a:lstStyle>
          <a:p>
            <a:r>
              <a:rPr lang="nb-NO"/>
              <a:t>Navn på person</a:t>
            </a:r>
          </a:p>
        </p:txBody>
      </p:sp>
      <p:sp>
        <p:nvSpPr>
          <p:cNvPr id="14" name="Plassholder for tekst 13">
            <a:extLst>
              <a:ext uri="{FF2B5EF4-FFF2-40B4-BE49-F238E27FC236}">
                <a16:creationId xmlns:a16="http://schemas.microsoft.com/office/drawing/2014/main" id="{C06D30DD-C9AA-A74E-8236-A55A61266FB6}"/>
              </a:ext>
            </a:extLst>
          </p:cNvPr>
          <p:cNvSpPr>
            <a:spLocks noGrp="1"/>
          </p:cNvSpPr>
          <p:nvPr>
            <p:ph type="body" sz="quarter" idx="15" hasCustomPrompt="1"/>
          </p:nvPr>
        </p:nvSpPr>
        <p:spPr>
          <a:xfrm>
            <a:off x="1008405" y="4686300"/>
            <a:ext cx="6486258" cy="482600"/>
          </a:xfrm>
        </p:spPr>
        <p:txBody>
          <a:bodyPr>
            <a:normAutofit/>
          </a:bodyPr>
          <a:lstStyle>
            <a:lvl1pPr marL="0" indent="0">
              <a:buNone/>
              <a:defRPr sz="2000">
                <a:solidFill>
                  <a:schemeClr val="tx1">
                    <a:lumMod val="95000"/>
                    <a:lumOff val="5000"/>
                  </a:schemeClr>
                </a:solidFill>
              </a:defRPr>
            </a:lvl1pPr>
          </a:lstStyle>
          <a:p>
            <a:r>
              <a:rPr lang="nb-NO"/>
              <a:t>Tittel på person</a:t>
            </a:r>
          </a:p>
        </p:txBody>
      </p:sp>
      <p:sp>
        <p:nvSpPr>
          <p:cNvPr id="16" name="Plassholder for bilde 15">
            <a:extLst>
              <a:ext uri="{FF2B5EF4-FFF2-40B4-BE49-F238E27FC236}">
                <a16:creationId xmlns:a16="http://schemas.microsoft.com/office/drawing/2014/main" id="{C642F17B-7F49-F045-B8A0-848CC25C0D7F}"/>
              </a:ext>
            </a:extLst>
          </p:cNvPr>
          <p:cNvSpPr>
            <a:spLocks noGrp="1"/>
          </p:cNvSpPr>
          <p:nvPr>
            <p:ph type="pic" sz="quarter" idx="16" hasCustomPrompt="1"/>
          </p:nvPr>
        </p:nvSpPr>
        <p:spPr>
          <a:xfrm>
            <a:off x="7672699" y="1404938"/>
            <a:ext cx="3810000" cy="4302125"/>
          </a:xfrm>
        </p:spPr>
        <p:txBody>
          <a:bodyPr/>
          <a:lstStyle/>
          <a:p>
            <a:r>
              <a:rPr lang="nb-NO"/>
              <a:t>Bilde av person</a:t>
            </a:r>
          </a:p>
        </p:txBody>
      </p:sp>
      <p:pic>
        <p:nvPicPr>
          <p:cNvPr id="9" name="Bilde 8">
            <a:extLst>
              <a:ext uri="{FF2B5EF4-FFF2-40B4-BE49-F238E27FC236}">
                <a16:creationId xmlns:a16="http://schemas.microsoft.com/office/drawing/2014/main" id="{919A7B9F-5930-C948-A4DE-88F9CF947A64}"/>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342768" y="6073079"/>
            <a:ext cx="1022976" cy="427605"/>
          </a:xfrm>
          <a:prstGeom prst="rect">
            <a:avLst/>
          </a:prstGeom>
        </p:spPr>
      </p:pic>
    </p:spTree>
    <p:extLst>
      <p:ext uri="{BB962C8B-B14F-4D97-AF65-F5344CB8AC3E}">
        <p14:creationId xmlns:p14="http://schemas.microsoft.com/office/powerpoint/2010/main" val="1611866653"/>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type="twoObj" preserve="1">
  <p:cSld name="Sammenligning">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1ACA2F30-5B48-0D4B-A64D-C11205F3E28A}"/>
              </a:ext>
            </a:extLst>
          </p:cNvPr>
          <p:cNvSpPr>
            <a:spLocks noGrp="1"/>
          </p:cNvSpPr>
          <p:nvPr>
            <p:ph type="title"/>
          </p:nvPr>
        </p:nvSpPr>
        <p:spPr>
          <a:xfrm>
            <a:off x="1086678" y="365125"/>
            <a:ext cx="10267122" cy="1325563"/>
          </a:xfrm>
        </p:spPr>
        <p:txBody>
          <a:bodyPr/>
          <a:lstStyle>
            <a:lvl1pPr>
              <a:defRPr>
                <a:solidFill>
                  <a:srgbClr val="D2002B"/>
                </a:solidFill>
              </a:defRPr>
            </a:lvl1pPr>
          </a:lstStyle>
          <a:p>
            <a:r>
              <a:rPr lang="nb-NO"/>
              <a:t>Klikk for å redigere tittelstil</a:t>
            </a:r>
          </a:p>
        </p:txBody>
      </p:sp>
      <p:sp>
        <p:nvSpPr>
          <p:cNvPr id="3" name="Plassholder for innhold 2">
            <a:extLst>
              <a:ext uri="{FF2B5EF4-FFF2-40B4-BE49-F238E27FC236}">
                <a16:creationId xmlns:a16="http://schemas.microsoft.com/office/drawing/2014/main" id="{80FB60E4-9D32-0846-B8BB-D8ACEE6ED189}"/>
              </a:ext>
            </a:extLst>
          </p:cNvPr>
          <p:cNvSpPr>
            <a:spLocks noGrp="1"/>
          </p:cNvSpPr>
          <p:nvPr>
            <p:ph sz="half" idx="1"/>
          </p:nvPr>
        </p:nvSpPr>
        <p:spPr>
          <a:xfrm>
            <a:off x="1086678" y="1825625"/>
            <a:ext cx="4933122" cy="4351338"/>
          </a:xfrm>
        </p:spPr>
        <p:txBody>
          <a:bodyPr>
            <a:normAutofit/>
          </a:bodyPr>
          <a:lstStyle>
            <a:lvl1pPr>
              <a:defRPr sz="2000" b="0">
                <a:solidFill>
                  <a:schemeClr val="tx1">
                    <a:lumMod val="95000"/>
                    <a:lumOff val="5000"/>
                  </a:schemeClr>
                </a:solidFill>
              </a:defRPr>
            </a:lvl1pPr>
          </a:lstStyle>
          <a:p>
            <a:r>
              <a:rPr lang="nb-NO"/>
              <a:t>Rediger tekststiler i malen
Andre nivå
Tredje nivå
Fjerde nivå
Femte nivå</a:t>
            </a:r>
          </a:p>
        </p:txBody>
      </p:sp>
      <p:sp>
        <p:nvSpPr>
          <p:cNvPr id="4" name="Plassholder for innhold 3">
            <a:extLst>
              <a:ext uri="{FF2B5EF4-FFF2-40B4-BE49-F238E27FC236}">
                <a16:creationId xmlns:a16="http://schemas.microsoft.com/office/drawing/2014/main" id="{4A7ACAD7-72B5-0D48-840B-452B3A1E131C}"/>
              </a:ext>
            </a:extLst>
          </p:cNvPr>
          <p:cNvSpPr>
            <a:spLocks noGrp="1"/>
          </p:cNvSpPr>
          <p:nvPr>
            <p:ph sz="half" idx="2"/>
          </p:nvPr>
        </p:nvSpPr>
        <p:spPr>
          <a:xfrm>
            <a:off x="6420676" y="1825625"/>
            <a:ext cx="4933123" cy="4351338"/>
          </a:xfrm>
        </p:spPr>
        <p:txBody>
          <a:bodyPr>
            <a:normAutofit/>
          </a:bodyPr>
          <a:lstStyle>
            <a:lvl1pPr>
              <a:defRPr sz="2000" b="0">
                <a:solidFill>
                  <a:schemeClr val="tx1">
                    <a:lumMod val="95000"/>
                    <a:lumOff val="5000"/>
                  </a:schemeClr>
                </a:solidFill>
              </a:defRPr>
            </a:lvl1pPr>
          </a:lstStyle>
          <a:p>
            <a:r>
              <a:rPr lang="nb-NO"/>
              <a:t>Rediger tekststiler i malen
Andre nivå
Tredje nivå
Fjerde nivå
Femte nivå</a:t>
            </a:r>
          </a:p>
        </p:txBody>
      </p:sp>
      <p:pic>
        <p:nvPicPr>
          <p:cNvPr id="7" name="Bilde 6">
            <a:extLst>
              <a:ext uri="{FF2B5EF4-FFF2-40B4-BE49-F238E27FC236}">
                <a16:creationId xmlns:a16="http://schemas.microsoft.com/office/drawing/2014/main" id="{D197341D-3588-5C46-8574-6F5019C0FF1D}"/>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342768" y="6073079"/>
            <a:ext cx="1022976" cy="427605"/>
          </a:xfrm>
          <a:prstGeom prst="rect">
            <a:avLst/>
          </a:prstGeom>
        </p:spPr>
      </p:pic>
    </p:spTree>
    <p:extLst>
      <p:ext uri="{BB962C8B-B14F-4D97-AF65-F5344CB8AC3E}">
        <p14:creationId xmlns:p14="http://schemas.microsoft.com/office/powerpoint/2010/main" val="1368487437"/>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preserve="1" userDrawn="1">
  <p:cSld name="Fullskjermbilde">
    <p:spTree>
      <p:nvGrpSpPr>
        <p:cNvPr id="1" name=""/>
        <p:cNvGrpSpPr/>
        <p:nvPr/>
      </p:nvGrpSpPr>
      <p:grpSpPr>
        <a:xfrm>
          <a:off x="0" y="0"/>
          <a:ext cx="0" cy="0"/>
          <a:chOff x="0" y="0"/>
          <a:chExt cx="0" cy="0"/>
        </a:xfrm>
      </p:grpSpPr>
      <p:sp>
        <p:nvSpPr>
          <p:cNvPr id="7" name="Plassholder for bilde 6">
            <a:extLst>
              <a:ext uri="{FF2B5EF4-FFF2-40B4-BE49-F238E27FC236}">
                <a16:creationId xmlns:a16="http://schemas.microsoft.com/office/drawing/2014/main" id="{6650CA9E-144D-2B4B-8399-F29546F1AF91}"/>
              </a:ext>
            </a:extLst>
          </p:cNvPr>
          <p:cNvSpPr>
            <a:spLocks noGrp="1"/>
          </p:cNvSpPr>
          <p:nvPr>
            <p:ph type="pic" sz="quarter" idx="10" hasCustomPrompt="1"/>
          </p:nvPr>
        </p:nvSpPr>
        <p:spPr>
          <a:xfrm>
            <a:off x="0" y="0"/>
            <a:ext cx="12192000" cy="6858000"/>
          </a:xfrm>
        </p:spPr>
        <p:txBody>
          <a:bodyPr/>
          <a:lstStyle>
            <a:lvl1pPr>
              <a:defRPr>
                <a:solidFill>
                  <a:schemeClr val="tx1">
                    <a:alpha val="74000"/>
                  </a:schemeClr>
                </a:solidFill>
              </a:defRPr>
            </a:lvl1pPr>
          </a:lstStyle>
          <a:p>
            <a:r>
              <a:rPr lang="nb-NO"/>
              <a:t>Slipp et bilde her</a:t>
            </a:r>
          </a:p>
        </p:txBody>
      </p:sp>
      <p:sp>
        <p:nvSpPr>
          <p:cNvPr id="2" name="Tittel 1">
            <a:extLst>
              <a:ext uri="{FF2B5EF4-FFF2-40B4-BE49-F238E27FC236}">
                <a16:creationId xmlns:a16="http://schemas.microsoft.com/office/drawing/2014/main" id="{B155B4C0-4369-4842-A92C-0BEF7F141946}"/>
              </a:ext>
            </a:extLst>
          </p:cNvPr>
          <p:cNvSpPr>
            <a:spLocks noGrp="1"/>
          </p:cNvSpPr>
          <p:nvPr>
            <p:ph type="title"/>
          </p:nvPr>
        </p:nvSpPr>
        <p:spPr>
          <a:xfrm>
            <a:off x="838200" y="1330325"/>
            <a:ext cx="10515600" cy="1325563"/>
          </a:xfrm>
        </p:spPr>
        <p:txBody>
          <a:bodyPr>
            <a:normAutofit/>
          </a:bodyPr>
          <a:lstStyle>
            <a:lvl1pPr>
              <a:defRPr sz="6000">
                <a:solidFill>
                  <a:srgbClr val="D2002B"/>
                </a:solidFill>
              </a:defRPr>
            </a:lvl1pPr>
          </a:lstStyle>
          <a:p>
            <a:r>
              <a:rPr lang="nb-NO"/>
              <a:t>Klikk for å redigere tittelstil</a:t>
            </a:r>
          </a:p>
        </p:txBody>
      </p:sp>
      <p:pic>
        <p:nvPicPr>
          <p:cNvPr id="6" name="Bilde 5">
            <a:extLst>
              <a:ext uri="{FF2B5EF4-FFF2-40B4-BE49-F238E27FC236}">
                <a16:creationId xmlns:a16="http://schemas.microsoft.com/office/drawing/2014/main" id="{DDDD14DF-A6E8-464B-9DFA-D66A7CDBFF37}"/>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342768" y="6073079"/>
            <a:ext cx="1022976" cy="427605"/>
          </a:xfrm>
          <a:prstGeom prst="rect">
            <a:avLst/>
          </a:prstGeom>
        </p:spPr>
      </p:pic>
    </p:spTree>
    <p:extLst>
      <p:ext uri="{BB962C8B-B14F-4D97-AF65-F5344CB8AC3E}">
        <p14:creationId xmlns:p14="http://schemas.microsoft.com/office/powerpoint/2010/main" val="1717345599"/>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preserve="1" userDrawn="1">
  <p:cSld name="Person">
    <p:bg>
      <p:bgPr>
        <a:solidFill>
          <a:schemeClr val="bg1"/>
        </a:solidFill>
        <a:effectLst/>
      </p:bgPr>
    </p:bg>
    <p:spTree>
      <p:nvGrpSpPr>
        <p:cNvPr id="1" name=""/>
        <p:cNvGrpSpPr/>
        <p:nvPr/>
      </p:nvGrpSpPr>
      <p:grpSpPr>
        <a:xfrm>
          <a:off x="0" y="0"/>
          <a:ext cx="0" cy="0"/>
          <a:chOff x="0" y="0"/>
          <a:chExt cx="0" cy="0"/>
        </a:xfrm>
      </p:grpSpPr>
      <p:sp>
        <p:nvSpPr>
          <p:cNvPr id="3" name="Rektangel 2"/>
          <p:cNvSpPr/>
          <p:nvPr userDrawn="1"/>
        </p:nvSpPr>
        <p:spPr>
          <a:xfrm>
            <a:off x="0" y="1"/>
            <a:ext cx="12192000" cy="2805695"/>
          </a:xfrm>
          <a:prstGeom prst="rect">
            <a:avLst/>
          </a:prstGeom>
          <a:solidFill>
            <a:srgbClr val="F2F3F6"/>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nb-NO" sz="2400"/>
          </a:p>
        </p:txBody>
      </p:sp>
      <p:pic>
        <p:nvPicPr>
          <p:cNvPr id="14" name="Bilde 13"/>
          <p:cNvPicPr>
            <a:picLocks noChangeAspect="1"/>
          </p:cNvPicPr>
          <p:nvPr userDrawn="1"/>
        </p:nvPicPr>
        <p:blipFill>
          <a:blip r:embed="rId2">
            <a:extLst>
              <a:ext uri="{28A0092B-C50C-407E-A947-70E740481C1C}">
                <a14:useLocalDpi xmlns:a14="http://schemas.microsoft.com/office/drawing/2010/main"/>
              </a:ext>
            </a:extLst>
          </a:blip>
          <a:stretch>
            <a:fillRect/>
          </a:stretch>
        </p:blipFill>
        <p:spPr>
          <a:xfrm>
            <a:off x="1102237" y="1000124"/>
            <a:ext cx="2440153" cy="3050191"/>
          </a:xfrm>
          <a:prstGeom prst="rect">
            <a:avLst/>
          </a:prstGeom>
        </p:spPr>
      </p:pic>
      <p:sp>
        <p:nvSpPr>
          <p:cNvPr id="2" name="Title 1"/>
          <p:cNvSpPr>
            <a:spLocks noGrp="1"/>
          </p:cNvSpPr>
          <p:nvPr>
            <p:ph type="title" hasCustomPrompt="1"/>
          </p:nvPr>
        </p:nvSpPr>
        <p:spPr>
          <a:xfrm>
            <a:off x="3972124" y="1499784"/>
            <a:ext cx="7983499" cy="1143000"/>
          </a:xfrm>
          <a:noFill/>
          <a:ln>
            <a:noFill/>
          </a:ln>
        </p:spPr>
        <p:txBody>
          <a:bodyPr>
            <a:normAutofit/>
          </a:bodyPr>
          <a:lstStyle>
            <a:lvl1pPr algn="l">
              <a:defRPr sz="4000" b="1">
                <a:solidFill>
                  <a:srgbClr val="D2002B"/>
                </a:solidFill>
              </a:defRPr>
            </a:lvl1pPr>
          </a:lstStyle>
          <a:p>
            <a:r>
              <a:rPr lang="nb-NO"/>
              <a:t>Navn navn</a:t>
            </a:r>
            <a:endParaRPr lang="en-US"/>
          </a:p>
        </p:txBody>
      </p:sp>
      <p:sp>
        <p:nvSpPr>
          <p:cNvPr id="15" name="Plassholder for tekst 14"/>
          <p:cNvSpPr>
            <a:spLocks noGrp="1"/>
          </p:cNvSpPr>
          <p:nvPr>
            <p:ph type="body" sz="quarter" idx="10" hasCustomPrompt="1"/>
          </p:nvPr>
        </p:nvSpPr>
        <p:spPr>
          <a:xfrm>
            <a:off x="3971562" y="1000125"/>
            <a:ext cx="7975879" cy="469055"/>
          </a:xfrm>
        </p:spPr>
        <p:txBody>
          <a:bodyPr>
            <a:noAutofit/>
          </a:bodyPr>
          <a:lstStyle>
            <a:lvl1pPr marL="0" indent="0" algn="l">
              <a:buNone/>
              <a:defRPr sz="2667" b="0" baseline="0">
                <a:solidFill>
                  <a:schemeClr val="tx1">
                    <a:lumMod val="95000"/>
                    <a:lumOff val="5000"/>
                  </a:schemeClr>
                </a:solidFill>
              </a:defRPr>
            </a:lvl1pPr>
            <a:lvl2pPr marL="609585" indent="0">
              <a:buNone/>
              <a:defRPr sz="2667"/>
            </a:lvl2pPr>
            <a:lvl3pPr marL="1219170" indent="0">
              <a:buNone/>
              <a:defRPr sz="2667"/>
            </a:lvl3pPr>
            <a:lvl4pPr marL="1828754" indent="0">
              <a:buNone/>
              <a:defRPr sz="2667"/>
            </a:lvl4pPr>
            <a:lvl5pPr marL="2438339" indent="0">
              <a:buNone/>
              <a:defRPr sz="2667"/>
            </a:lvl5pPr>
          </a:lstStyle>
          <a:p>
            <a:pPr lvl="0"/>
            <a:r>
              <a:rPr lang="nb-NO"/>
              <a:t>Fakultet</a:t>
            </a:r>
          </a:p>
        </p:txBody>
      </p:sp>
      <p:sp>
        <p:nvSpPr>
          <p:cNvPr id="5" name="Plassholder for bilde 4"/>
          <p:cNvSpPr>
            <a:spLocks noGrp="1"/>
          </p:cNvSpPr>
          <p:nvPr>
            <p:ph type="pic" sz="quarter" idx="11" hasCustomPrompt="1"/>
          </p:nvPr>
        </p:nvSpPr>
        <p:spPr>
          <a:xfrm>
            <a:off x="1099928" y="1000125"/>
            <a:ext cx="2442461" cy="3050191"/>
          </a:xfrm>
        </p:spPr>
        <p:txBody>
          <a:bodyPr/>
          <a:lstStyle>
            <a:lvl1pPr>
              <a:defRPr baseline="0"/>
            </a:lvl1pPr>
          </a:lstStyle>
          <a:p>
            <a:r>
              <a:rPr lang="nb-NO"/>
              <a:t>Dra inn bilde</a:t>
            </a:r>
          </a:p>
        </p:txBody>
      </p:sp>
      <p:sp>
        <p:nvSpPr>
          <p:cNvPr id="19" name="Plassholder for tekst 18"/>
          <p:cNvSpPr>
            <a:spLocks noGrp="1"/>
          </p:cNvSpPr>
          <p:nvPr>
            <p:ph type="body" sz="quarter" idx="12" hasCustomPrompt="1"/>
          </p:nvPr>
        </p:nvSpPr>
        <p:spPr>
          <a:xfrm>
            <a:off x="3975651" y="3552172"/>
            <a:ext cx="7975879" cy="2578213"/>
          </a:xfrm>
        </p:spPr>
        <p:txBody>
          <a:bodyPr>
            <a:normAutofit/>
          </a:bodyPr>
          <a:lstStyle>
            <a:lvl1pPr marL="0" indent="0">
              <a:buNone/>
              <a:defRPr sz="2800">
                <a:solidFill>
                  <a:srgbClr val="141E28"/>
                </a:solidFill>
              </a:defRPr>
            </a:lvl1pPr>
          </a:lstStyle>
          <a:p>
            <a:pPr lvl="0"/>
            <a:r>
              <a:rPr lang="nb-NO"/>
              <a:t>Beskrivelse</a:t>
            </a:r>
          </a:p>
        </p:txBody>
      </p:sp>
      <p:sp>
        <p:nvSpPr>
          <p:cNvPr id="20" name="Plassholder for tekst 14"/>
          <p:cNvSpPr>
            <a:spLocks noGrp="1"/>
          </p:cNvSpPr>
          <p:nvPr>
            <p:ph type="body" sz="quarter" idx="13" hasCustomPrompt="1"/>
          </p:nvPr>
        </p:nvSpPr>
        <p:spPr>
          <a:xfrm>
            <a:off x="3971561" y="2994120"/>
            <a:ext cx="7975880" cy="418984"/>
          </a:xfrm>
        </p:spPr>
        <p:txBody>
          <a:bodyPr>
            <a:noAutofit/>
          </a:bodyPr>
          <a:lstStyle>
            <a:lvl1pPr marL="0" indent="0" algn="l">
              <a:buNone/>
              <a:defRPr sz="2400" b="0" baseline="0">
                <a:solidFill>
                  <a:srgbClr val="141E28"/>
                </a:solidFill>
              </a:defRPr>
            </a:lvl1pPr>
            <a:lvl2pPr marL="609585" indent="0">
              <a:buNone/>
              <a:defRPr sz="2667"/>
            </a:lvl2pPr>
            <a:lvl3pPr marL="1219170" indent="0">
              <a:buNone/>
              <a:defRPr sz="2667"/>
            </a:lvl3pPr>
            <a:lvl4pPr marL="1828754" indent="0">
              <a:buNone/>
              <a:defRPr sz="2667"/>
            </a:lvl4pPr>
            <a:lvl5pPr marL="2438339" indent="0">
              <a:buNone/>
              <a:defRPr sz="2667"/>
            </a:lvl5pPr>
          </a:lstStyle>
          <a:p>
            <a:pPr lvl="0"/>
            <a:r>
              <a:rPr lang="nb-NO"/>
              <a:t>Dato</a:t>
            </a:r>
          </a:p>
        </p:txBody>
      </p:sp>
      <p:pic>
        <p:nvPicPr>
          <p:cNvPr id="12" name="Bilde 11">
            <a:extLst>
              <a:ext uri="{FF2B5EF4-FFF2-40B4-BE49-F238E27FC236}">
                <a16:creationId xmlns:a16="http://schemas.microsoft.com/office/drawing/2014/main" id="{602F63FA-675E-D540-9D05-CFDFF921A597}"/>
              </a:ext>
            </a:extLst>
          </p:cNvPr>
          <p:cNvPicPr>
            <a:picLocks noChangeAspect="1"/>
          </p:cNvPicPr>
          <p:nvPr userDrawn="1"/>
        </p:nvPicPr>
        <p:blipFill>
          <a:blip r:embed="rId3" cstate="screen">
            <a:extLst>
              <a:ext uri="{28A0092B-C50C-407E-A947-70E740481C1C}">
                <a14:useLocalDpi xmlns:a14="http://schemas.microsoft.com/office/drawing/2010/main"/>
              </a:ext>
            </a:extLst>
          </a:blip>
          <a:stretch>
            <a:fillRect/>
          </a:stretch>
        </p:blipFill>
        <p:spPr>
          <a:xfrm>
            <a:off x="342768" y="6073079"/>
            <a:ext cx="1022976" cy="427605"/>
          </a:xfrm>
          <a:prstGeom prst="rect">
            <a:avLst/>
          </a:prstGeom>
        </p:spPr>
      </p:pic>
    </p:spTree>
    <p:extLst>
      <p:ext uri="{BB962C8B-B14F-4D97-AF65-F5344CB8AC3E}">
        <p14:creationId xmlns:p14="http://schemas.microsoft.com/office/powerpoint/2010/main" val="203659138"/>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type="blank" preserve="1">
  <p:cSld name="Tomt">
    <p:spTree>
      <p:nvGrpSpPr>
        <p:cNvPr id="1" name=""/>
        <p:cNvGrpSpPr/>
        <p:nvPr/>
      </p:nvGrpSpPr>
      <p:grpSpPr>
        <a:xfrm>
          <a:off x="0" y="0"/>
          <a:ext cx="0" cy="0"/>
          <a:chOff x="0" y="0"/>
          <a:chExt cx="0" cy="0"/>
        </a:xfrm>
      </p:grpSpPr>
      <p:pic>
        <p:nvPicPr>
          <p:cNvPr id="2" name="Bilde 1">
            <a:extLst>
              <a:ext uri="{FF2B5EF4-FFF2-40B4-BE49-F238E27FC236}">
                <a16:creationId xmlns:a16="http://schemas.microsoft.com/office/drawing/2014/main" id="{BEC76104-09FF-124D-96F5-7E24E2687FE7}"/>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342768" y="6073079"/>
            <a:ext cx="1022976" cy="427605"/>
          </a:xfrm>
          <a:prstGeom prst="rect">
            <a:avLst/>
          </a:prstGeom>
        </p:spPr>
      </p:pic>
    </p:spTree>
    <p:extLst>
      <p:ext uri="{BB962C8B-B14F-4D97-AF65-F5344CB8AC3E}">
        <p14:creationId xmlns:p14="http://schemas.microsoft.com/office/powerpoint/2010/main" val="4267978483"/>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type="title" preserve="1">
  <p:cSld name="1_Kapittel">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000B2ABB-797D-6D4E-8B9C-7322AB6B5428}"/>
              </a:ext>
            </a:extLst>
          </p:cNvPr>
          <p:cNvSpPr>
            <a:spLocks noGrp="1"/>
          </p:cNvSpPr>
          <p:nvPr>
            <p:ph type="ctrTitle"/>
          </p:nvPr>
        </p:nvSpPr>
        <p:spPr>
          <a:xfrm>
            <a:off x="1524000" y="1122363"/>
            <a:ext cx="9144000" cy="2387600"/>
          </a:xfrm>
        </p:spPr>
        <p:txBody>
          <a:bodyPr anchor="b"/>
          <a:lstStyle>
            <a:lvl1pPr algn="ctr">
              <a:defRPr sz="6000">
                <a:solidFill>
                  <a:srgbClr val="D2002B"/>
                </a:solidFill>
              </a:defRPr>
            </a:lvl1pPr>
          </a:lstStyle>
          <a:p>
            <a:r>
              <a:rPr lang="nb-NO"/>
              <a:t>Klikk for å redigere tittelstil</a:t>
            </a:r>
          </a:p>
        </p:txBody>
      </p:sp>
      <p:sp>
        <p:nvSpPr>
          <p:cNvPr id="3" name="Undertittel 2">
            <a:extLst>
              <a:ext uri="{FF2B5EF4-FFF2-40B4-BE49-F238E27FC236}">
                <a16:creationId xmlns:a16="http://schemas.microsoft.com/office/drawing/2014/main" id="{DC16EDBB-B8D9-674E-B664-6D4E9C1BB607}"/>
              </a:ext>
            </a:extLst>
          </p:cNvPr>
          <p:cNvSpPr>
            <a:spLocks noGrp="1"/>
          </p:cNvSpPr>
          <p:nvPr>
            <p:ph type="subTitle" idx="1"/>
          </p:nvPr>
        </p:nvSpPr>
        <p:spPr>
          <a:xfrm>
            <a:off x="1524000" y="3602038"/>
            <a:ext cx="9144000" cy="1655762"/>
          </a:xfrm>
        </p:spPr>
        <p:txBody>
          <a:bodyPr/>
          <a:lstStyle>
            <a:lvl1pPr marL="0" indent="0" algn="ctr">
              <a:buNone/>
              <a:defRPr sz="2400">
                <a:solidFill>
                  <a:schemeClr val="tx1">
                    <a:lumMod val="95000"/>
                    <a:lumOff val="5000"/>
                  </a:schemeClr>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nb-NO"/>
              <a:t>Klikk for å redigere undertittelstil i malen</a:t>
            </a:r>
          </a:p>
        </p:txBody>
      </p:sp>
      <p:pic>
        <p:nvPicPr>
          <p:cNvPr id="5" name="Bilde 4">
            <a:extLst>
              <a:ext uri="{FF2B5EF4-FFF2-40B4-BE49-F238E27FC236}">
                <a16:creationId xmlns:a16="http://schemas.microsoft.com/office/drawing/2014/main" id="{911BBE4A-C00E-5649-91D8-9C0E408B4EDD}"/>
              </a:ext>
            </a:extLst>
          </p:cNvPr>
          <p:cNvPicPr>
            <a:picLocks noChangeAspect="1"/>
          </p:cNvPicPr>
          <p:nvPr userDrawn="1"/>
        </p:nvPicPr>
        <p:blipFill>
          <a:blip r:embed="rId2"/>
          <a:stretch>
            <a:fillRect/>
          </a:stretch>
        </p:blipFill>
        <p:spPr>
          <a:xfrm>
            <a:off x="342768" y="6073079"/>
            <a:ext cx="1022976" cy="427605"/>
          </a:xfrm>
          <a:prstGeom prst="rect">
            <a:avLst/>
          </a:prstGeom>
        </p:spPr>
      </p:pic>
    </p:spTree>
    <p:extLst>
      <p:ext uri="{BB962C8B-B14F-4D97-AF65-F5344CB8AC3E}">
        <p14:creationId xmlns:p14="http://schemas.microsoft.com/office/powerpoint/2010/main" val="3029762065"/>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type="obj" preserve="1">
  <p:cSld name="1_Punktliste">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B2C68AED-3A99-704D-8F97-DB2A70EDEE29}"/>
              </a:ext>
            </a:extLst>
          </p:cNvPr>
          <p:cNvSpPr>
            <a:spLocks noGrp="1"/>
          </p:cNvSpPr>
          <p:nvPr>
            <p:ph type="title"/>
          </p:nvPr>
        </p:nvSpPr>
        <p:spPr/>
        <p:txBody>
          <a:bodyPr/>
          <a:lstStyle>
            <a:lvl1pPr>
              <a:defRPr>
                <a:solidFill>
                  <a:srgbClr val="D2002B"/>
                </a:solidFill>
              </a:defRPr>
            </a:lvl1pPr>
          </a:lstStyle>
          <a:p>
            <a:r>
              <a:rPr lang="nb-NO"/>
              <a:t>Klikk for å redigere tittelstil</a:t>
            </a:r>
          </a:p>
        </p:txBody>
      </p:sp>
      <p:sp>
        <p:nvSpPr>
          <p:cNvPr id="3" name="Plassholder for innhold 2">
            <a:extLst>
              <a:ext uri="{FF2B5EF4-FFF2-40B4-BE49-F238E27FC236}">
                <a16:creationId xmlns:a16="http://schemas.microsoft.com/office/drawing/2014/main" id="{FE4A1D1D-C8A3-914A-83EF-30FC6150C8FB}"/>
              </a:ext>
            </a:extLst>
          </p:cNvPr>
          <p:cNvSpPr>
            <a:spLocks noGrp="1"/>
          </p:cNvSpPr>
          <p:nvPr>
            <p:ph idx="1"/>
          </p:nvPr>
        </p:nvSpPr>
        <p:spPr/>
        <p:txBody>
          <a:bodyPr>
            <a:normAutofit/>
          </a:bodyPr>
          <a:lstStyle>
            <a:lvl1pPr>
              <a:defRPr sz="2000" b="0">
                <a:solidFill>
                  <a:schemeClr val="tx1">
                    <a:lumMod val="95000"/>
                    <a:lumOff val="5000"/>
                  </a:schemeClr>
                </a:solidFill>
              </a:defRPr>
            </a:lvl1pPr>
          </a:lstStyle>
          <a:p>
            <a:r>
              <a:rPr lang="nb-NO"/>
              <a:t>Rediger tekststiler i malen
Andre nivå
Tredje nivå
Fjerde nivå
Femte nivå</a:t>
            </a:r>
          </a:p>
        </p:txBody>
      </p:sp>
      <p:sp>
        <p:nvSpPr>
          <p:cNvPr id="5" name="Plassholder for bunntekst 4">
            <a:extLst>
              <a:ext uri="{FF2B5EF4-FFF2-40B4-BE49-F238E27FC236}">
                <a16:creationId xmlns:a16="http://schemas.microsoft.com/office/drawing/2014/main" id="{76F18708-A87B-1B46-B96E-29C6E8ABB95D}"/>
              </a:ext>
            </a:extLst>
          </p:cNvPr>
          <p:cNvSpPr>
            <a:spLocks noGrp="1"/>
          </p:cNvSpPr>
          <p:nvPr>
            <p:ph type="ftr" sz="quarter" idx="11"/>
          </p:nvPr>
        </p:nvSpPr>
        <p:spPr>
          <a:xfrm>
            <a:off x="4038600" y="6356350"/>
            <a:ext cx="7315200" cy="365125"/>
          </a:xfrm>
          <a:prstGeom prst="rect">
            <a:avLst/>
          </a:prstGeom>
        </p:spPr>
        <p:txBody>
          <a:bodyPr/>
          <a:lstStyle/>
          <a:p>
            <a:r>
              <a:rPr lang="nb-NO"/>
              <a:t>Kildehenvisning</a:t>
            </a:r>
          </a:p>
        </p:txBody>
      </p:sp>
      <p:pic>
        <p:nvPicPr>
          <p:cNvPr id="8" name="Bilde 7">
            <a:extLst>
              <a:ext uri="{FF2B5EF4-FFF2-40B4-BE49-F238E27FC236}">
                <a16:creationId xmlns:a16="http://schemas.microsoft.com/office/drawing/2014/main" id="{6D576525-A9DD-134A-B8A4-C33D341D6275}"/>
              </a:ext>
            </a:extLst>
          </p:cNvPr>
          <p:cNvPicPr>
            <a:picLocks noChangeAspect="1"/>
          </p:cNvPicPr>
          <p:nvPr userDrawn="1"/>
        </p:nvPicPr>
        <p:blipFill>
          <a:blip r:embed="rId2"/>
          <a:stretch>
            <a:fillRect/>
          </a:stretch>
        </p:blipFill>
        <p:spPr>
          <a:xfrm>
            <a:off x="342768" y="6073079"/>
            <a:ext cx="1022976" cy="427605"/>
          </a:xfrm>
          <a:prstGeom prst="rect">
            <a:avLst/>
          </a:prstGeom>
        </p:spPr>
      </p:pic>
    </p:spTree>
    <p:extLst>
      <p:ext uri="{BB962C8B-B14F-4D97-AF65-F5344CB8AC3E}">
        <p14:creationId xmlns:p14="http://schemas.microsoft.com/office/powerpoint/2010/main" val="2088760540"/>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type="obj" preserve="1">
  <p:cSld name="1_Smart punktliste">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B2C68AED-3A99-704D-8F97-DB2A70EDEE29}"/>
              </a:ext>
            </a:extLst>
          </p:cNvPr>
          <p:cNvSpPr>
            <a:spLocks noGrp="1"/>
          </p:cNvSpPr>
          <p:nvPr>
            <p:ph type="title"/>
          </p:nvPr>
        </p:nvSpPr>
        <p:spPr/>
        <p:txBody>
          <a:bodyPr/>
          <a:lstStyle>
            <a:lvl1pPr>
              <a:defRPr>
                <a:solidFill>
                  <a:srgbClr val="D2002B"/>
                </a:solidFill>
              </a:defRPr>
            </a:lvl1pPr>
          </a:lstStyle>
          <a:p>
            <a:r>
              <a:rPr lang="nb-NO"/>
              <a:t>Klikk for å redigere tittelstil</a:t>
            </a:r>
          </a:p>
        </p:txBody>
      </p:sp>
      <p:sp>
        <p:nvSpPr>
          <p:cNvPr id="3" name="Plassholder for innhold 2">
            <a:extLst>
              <a:ext uri="{FF2B5EF4-FFF2-40B4-BE49-F238E27FC236}">
                <a16:creationId xmlns:a16="http://schemas.microsoft.com/office/drawing/2014/main" id="{FE4A1D1D-C8A3-914A-83EF-30FC6150C8FB}"/>
              </a:ext>
            </a:extLst>
          </p:cNvPr>
          <p:cNvSpPr>
            <a:spLocks noGrp="1"/>
          </p:cNvSpPr>
          <p:nvPr>
            <p:ph idx="1"/>
          </p:nvPr>
        </p:nvSpPr>
        <p:spPr/>
        <p:txBody>
          <a:bodyPr>
            <a:normAutofit/>
          </a:bodyPr>
          <a:lstStyle>
            <a:lvl1pPr>
              <a:defRPr sz="2000" b="0">
                <a:solidFill>
                  <a:schemeClr val="tx1">
                    <a:lumMod val="95000"/>
                    <a:lumOff val="5000"/>
                  </a:schemeClr>
                </a:solidFill>
              </a:defRPr>
            </a:lvl1pPr>
          </a:lstStyle>
          <a:p>
            <a:r>
              <a:rPr lang="nb-NO"/>
              <a:t>Rediger tekststiler i malen
Andre nivå
Tredje nivå
Fjerde nivå
Femte nivå</a:t>
            </a:r>
          </a:p>
        </p:txBody>
      </p:sp>
      <p:sp>
        <p:nvSpPr>
          <p:cNvPr id="5" name="Plassholder for bunntekst 4">
            <a:extLst>
              <a:ext uri="{FF2B5EF4-FFF2-40B4-BE49-F238E27FC236}">
                <a16:creationId xmlns:a16="http://schemas.microsoft.com/office/drawing/2014/main" id="{76F18708-A87B-1B46-B96E-29C6E8ABB95D}"/>
              </a:ext>
            </a:extLst>
          </p:cNvPr>
          <p:cNvSpPr>
            <a:spLocks noGrp="1"/>
          </p:cNvSpPr>
          <p:nvPr>
            <p:ph type="ftr" sz="quarter" idx="11"/>
          </p:nvPr>
        </p:nvSpPr>
        <p:spPr>
          <a:xfrm>
            <a:off x="4038600" y="6356350"/>
            <a:ext cx="7315200" cy="365125"/>
          </a:xfrm>
          <a:prstGeom prst="rect">
            <a:avLst/>
          </a:prstGeom>
        </p:spPr>
        <p:txBody>
          <a:bodyPr/>
          <a:lstStyle/>
          <a:p>
            <a:r>
              <a:rPr lang="nb-NO"/>
              <a:t>Kildehenvisning</a:t>
            </a:r>
          </a:p>
        </p:txBody>
      </p:sp>
      <p:pic>
        <p:nvPicPr>
          <p:cNvPr id="8" name="Bilde 7">
            <a:extLst>
              <a:ext uri="{FF2B5EF4-FFF2-40B4-BE49-F238E27FC236}">
                <a16:creationId xmlns:a16="http://schemas.microsoft.com/office/drawing/2014/main" id="{A8F34021-95FB-D242-9C05-021599F2B012}"/>
              </a:ext>
            </a:extLst>
          </p:cNvPr>
          <p:cNvPicPr>
            <a:picLocks noChangeAspect="1"/>
          </p:cNvPicPr>
          <p:nvPr userDrawn="1"/>
        </p:nvPicPr>
        <p:blipFill>
          <a:blip r:embed="rId2"/>
          <a:stretch>
            <a:fillRect/>
          </a:stretch>
        </p:blipFill>
        <p:spPr>
          <a:xfrm>
            <a:off x="342768" y="6073079"/>
            <a:ext cx="1022976" cy="427605"/>
          </a:xfrm>
          <a:prstGeom prst="rect">
            <a:avLst/>
          </a:prstGeom>
        </p:spPr>
      </p:pic>
    </p:spTree>
    <p:extLst>
      <p:ext uri="{BB962C8B-B14F-4D97-AF65-F5344CB8AC3E}">
        <p14:creationId xmlns:p14="http://schemas.microsoft.com/office/powerpoint/2010/main" val="342460498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subTnLst>
                                    <p:animClr clrSpc="rgb" dir="cw">
                                      <p:cBhvr override="childStyle">
                                        <p:cTn dur="1" fill="hold" display="0" masterRel="nextClick" afterEffect="1"/>
                                        <p:tgtEl>
                                          <p:spTgt spid="3">
                                            <p:txEl>
                                              <p:pRg st="0" end="0"/>
                                            </p:txEl>
                                          </p:spTgt>
                                        </p:tgtEl>
                                        <p:attrNameLst>
                                          <p:attrName>ppt_c</p:attrName>
                                        </p:attrNameLst>
                                      </p:cBhvr>
                                      <p:to>
                                        <a:srgbClr val="C1C1C1"/>
                                      </p:to>
                                    </p:animClr>
                                  </p:sub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tmplLst>
          <p:tmpl lvl="1">
            <p:tnLst>
              <p:par>
                <p:cTn presetID="1" presetClass="entr" presetSubtype="0" fill="hold" nodeType="clickEffect">
                  <p:stCondLst>
                    <p:cond delay="0"/>
                  </p:stCondLst>
                  <p:childTnLst>
                    <p:set>
                      <p:cBhvr>
                        <p:cTn dur="1" fill="hold">
                          <p:stCondLst>
                            <p:cond delay="0"/>
                          </p:stCondLst>
                        </p:cTn>
                        <p:tgtEl>
                          <p:spTgt spid="3"/>
                        </p:tgtEl>
                        <p:attrNameLst>
                          <p:attrName>style.visibility</p:attrName>
                        </p:attrNameLst>
                      </p:cBhvr>
                      <p:to>
                        <p:strVal val="visible"/>
                      </p:to>
                    </p:set>
                  </p:childTnLst>
                  <p:subTnLst>
                    <p:animClr clrSpc="rgb" dir="cw">
                      <p:cBhvr override="childStyle">
                        <p:cTn dur="1" fill="hold" display="0" masterRel="nextClick" afterEffect="1"/>
                        <p:tgtEl>
                          <p:spTgt spid="3"/>
                        </p:tgtEl>
                        <p:attrNameLst>
                          <p:attrName>ppt_c</p:attrName>
                        </p:attrNameLst>
                      </p:cBhvr>
                      <p:to>
                        <a:srgbClr val="C1C1C1"/>
                      </p:to>
                    </p:animClr>
                  </p:subTnLst>
                </p:cTn>
              </p:par>
            </p:tnLst>
          </p:tmpl>
        </p:tmplLst>
      </p:bldP>
    </p:bldLst>
  </p:timing>
</p:sldLayout>
</file>

<file path=ppt/slideLayouts/slideLayout33.xml><?xml version="1.0" encoding="utf-8"?>
<p:sldLayout xmlns:a="http://schemas.openxmlformats.org/drawingml/2006/main" xmlns:r="http://schemas.openxmlformats.org/officeDocument/2006/relationships" xmlns:p="http://schemas.openxmlformats.org/presentationml/2006/main" preserve="1" userDrawn="1">
  <p:cSld name="Tekstinnhold">
    <p:spTree>
      <p:nvGrpSpPr>
        <p:cNvPr id="1" name=""/>
        <p:cNvGrpSpPr/>
        <p:nvPr/>
      </p:nvGrpSpPr>
      <p:grpSpPr>
        <a:xfrm>
          <a:off x="0" y="0"/>
          <a:ext cx="0" cy="0"/>
          <a:chOff x="0" y="0"/>
          <a:chExt cx="0" cy="0"/>
        </a:xfrm>
      </p:grpSpPr>
      <p:sp>
        <p:nvSpPr>
          <p:cNvPr id="3" name="Plassholder for innhold 2">
            <a:extLst>
              <a:ext uri="{FF2B5EF4-FFF2-40B4-BE49-F238E27FC236}">
                <a16:creationId xmlns:a16="http://schemas.microsoft.com/office/drawing/2014/main" id="{FE4A1D1D-C8A3-914A-83EF-30FC6150C8FB}"/>
              </a:ext>
            </a:extLst>
          </p:cNvPr>
          <p:cNvSpPr>
            <a:spLocks noGrp="1"/>
          </p:cNvSpPr>
          <p:nvPr>
            <p:ph idx="1"/>
          </p:nvPr>
        </p:nvSpPr>
        <p:spPr>
          <a:xfrm>
            <a:off x="961292" y="949569"/>
            <a:ext cx="10392507" cy="4655100"/>
          </a:xfrm>
        </p:spPr>
        <p:txBody>
          <a:bodyPr>
            <a:normAutofit/>
          </a:bodyPr>
          <a:lstStyle>
            <a:lvl1pPr marL="0" indent="0">
              <a:buNone/>
              <a:defRPr sz="2000" b="0">
                <a:solidFill>
                  <a:schemeClr val="tx1">
                    <a:lumMod val="95000"/>
                    <a:lumOff val="5000"/>
                  </a:schemeClr>
                </a:solidFill>
              </a:defRPr>
            </a:lvl1pPr>
          </a:lstStyle>
          <a:p>
            <a:r>
              <a:rPr lang="nb-NO"/>
              <a:t>Rediger tekststiler i malen
Andre nivå
Tredje nivå
Fjerde nivå
Femte nivå</a:t>
            </a:r>
          </a:p>
        </p:txBody>
      </p:sp>
      <p:sp>
        <p:nvSpPr>
          <p:cNvPr id="5" name="Plassholder for bunntekst 4">
            <a:extLst>
              <a:ext uri="{FF2B5EF4-FFF2-40B4-BE49-F238E27FC236}">
                <a16:creationId xmlns:a16="http://schemas.microsoft.com/office/drawing/2014/main" id="{76F18708-A87B-1B46-B96E-29C6E8ABB95D}"/>
              </a:ext>
            </a:extLst>
          </p:cNvPr>
          <p:cNvSpPr>
            <a:spLocks noGrp="1"/>
          </p:cNvSpPr>
          <p:nvPr>
            <p:ph type="ftr" sz="quarter" idx="11"/>
          </p:nvPr>
        </p:nvSpPr>
        <p:spPr>
          <a:xfrm>
            <a:off x="4038600" y="5908431"/>
            <a:ext cx="7315200" cy="365125"/>
          </a:xfrm>
          <a:prstGeom prst="rect">
            <a:avLst/>
          </a:prstGeom>
        </p:spPr>
        <p:txBody>
          <a:bodyPr/>
          <a:lstStyle/>
          <a:p>
            <a:r>
              <a:rPr lang="nb-NO"/>
              <a:t>Kildehenvisning</a:t>
            </a:r>
          </a:p>
        </p:txBody>
      </p:sp>
      <p:pic>
        <p:nvPicPr>
          <p:cNvPr id="7" name="Bilde 6">
            <a:extLst>
              <a:ext uri="{FF2B5EF4-FFF2-40B4-BE49-F238E27FC236}">
                <a16:creationId xmlns:a16="http://schemas.microsoft.com/office/drawing/2014/main" id="{2E32101C-9D0A-874D-B2A1-659D9078999F}"/>
              </a:ext>
            </a:extLst>
          </p:cNvPr>
          <p:cNvPicPr>
            <a:picLocks noChangeAspect="1"/>
          </p:cNvPicPr>
          <p:nvPr userDrawn="1"/>
        </p:nvPicPr>
        <p:blipFill>
          <a:blip r:embed="rId2"/>
          <a:stretch>
            <a:fillRect/>
          </a:stretch>
        </p:blipFill>
        <p:spPr>
          <a:xfrm>
            <a:off x="342768" y="6073079"/>
            <a:ext cx="1022976" cy="427605"/>
          </a:xfrm>
          <a:prstGeom prst="rect">
            <a:avLst/>
          </a:prstGeom>
        </p:spPr>
      </p:pic>
    </p:spTree>
    <p:extLst>
      <p:ext uri="{BB962C8B-B14F-4D97-AF65-F5344CB8AC3E}">
        <p14:creationId xmlns:p14="http://schemas.microsoft.com/office/powerpoint/2010/main" val="32260708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tmplLst>
          <p:tmpl lvl="1">
            <p:tnLst>
              <p:par>
                <p:cTn presetID="1" presetClass="entr" presetSubtype="0" fill="hold" nodeType="clickEffect">
                  <p:stCondLst>
                    <p:cond delay="0"/>
                  </p:stCondLst>
                  <p:childTnLst>
                    <p:set>
                      <p:cBhvr>
                        <p:cTn dur="1" fill="hold">
                          <p:stCondLst>
                            <p:cond delay="0"/>
                          </p:stCondLst>
                        </p:cTn>
                        <p:tgtEl>
                          <p:spTgt spid="3"/>
                        </p:tgtEl>
                        <p:attrNameLst>
                          <p:attrName>style.visibility</p:attrName>
                        </p:attrNameLst>
                      </p:cBhvr>
                      <p:to>
                        <p:strVal val="visible"/>
                      </p:to>
                    </p:set>
                  </p:childTnLst>
                </p:cTn>
              </p:par>
            </p:tnLst>
          </p:tmpl>
        </p:tmplLst>
      </p:bldP>
    </p:bldLst>
  </p:timing>
</p:sldLayout>
</file>

<file path=ppt/slideLayouts/slideLayout34.xml><?xml version="1.0" encoding="utf-8"?>
<p:sldLayout xmlns:a="http://schemas.openxmlformats.org/drawingml/2006/main" xmlns:r="http://schemas.openxmlformats.org/officeDocument/2006/relationships" xmlns:p="http://schemas.openxmlformats.org/presentationml/2006/main" preserve="1" userDrawn="1">
  <p:cSld name="Sitat">
    <p:spTree>
      <p:nvGrpSpPr>
        <p:cNvPr id="1" name=""/>
        <p:cNvGrpSpPr/>
        <p:nvPr/>
      </p:nvGrpSpPr>
      <p:grpSpPr>
        <a:xfrm>
          <a:off x="0" y="0"/>
          <a:ext cx="0" cy="0"/>
          <a:chOff x="0" y="0"/>
          <a:chExt cx="0" cy="0"/>
        </a:xfrm>
      </p:grpSpPr>
      <p:sp>
        <p:nvSpPr>
          <p:cNvPr id="8" name="Plassholder for tekst 7">
            <a:extLst>
              <a:ext uri="{FF2B5EF4-FFF2-40B4-BE49-F238E27FC236}">
                <a16:creationId xmlns:a16="http://schemas.microsoft.com/office/drawing/2014/main" id="{313A3025-CD08-FD43-8BF8-D83B80F2D372}"/>
              </a:ext>
            </a:extLst>
          </p:cNvPr>
          <p:cNvSpPr>
            <a:spLocks noGrp="1"/>
          </p:cNvSpPr>
          <p:nvPr>
            <p:ph type="body" sz="quarter" idx="13" hasCustomPrompt="1"/>
          </p:nvPr>
        </p:nvSpPr>
        <p:spPr>
          <a:xfrm>
            <a:off x="1008405" y="1917700"/>
            <a:ext cx="6486258" cy="2070100"/>
          </a:xfrm>
        </p:spPr>
        <p:txBody>
          <a:bodyPr anchor="b">
            <a:normAutofit/>
          </a:bodyPr>
          <a:lstStyle>
            <a:lvl1pPr marL="0" indent="0">
              <a:buNone/>
              <a:defRPr sz="3600">
                <a:solidFill>
                  <a:schemeClr val="tx1">
                    <a:lumMod val="95000"/>
                    <a:lumOff val="5000"/>
                  </a:schemeClr>
                </a:solidFill>
              </a:defRPr>
            </a:lvl1pPr>
          </a:lstStyle>
          <a:p>
            <a:r>
              <a:rPr lang="nb-NO"/>
              <a:t>Sitat fra kjent person</a:t>
            </a:r>
          </a:p>
        </p:txBody>
      </p:sp>
      <p:sp>
        <p:nvSpPr>
          <p:cNvPr id="12" name="Plassholder for tekst 11">
            <a:extLst>
              <a:ext uri="{FF2B5EF4-FFF2-40B4-BE49-F238E27FC236}">
                <a16:creationId xmlns:a16="http://schemas.microsoft.com/office/drawing/2014/main" id="{AD0A5E21-6A22-7D43-B2F4-6F47285A42E8}"/>
              </a:ext>
            </a:extLst>
          </p:cNvPr>
          <p:cNvSpPr>
            <a:spLocks noGrp="1"/>
          </p:cNvSpPr>
          <p:nvPr>
            <p:ph type="body" sz="quarter" idx="14" hasCustomPrompt="1"/>
          </p:nvPr>
        </p:nvSpPr>
        <p:spPr>
          <a:xfrm>
            <a:off x="1008405" y="4203700"/>
            <a:ext cx="6486258" cy="482600"/>
          </a:xfrm>
        </p:spPr>
        <p:txBody>
          <a:bodyPr/>
          <a:lstStyle>
            <a:lvl1pPr marL="0" indent="0">
              <a:buNone/>
              <a:defRPr b="1">
                <a:solidFill>
                  <a:srgbClr val="C00000"/>
                </a:solidFill>
              </a:defRPr>
            </a:lvl1pPr>
          </a:lstStyle>
          <a:p>
            <a:r>
              <a:rPr lang="nb-NO"/>
              <a:t>Navn på person</a:t>
            </a:r>
          </a:p>
        </p:txBody>
      </p:sp>
      <p:sp>
        <p:nvSpPr>
          <p:cNvPr id="14" name="Plassholder for tekst 13">
            <a:extLst>
              <a:ext uri="{FF2B5EF4-FFF2-40B4-BE49-F238E27FC236}">
                <a16:creationId xmlns:a16="http://schemas.microsoft.com/office/drawing/2014/main" id="{C06D30DD-C9AA-A74E-8236-A55A61266FB6}"/>
              </a:ext>
            </a:extLst>
          </p:cNvPr>
          <p:cNvSpPr>
            <a:spLocks noGrp="1"/>
          </p:cNvSpPr>
          <p:nvPr>
            <p:ph type="body" sz="quarter" idx="15" hasCustomPrompt="1"/>
          </p:nvPr>
        </p:nvSpPr>
        <p:spPr>
          <a:xfrm>
            <a:off x="1008405" y="4686300"/>
            <a:ext cx="6486258" cy="482600"/>
          </a:xfrm>
        </p:spPr>
        <p:txBody>
          <a:bodyPr>
            <a:normAutofit/>
          </a:bodyPr>
          <a:lstStyle>
            <a:lvl1pPr marL="0" indent="0">
              <a:buNone/>
              <a:defRPr sz="2000">
                <a:solidFill>
                  <a:schemeClr val="tx1">
                    <a:lumMod val="95000"/>
                    <a:lumOff val="5000"/>
                  </a:schemeClr>
                </a:solidFill>
              </a:defRPr>
            </a:lvl1pPr>
          </a:lstStyle>
          <a:p>
            <a:r>
              <a:rPr lang="nb-NO"/>
              <a:t>Tittel på person</a:t>
            </a:r>
          </a:p>
        </p:txBody>
      </p:sp>
      <p:sp>
        <p:nvSpPr>
          <p:cNvPr id="16" name="Plassholder for bilde 15">
            <a:extLst>
              <a:ext uri="{FF2B5EF4-FFF2-40B4-BE49-F238E27FC236}">
                <a16:creationId xmlns:a16="http://schemas.microsoft.com/office/drawing/2014/main" id="{C642F17B-7F49-F045-B8A0-848CC25C0D7F}"/>
              </a:ext>
            </a:extLst>
          </p:cNvPr>
          <p:cNvSpPr>
            <a:spLocks noGrp="1"/>
          </p:cNvSpPr>
          <p:nvPr>
            <p:ph type="pic" sz="quarter" idx="16" hasCustomPrompt="1"/>
          </p:nvPr>
        </p:nvSpPr>
        <p:spPr>
          <a:xfrm>
            <a:off x="7672699" y="1404938"/>
            <a:ext cx="3810000" cy="4302125"/>
          </a:xfrm>
        </p:spPr>
        <p:txBody>
          <a:bodyPr/>
          <a:lstStyle/>
          <a:p>
            <a:r>
              <a:rPr lang="nb-NO"/>
              <a:t>Bilde av person</a:t>
            </a:r>
          </a:p>
        </p:txBody>
      </p:sp>
      <p:pic>
        <p:nvPicPr>
          <p:cNvPr id="9" name="Bilde 8">
            <a:extLst>
              <a:ext uri="{FF2B5EF4-FFF2-40B4-BE49-F238E27FC236}">
                <a16:creationId xmlns:a16="http://schemas.microsoft.com/office/drawing/2014/main" id="{919A7B9F-5930-C948-A4DE-88F9CF947A64}"/>
              </a:ext>
            </a:extLst>
          </p:cNvPr>
          <p:cNvPicPr>
            <a:picLocks noChangeAspect="1"/>
          </p:cNvPicPr>
          <p:nvPr userDrawn="1"/>
        </p:nvPicPr>
        <p:blipFill>
          <a:blip r:embed="rId2"/>
          <a:stretch>
            <a:fillRect/>
          </a:stretch>
        </p:blipFill>
        <p:spPr>
          <a:xfrm>
            <a:off x="342768" y="6073079"/>
            <a:ext cx="1022976" cy="427605"/>
          </a:xfrm>
          <a:prstGeom prst="rect">
            <a:avLst/>
          </a:prstGeom>
        </p:spPr>
      </p:pic>
    </p:spTree>
    <p:extLst>
      <p:ext uri="{BB962C8B-B14F-4D97-AF65-F5344CB8AC3E}">
        <p14:creationId xmlns:p14="http://schemas.microsoft.com/office/powerpoint/2010/main" val="2261439804"/>
      </p:ext>
    </p:extLst>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preserve="1" userDrawn="1">
  <p:cSld name="1_Tekstinnhold">
    <p:spTree>
      <p:nvGrpSpPr>
        <p:cNvPr id="1" name=""/>
        <p:cNvGrpSpPr/>
        <p:nvPr/>
      </p:nvGrpSpPr>
      <p:grpSpPr>
        <a:xfrm>
          <a:off x="0" y="0"/>
          <a:ext cx="0" cy="0"/>
          <a:chOff x="0" y="0"/>
          <a:chExt cx="0" cy="0"/>
        </a:xfrm>
      </p:grpSpPr>
      <p:sp>
        <p:nvSpPr>
          <p:cNvPr id="3" name="Plassholder for innhold 2">
            <a:extLst>
              <a:ext uri="{FF2B5EF4-FFF2-40B4-BE49-F238E27FC236}">
                <a16:creationId xmlns:a16="http://schemas.microsoft.com/office/drawing/2014/main" id="{FE4A1D1D-C8A3-914A-83EF-30FC6150C8FB}"/>
              </a:ext>
            </a:extLst>
          </p:cNvPr>
          <p:cNvSpPr>
            <a:spLocks noGrp="1"/>
          </p:cNvSpPr>
          <p:nvPr>
            <p:ph idx="1"/>
          </p:nvPr>
        </p:nvSpPr>
        <p:spPr>
          <a:xfrm>
            <a:off x="961292" y="949569"/>
            <a:ext cx="10392507" cy="4655100"/>
          </a:xfrm>
        </p:spPr>
        <p:txBody>
          <a:bodyPr>
            <a:normAutofit/>
          </a:bodyPr>
          <a:lstStyle>
            <a:lvl1pPr marL="0" indent="0">
              <a:buNone/>
              <a:defRPr sz="2000" b="0">
                <a:solidFill>
                  <a:schemeClr val="tx1">
                    <a:lumMod val="95000"/>
                    <a:lumOff val="5000"/>
                  </a:schemeClr>
                </a:solidFill>
              </a:defRPr>
            </a:lvl1pPr>
          </a:lstStyle>
          <a:p>
            <a:r>
              <a:rPr lang="nb-NO"/>
              <a:t>Rediger tekststiler i malen
Andre nivå
Tredje nivå
Fjerde nivå
Femte nivå</a:t>
            </a:r>
          </a:p>
        </p:txBody>
      </p:sp>
      <p:sp>
        <p:nvSpPr>
          <p:cNvPr id="5" name="Plassholder for bunntekst 4">
            <a:extLst>
              <a:ext uri="{FF2B5EF4-FFF2-40B4-BE49-F238E27FC236}">
                <a16:creationId xmlns:a16="http://schemas.microsoft.com/office/drawing/2014/main" id="{76F18708-A87B-1B46-B96E-29C6E8ABB95D}"/>
              </a:ext>
            </a:extLst>
          </p:cNvPr>
          <p:cNvSpPr>
            <a:spLocks noGrp="1"/>
          </p:cNvSpPr>
          <p:nvPr>
            <p:ph type="ftr" sz="quarter" idx="11"/>
          </p:nvPr>
        </p:nvSpPr>
        <p:spPr>
          <a:xfrm>
            <a:off x="4038600" y="5908431"/>
            <a:ext cx="7315200" cy="365125"/>
          </a:xfrm>
          <a:prstGeom prst="rect">
            <a:avLst/>
          </a:prstGeom>
        </p:spPr>
        <p:txBody>
          <a:bodyPr/>
          <a:lstStyle/>
          <a:p>
            <a:r>
              <a:rPr lang="nb-NO"/>
              <a:t>Kildehenvisning</a:t>
            </a:r>
          </a:p>
        </p:txBody>
      </p:sp>
      <p:pic>
        <p:nvPicPr>
          <p:cNvPr id="7" name="Bilde 6">
            <a:extLst>
              <a:ext uri="{FF2B5EF4-FFF2-40B4-BE49-F238E27FC236}">
                <a16:creationId xmlns:a16="http://schemas.microsoft.com/office/drawing/2014/main" id="{2E32101C-9D0A-874D-B2A1-659D9078999F}"/>
              </a:ext>
            </a:extLst>
          </p:cNvPr>
          <p:cNvPicPr>
            <a:picLocks noChangeAspect="1"/>
          </p:cNvPicPr>
          <p:nvPr userDrawn="1"/>
        </p:nvPicPr>
        <p:blipFill>
          <a:blip r:embed="rId2"/>
          <a:stretch>
            <a:fillRect/>
          </a:stretch>
        </p:blipFill>
        <p:spPr>
          <a:xfrm>
            <a:off x="342768" y="6073079"/>
            <a:ext cx="1022976" cy="427605"/>
          </a:xfrm>
          <a:prstGeom prst="rect">
            <a:avLst/>
          </a:prstGeom>
        </p:spPr>
      </p:pic>
    </p:spTree>
    <p:extLst>
      <p:ext uri="{BB962C8B-B14F-4D97-AF65-F5344CB8AC3E}">
        <p14:creationId xmlns:p14="http://schemas.microsoft.com/office/powerpoint/2010/main" val="60536236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tmplLst>
          <p:tmpl lvl="1">
            <p:tnLst>
              <p:par>
                <p:cTn presetID="1" presetClass="entr" presetSubtype="0" fill="hold" nodeType="clickEffect">
                  <p:stCondLst>
                    <p:cond delay="0"/>
                  </p:stCondLst>
                  <p:childTnLst>
                    <p:set>
                      <p:cBhvr>
                        <p:cTn dur="1" fill="hold">
                          <p:stCondLst>
                            <p:cond delay="0"/>
                          </p:stCondLst>
                        </p:cTn>
                        <p:tgtEl>
                          <p:spTgt spid="3"/>
                        </p:tgtEl>
                        <p:attrNameLst>
                          <p:attrName>style.visibility</p:attrName>
                        </p:attrNameLst>
                      </p:cBhvr>
                      <p:to>
                        <p:strVal val="visible"/>
                      </p:to>
                    </p:set>
                  </p:childTnLst>
                </p:cTn>
              </p:par>
            </p:tnLst>
          </p:tmpl>
        </p:tmplLst>
      </p:bldP>
    </p:bldLst>
  </p:timing>
</p:sldLayout>
</file>

<file path=ppt/slideLayouts/slideLayout36.xml><?xml version="1.0" encoding="utf-8"?>
<p:sldLayout xmlns:a="http://schemas.openxmlformats.org/drawingml/2006/main" xmlns:r="http://schemas.openxmlformats.org/officeDocument/2006/relationships" xmlns:p="http://schemas.openxmlformats.org/presentationml/2006/main" preserve="1" userDrawn="1">
  <p:cSld name="1_Sitat">
    <p:spTree>
      <p:nvGrpSpPr>
        <p:cNvPr id="1" name=""/>
        <p:cNvGrpSpPr/>
        <p:nvPr/>
      </p:nvGrpSpPr>
      <p:grpSpPr>
        <a:xfrm>
          <a:off x="0" y="0"/>
          <a:ext cx="0" cy="0"/>
          <a:chOff x="0" y="0"/>
          <a:chExt cx="0" cy="0"/>
        </a:xfrm>
      </p:grpSpPr>
      <p:sp>
        <p:nvSpPr>
          <p:cNvPr id="8" name="Plassholder for tekst 7">
            <a:extLst>
              <a:ext uri="{FF2B5EF4-FFF2-40B4-BE49-F238E27FC236}">
                <a16:creationId xmlns:a16="http://schemas.microsoft.com/office/drawing/2014/main" id="{313A3025-CD08-FD43-8BF8-D83B80F2D372}"/>
              </a:ext>
            </a:extLst>
          </p:cNvPr>
          <p:cNvSpPr>
            <a:spLocks noGrp="1"/>
          </p:cNvSpPr>
          <p:nvPr>
            <p:ph type="body" sz="quarter" idx="13" hasCustomPrompt="1"/>
          </p:nvPr>
        </p:nvSpPr>
        <p:spPr>
          <a:xfrm>
            <a:off x="1008405" y="1917700"/>
            <a:ext cx="6486258" cy="2070100"/>
          </a:xfrm>
        </p:spPr>
        <p:txBody>
          <a:bodyPr anchor="b">
            <a:normAutofit/>
          </a:bodyPr>
          <a:lstStyle>
            <a:lvl1pPr marL="0" indent="0">
              <a:buNone/>
              <a:defRPr sz="3600">
                <a:solidFill>
                  <a:schemeClr val="tx1">
                    <a:lumMod val="95000"/>
                    <a:lumOff val="5000"/>
                  </a:schemeClr>
                </a:solidFill>
              </a:defRPr>
            </a:lvl1pPr>
          </a:lstStyle>
          <a:p>
            <a:r>
              <a:rPr lang="nb-NO"/>
              <a:t>Sitat fra kjent person</a:t>
            </a:r>
          </a:p>
        </p:txBody>
      </p:sp>
      <p:sp>
        <p:nvSpPr>
          <p:cNvPr id="12" name="Plassholder for tekst 11">
            <a:extLst>
              <a:ext uri="{FF2B5EF4-FFF2-40B4-BE49-F238E27FC236}">
                <a16:creationId xmlns:a16="http://schemas.microsoft.com/office/drawing/2014/main" id="{AD0A5E21-6A22-7D43-B2F4-6F47285A42E8}"/>
              </a:ext>
            </a:extLst>
          </p:cNvPr>
          <p:cNvSpPr>
            <a:spLocks noGrp="1"/>
          </p:cNvSpPr>
          <p:nvPr>
            <p:ph type="body" sz="quarter" idx="14" hasCustomPrompt="1"/>
          </p:nvPr>
        </p:nvSpPr>
        <p:spPr>
          <a:xfrm>
            <a:off x="1008405" y="4203700"/>
            <a:ext cx="6486258" cy="482600"/>
          </a:xfrm>
        </p:spPr>
        <p:txBody>
          <a:bodyPr/>
          <a:lstStyle>
            <a:lvl1pPr marL="0" indent="0">
              <a:buNone/>
              <a:defRPr b="1">
                <a:solidFill>
                  <a:srgbClr val="C00000"/>
                </a:solidFill>
              </a:defRPr>
            </a:lvl1pPr>
          </a:lstStyle>
          <a:p>
            <a:r>
              <a:rPr lang="nb-NO"/>
              <a:t>Navn på person</a:t>
            </a:r>
          </a:p>
        </p:txBody>
      </p:sp>
      <p:sp>
        <p:nvSpPr>
          <p:cNvPr id="14" name="Plassholder for tekst 13">
            <a:extLst>
              <a:ext uri="{FF2B5EF4-FFF2-40B4-BE49-F238E27FC236}">
                <a16:creationId xmlns:a16="http://schemas.microsoft.com/office/drawing/2014/main" id="{C06D30DD-C9AA-A74E-8236-A55A61266FB6}"/>
              </a:ext>
            </a:extLst>
          </p:cNvPr>
          <p:cNvSpPr>
            <a:spLocks noGrp="1"/>
          </p:cNvSpPr>
          <p:nvPr>
            <p:ph type="body" sz="quarter" idx="15" hasCustomPrompt="1"/>
          </p:nvPr>
        </p:nvSpPr>
        <p:spPr>
          <a:xfrm>
            <a:off x="1008405" y="4686300"/>
            <a:ext cx="6486258" cy="482600"/>
          </a:xfrm>
        </p:spPr>
        <p:txBody>
          <a:bodyPr>
            <a:normAutofit/>
          </a:bodyPr>
          <a:lstStyle>
            <a:lvl1pPr marL="0" indent="0">
              <a:buNone/>
              <a:defRPr sz="2000">
                <a:solidFill>
                  <a:schemeClr val="tx1">
                    <a:lumMod val="95000"/>
                    <a:lumOff val="5000"/>
                  </a:schemeClr>
                </a:solidFill>
              </a:defRPr>
            </a:lvl1pPr>
          </a:lstStyle>
          <a:p>
            <a:r>
              <a:rPr lang="nb-NO"/>
              <a:t>Tittel på person</a:t>
            </a:r>
          </a:p>
        </p:txBody>
      </p:sp>
      <p:sp>
        <p:nvSpPr>
          <p:cNvPr id="16" name="Plassholder for bilde 15">
            <a:extLst>
              <a:ext uri="{FF2B5EF4-FFF2-40B4-BE49-F238E27FC236}">
                <a16:creationId xmlns:a16="http://schemas.microsoft.com/office/drawing/2014/main" id="{C642F17B-7F49-F045-B8A0-848CC25C0D7F}"/>
              </a:ext>
            </a:extLst>
          </p:cNvPr>
          <p:cNvSpPr>
            <a:spLocks noGrp="1"/>
          </p:cNvSpPr>
          <p:nvPr>
            <p:ph type="pic" sz="quarter" idx="16" hasCustomPrompt="1"/>
          </p:nvPr>
        </p:nvSpPr>
        <p:spPr>
          <a:xfrm>
            <a:off x="7672699" y="1404938"/>
            <a:ext cx="3810000" cy="4302125"/>
          </a:xfrm>
        </p:spPr>
        <p:txBody>
          <a:bodyPr/>
          <a:lstStyle/>
          <a:p>
            <a:r>
              <a:rPr lang="nb-NO"/>
              <a:t>Bilde av person</a:t>
            </a:r>
          </a:p>
        </p:txBody>
      </p:sp>
      <p:pic>
        <p:nvPicPr>
          <p:cNvPr id="9" name="Bilde 8">
            <a:extLst>
              <a:ext uri="{FF2B5EF4-FFF2-40B4-BE49-F238E27FC236}">
                <a16:creationId xmlns:a16="http://schemas.microsoft.com/office/drawing/2014/main" id="{919A7B9F-5930-C948-A4DE-88F9CF947A64}"/>
              </a:ext>
            </a:extLst>
          </p:cNvPr>
          <p:cNvPicPr>
            <a:picLocks noChangeAspect="1"/>
          </p:cNvPicPr>
          <p:nvPr userDrawn="1"/>
        </p:nvPicPr>
        <p:blipFill>
          <a:blip r:embed="rId2"/>
          <a:stretch>
            <a:fillRect/>
          </a:stretch>
        </p:blipFill>
        <p:spPr>
          <a:xfrm>
            <a:off x="342768" y="6073079"/>
            <a:ext cx="1022976" cy="427605"/>
          </a:xfrm>
          <a:prstGeom prst="rect">
            <a:avLst/>
          </a:prstGeom>
        </p:spPr>
      </p:pic>
    </p:spTree>
    <p:extLst>
      <p:ext uri="{BB962C8B-B14F-4D97-AF65-F5344CB8AC3E}">
        <p14:creationId xmlns:p14="http://schemas.microsoft.com/office/powerpoint/2010/main" val="852219112"/>
      </p:ext>
    </p:extLst>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type="twoObj" preserve="1">
  <p:cSld name="1_Sammenligning">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1ACA2F30-5B48-0D4B-A64D-C11205F3E28A}"/>
              </a:ext>
            </a:extLst>
          </p:cNvPr>
          <p:cNvSpPr>
            <a:spLocks noGrp="1"/>
          </p:cNvSpPr>
          <p:nvPr>
            <p:ph type="title"/>
          </p:nvPr>
        </p:nvSpPr>
        <p:spPr>
          <a:xfrm>
            <a:off x="1086678" y="365125"/>
            <a:ext cx="10267122" cy="1325563"/>
          </a:xfrm>
        </p:spPr>
        <p:txBody>
          <a:bodyPr/>
          <a:lstStyle>
            <a:lvl1pPr>
              <a:defRPr>
                <a:solidFill>
                  <a:srgbClr val="D2002B"/>
                </a:solidFill>
              </a:defRPr>
            </a:lvl1pPr>
          </a:lstStyle>
          <a:p>
            <a:r>
              <a:rPr lang="nb-NO"/>
              <a:t>Klikk for å redigere tittelstil</a:t>
            </a:r>
          </a:p>
        </p:txBody>
      </p:sp>
      <p:sp>
        <p:nvSpPr>
          <p:cNvPr id="3" name="Plassholder for innhold 2">
            <a:extLst>
              <a:ext uri="{FF2B5EF4-FFF2-40B4-BE49-F238E27FC236}">
                <a16:creationId xmlns:a16="http://schemas.microsoft.com/office/drawing/2014/main" id="{80FB60E4-9D32-0846-B8BB-D8ACEE6ED189}"/>
              </a:ext>
            </a:extLst>
          </p:cNvPr>
          <p:cNvSpPr>
            <a:spLocks noGrp="1"/>
          </p:cNvSpPr>
          <p:nvPr>
            <p:ph sz="half" idx="1"/>
          </p:nvPr>
        </p:nvSpPr>
        <p:spPr>
          <a:xfrm>
            <a:off x="1086678" y="1825625"/>
            <a:ext cx="4933122" cy="4351338"/>
          </a:xfrm>
        </p:spPr>
        <p:txBody>
          <a:bodyPr>
            <a:normAutofit/>
          </a:bodyPr>
          <a:lstStyle>
            <a:lvl1pPr>
              <a:defRPr sz="2000" b="0">
                <a:solidFill>
                  <a:schemeClr val="tx1">
                    <a:lumMod val="95000"/>
                    <a:lumOff val="5000"/>
                  </a:schemeClr>
                </a:solidFill>
              </a:defRPr>
            </a:lvl1pPr>
          </a:lstStyle>
          <a:p>
            <a:r>
              <a:rPr lang="nb-NO"/>
              <a:t>Rediger tekststiler i malen
Andre nivå
Tredje nivå
Fjerde nivå
Femte nivå</a:t>
            </a:r>
          </a:p>
        </p:txBody>
      </p:sp>
      <p:sp>
        <p:nvSpPr>
          <p:cNvPr id="4" name="Plassholder for innhold 3">
            <a:extLst>
              <a:ext uri="{FF2B5EF4-FFF2-40B4-BE49-F238E27FC236}">
                <a16:creationId xmlns:a16="http://schemas.microsoft.com/office/drawing/2014/main" id="{4A7ACAD7-72B5-0D48-840B-452B3A1E131C}"/>
              </a:ext>
            </a:extLst>
          </p:cNvPr>
          <p:cNvSpPr>
            <a:spLocks noGrp="1"/>
          </p:cNvSpPr>
          <p:nvPr>
            <p:ph sz="half" idx="2"/>
          </p:nvPr>
        </p:nvSpPr>
        <p:spPr>
          <a:xfrm>
            <a:off x="6420676" y="1825625"/>
            <a:ext cx="4933123" cy="4351338"/>
          </a:xfrm>
        </p:spPr>
        <p:txBody>
          <a:bodyPr>
            <a:normAutofit/>
          </a:bodyPr>
          <a:lstStyle>
            <a:lvl1pPr>
              <a:defRPr sz="2000" b="0">
                <a:solidFill>
                  <a:schemeClr val="tx1">
                    <a:lumMod val="95000"/>
                    <a:lumOff val="5000"/>
                  </a:schemeClr>
                </a:solidFill>
              </a:defRPr>
            </a:lvl1pPr>
          </a:lstStyle>
          <a:p>
            <a:r>
              <a:rPr lang="nb-NO"/>
              <a:t>Rediger tekststiler i malen
Andre nivå
Tredje nivå
Fjerde nivå
Femte nivå</a:t>
            </a:r>
          </a:p>
        </p:txBody>
      </p:sp>
      <p:pic>
        <p:nvPicPr>
          <p:cNvPr id="7" name="Bilde 6">
            <a:extLst>
              <a:ext uri="{FF2B5EF4-FFF2-40B4-BE49-F238E27FC236}">
                <a16:creationId xmlns:a16="http://schemas.microsoft.com/office/drawing/2014/main" id="{D197341D-3588-5C46-8574-6F5019C0FF1D}"/>
              </a:ext>
            </a:extLst>
          </p:cNvPr>
          <p:cNvPicPr>
            <a:picLocks noChangeAspect="1"/>
          </p:cNvPicPr>
          <p:nvPr userDrawn="1"/>
        </p:nvPicPr>
        <p:blipFill>
          <a:blip r:embed="rId2"/>
          <a:stretch>
            <a:fillRect/>
          </a:stretch>
        </p:blipFill>
        <p:spPr>
          <a:xfrm>
            <a:off x="342768" y="6073079"/>
            <a:ext cx="1022976" cy="427605"/>
          </a:xfrm>
          <a:prstGeom prst="rect">
            <a:avLst/>
          </a:prstGeom>
        </p:spPr>
      </p:pic>
    </p:spTree>
    <p:extLst>
      <p:ext uri="{BB962C8B-B14F-4D97-AF65-F5344CB8AC3E}">
        <p14:creationId xmlns:p14="http://schemas.microsoft.com/office/powerpoint/2010/main" val="2890210628"/>
      </p:ext>
    </p:extLst>
  </p:cSld>
  <p:clrMapOvr>
    <a:masterClrMapping/>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preserve="1" userDrawn="1">
  <p:cSld name="Fullskjermbilde">
    <p:spTree>
      <p:nvGrpSpPr>
        <p:cNvPr id="1" name=""/>
        <p:cNvGrpSpPr/>
        <p:nvPr/>
      </p:nvGrpSpPr>
      <p:grpSpPr>
        <a:xfrm>
          <a:off x="0" y="0"/>
          <a:ext cx="0" cy="0"/>
          <a:chOff x="0" y="0"/>
          <a:chExt cx="0" cy="0"/>
        </a:xfrm>
      </p:grpSpPr>
      <p:sp>
        <p:nvSpPr>
          <p:cNvPr id="7" name="Plassholder for bilde 6">
            <a:extLst>
              <a:ext uri="{FF2B5EF4-FFF2-40B4-BE49-F238E27FC236}">
                <a16:creationId xmlns:a16="http://schemas.microsoft.com/office/drawing/2014/main" id="{6650CA9E-144D-2B4B-8399-F29546F1AF91}"/>
              </a:ext>
            </a:extLst>
          </p:cNvPr>
          <p:cNvSpPr>
            <a:spLocks noGrp="1"/>
          </p:cNvSpPr>
          <p:nvPr>
            <p:ph type="pic" sz="quarter" idx="10" hasCustomPrompt="1"/>
          </p:nvPr>
        </p:nvSpPr>
        <p:spPr>
          <a:xfrm>
            <a:off x="0" y="0"/>
            <a:ext cx="12192000" cy="6858000"/>
          </a:xfrm>
        </p:spPr>
        <p:txBody>
          <a:bodyPr/>
          <a:lstStyle>
            <a:lvl1pPr>
              <a:defRPr>
                <a:solidFill>
                  <a:schemeClr val="tx1">
                    <a:alpha val="74000"/>
                  </a:schemeClr>
                </a:solidFill>
              </a:defRPr>
            </a:lvl1pPr>
          </a:lstStyle>
          <a:p>
            <a:r>
              <a:rPr lang="nb-NO"/>
              <a:t>Slipp et bilde her</a:t>
            </a:r>
          </a:p>
        </p:txBody>
      </p:sp>
      <p:sp>
        <p:nvSpPr>
          <p:cNvPr id="2" name="Tittel 1">
            <a:extLst>
              <a:ext uri="{FF2B5EF4-FFF2-40B4-BE49-F238E27FC236}">
                <a16:creationId xmlns:a16="http://schemas.microsoft.com/office/drawing/2014/main" id="{B155B4C0-4369-4842-A92C-0BEF7F141946}"/>
              </a:ext>
            </a:extLst>
          </p:cNvPr>
          <p:cNvSpPr>
            <a:spLocks noGrp="1"/>
          </p:cNvSpPr>
          <p:nvPr>
            <p:ph type="title"/>
          </p:nvPr>
        </p:nvSpPr>
        <p:spPr>
          <a:xfrm>
            <a:off x="838200" y="1330325"/>
            <a:ext cx="10515600" cy="1325563"/>
          </a:xfrm>
        </p:spPr>
        <p:txBody>
          <a:bodyPr>
            <a:normAutofit/>
          </a:bodyPr>
          <a:lstStyle>
            <a:lvl1pPr>
              <a:defRPr sz="6000">
                <a:solidFill>
                  <a:srgbClr val="D2002B"/>
                </a:solidFill>
              </a:defRPr>
            </a:lvl1pPr>
          </a:lstStyle>
          <a:p>
            <a:r>
              <a:rPr lang="nb-NO"/>
              <a:t>Klikk for å redigere tittelstil</a:t>
            </a:r>
          </a:p>
        </p:txBody>
      </p:sp>
      <p:pic>
        <p:nvPicPr>
          <p:cNvPr id="6" name="Bilde 5">
            <a:extLst>
              <a:ext uri="{FF2B5EF4-FFF2-40B4-BE49-F238E27FC236}">
                <a16:creationId xmlns:a16="http://schemas.microsoft.com/office/drawing/2014/main" id="{DDDD14DF-A6E8-464B-9DFA-D66A7CDBFF37}"/>
              </a:ext>
            </a:extLst>
          </p:cNvPr>
          <p:cNvPicPr>
            <a:picLocks noChangeAspect="1"/>
          </p:cNvPicPr>
          <p:nvPr userDrawn="1"/>
        </p:nvPicPr>
        <p:blipFill>
          <a:blip r:embed="rId2"/>
          <a:stretch>
            <a:fillRect/>
          </a:stretch>
        </p:blipFill>
        <p:spPr>
          <a:xfrm>
            <a:off x="342768" y="6073079"/>
            <a:ext cx="1022976" cy="427605"/>
          </a:xfrm>
          <a:prstGeom prst="rect">
            <a:avLst/>
          </a:prstGeom>
        </p:spPr>
      </p:pic>
    </p:spTree>
    <p:extLst>
      <p:ext uri="{BB962C8B-B14F-4D97-AF65-F5344CB8AC3E}">
        <p14:creationId xmlns:p14="http://schemas.microsoft.com/office/powerpoint/2010/main" val="236071861"/>
      </p:ext>
    </p:extLst>
  </p:cSld>
  <p:clrMapOvr>
    <a:masterClrMapping/>
  </p:clrMapOvr>
</p:sldLayout>
</file>

<file path=ppt/slideLayouts/slideLayout39.xml><?xml version="1.0" encoding="utf-8"?>
<p:sldLayout xmlns:a="http://schemas.openxmlformats.org/drawingml/2006/main" xmlns:r="http://schemas.openxmlformats.org/officeDocument/2006/relationships" xmlns:p="http://schemas.openxmlformats.org/presentationml/2006/main" preserve="1" userDrawn="1">
  <p:cSld name="Person">
    <p:bg>
      <p:bgPr>
        <a:solidFill>
          <a:schemeClr val="bg1"/>
        </a:solidFill>
        <a:effectLst/>
      </p:bgPr>
    </p:bg>
    <p:spTree>
      <p:nvGrpSpPr>
        <p:cNvPr id="1" name=""/>
        <p:cNvGrpSpPr/>
        <p:nvPr/>
      </p:nvGrpSpPr>
      <p:grpSpPr>
        <a:xfrm>
          <a:off x="0" y="0"/>
          <a:ext cx="0" cy="0"/>
          <a:chOff x="0" y="0"/>
          <a:chExt cx="0" cy="0"/>
        </a:xfrm>
      </p:grpSpPr>
      <p:sp>
        <p:nvSpPr>
          <p:cNvPr id="3" name="Rektangel 2"/>
          <p:cNvSpPr/>
          <p:nvPr userDrawn="1"/>
        </p:nvSpPr>
        <p:spPr>
          <a:xfrm>
            <a:off x="0" y="1"/>
            <a:ext cx="12192000" cy="2805695"/>
          </a:xfrm>
          <a:prstGeom prst="rect">
            <a:avLst/>
          </a:prstGeom>
          <a:solidFill>
            <a:srgbClr val="F2F3F6"/>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nb-NO" sz="2400"/>
          </a:p>
        </p:txBody>
      </p:sp>
      <p:pic>
        <p:nvPicPr>
          <p:cNvPr id="14" name="Bilde 13"/>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102237" y="1000124"/>
            <a:ext cx="2440153" cy="3050191"/>
          </a:xfrm>
          <a:prstGeom prst="rect">
            <a:avLst/>
          </a:prstGeom>
        </p:spPr>
      </p:pic>
      <p:sp>
        <p:nvSpPr>
          <p:cNvPr id="2" name="Title 1"/>
          <p:cNvSpPr>
            <a:spLocks noGrp="1"/>
          </p:cNvSpPr>
          <p:nvPr>
            <p:ph type="title" hasCustomPrompt="1"/>
          </p:nvPr>
        </p:nvSpPr>
        <p:spPr>
          <a:xfrm>
            <a:off x="3972124" y="1499784"/>
            <a:ext cx="7983499" cy="1143000"/>
          </a:xfrm>
          <a:noFill/>
          <a:ln>
            <a:noFill/>
          </a:ln>
        </p:spPr>
        <p:txBody>
          <a:bodyPr>
            <a:normAutofit/>
          </a:bodyPr>
          <a:lstStyle>
            <a:lvl1pPr algn="l">
              <a:defRPr sz="4000" b="1">
                <a:solidFill>
                  <a:srgbClr val="D2002B"/>
                </a:solidFill>
              </a:defRPr>
            </a:lvl1pPr>
          </a:lstStyle>
          <a:p>
            <a:r>
              <a:rPr lang="nb-NO"/>
              <a:t>Navn navn</a:t>
            </a:r>
            <a:endParaRPr lang="en-US"/>
          </a:p>
        </p:txBody>
      </p:sp>
      <p:sp>
        <p:nvSpPr>
          <p:cNvPr id="15" name="Plassholder for tekst 14"/>
          <p:cNvSpPr>
            <a:spLocks noGrp="1"/>
          </p:cNvSpPr>
          <p:nvPr>
            <p:ph type="body" sz="quarter" idx="10" hasCustomPrompt="1"/>
          </p:nvPr>
        </p:nvSpPr>
        <p:spPr>
          <a:xfrm>
            <a:off x="3971562" y="1000125"/>
            <a:ext cx="7975879" cy="469055"/>
          </a:xfrm>
        </p:spPr>
        <p:txBody>
          <a:bodyPr>
            <a:noAutofit/>
          </a:bodyPr>
          <a:lstStyle>
            <a:lvl1pPr marL="0" indent="0" algn="l">
              <a:buNone/>
              <a:defRPr sz="2667" b="0" baseline="0">
                <a:solidFill>
                  <a:schemeClr val="tx1">
                    <a:lumMod val="95000"/>
                    <a:lumOff val="5000"/>
                  </a:schemeClr>
                </a:solidFill>
              </a:defRPr>
            </a:lvl1pPr>
            <a:lvl2pPr marL="609585" indent="0">
              <a:buNone/>
              <a:defRPr sz="2667"/>
            </a:lvl2pPr>
            <a:lvl3pPr marL="1219170" indent="0">
              <a:buNone/>
              <a:defRPr sz="2667"/>
            </a:lvl3pPr>
            <a:lvl4pPr marL="1828754" indent="0">
              <a:buNone/>
              <a:defRPr sz="2667"/>
            </a:lvl4pPr>
            <a:lvl5pPr marL="2438339" indent="0">
              <a:buNone/>
              <a:defRPr sz="2667"/>
            </a:lvl5pPr>
          </a:lstStyle>
          <a:p>
            <a:pPr lvl="0"/>
            <a:r>
              <a:rPr lang="nb-NO"/>
              <a:t>Fakultet</a:t>
            </a:r>
          </a:p>
        </p:txBody>
      </p:sp>
      <p:sp>
        <p:nvSpPr>
          <p:cNvPr id="5" name="Plassholder for bilde 4"/>
          <p:cNvSpPr>
            <a:spLocks noGrp="1"/>
          </p:cNvSpPr>
          <p:nvPr>
            <p:ph type="pic" sz="quarter" idx="11" hasCustomPrompt="1"/>
          </p:nvPr>
        </p:nvSpPr>
        <p:spPr>
          <a:xfrm>
            <a:off x="1099928" y="1000125"/>
            <a:ext cx="2442461" cy="3050191"/>
          </a:xfrm>
        </p:spPr>
        <p:txBody>
          <a:bodyPr/>
          <a:lstStyle>
            <a:lvl1pPr>
              <a:defRPr baseline="0"/>
            </a:lvl1pPr>
          </a:lstStyle>
          <a:p>
            <a:r>
              <a:rPr lang="nb-NO"/>
              <a:t>Dra inn bilde</a:t>
            </a:r>
          </a:p>
        </p:txBody>
      </p:sp>
      <p:sp>
        <p:nvSpPr>
          <p:cNvPr id="19" name="Plassholder for tekst 18"/>
          <p:cNvSpPr>
            <a:spLocks noGrp="1"/>
          </p:cNvSpPr>
          <p:nvPr>
            <p:ph type="body" sz="quarter" idx="12" hasCustomPrompt="1"/>
          </p:nvPr>
        </p:nvSpPr>
        <p:spPr>
          <a:xfrm>
            <a:off x="3975651" y="3552172"/>
            <a:ext cx="7975879" cy="2578213"/>
          </a:xfrm>
        </p:spPr>
        <p:txBody>
          <a:bodyPr>
            <a:normAutofit/>
          </a:bodyPr>
          <a:lstStyle>
            <a:lvl1pPr marL="0" indent="0">
              <a:buNone/>
              <a:defRPr sz="2800">
                <a:solidFill>
                  <a:srgbClr val="141E28"/>
                </a:solidFill>
              </a:defRPr>
            </a:lvl1pPr>
          </a:lstStyle>
          <a:p>
            <a:pPr lvl="0"/>
            <a:r>
              <a:rPr lang="nb-NO"/>
              <a:t>Beskrivelse</a:t>
            </a:r>
          </a:p>
        </p:txBody>
      </p:sp>
      <p:sp>
        <p:nvSpPr>
          <p:cNvPr id="20" name="Plassholder for tekst 14"/>
          <p:cNvSpPr>
            <a:spLocks noGrp="1"/>
          </p:cNvSpPr>
          <p:nvPr>
            <p:ph type="body" sz="quarter" idx="13" hasCustomPrompt="1"/>
          </p:nvPr>
        </p:nvSpPr>
        <p:spPr>
          <a:xfrm>
            <a:off x="3971561" y="2994120"/>
            <a:ext cx="7975880" cy="418984"/>
          </a:xfrm>
        </p:spPr>
        <p:txBody>
          <a:bodyPr>
            <a:noAutofit/>
          </a:bodyPr>
          <a:lstStyle>
            <a:lvl1pPr marL="0" indent="0" algn="l">
              <a:buNone/>
              <a:defRPr sz="2400" b="0" baseline="0">
                <a:solidFill>
                  <a:srgbClr val="141E28"/>
                </a:solidFill>
              </a:defRPr>
            </a:lvl1pPr>
            <a:lvl2pPr marL="609585" indent="0">
              <a:buNone/>
              <a:defRPr sz="2667"/>
            </a:lvl2pPr>
            <a:lvl3pPr marL="1219170" indent="0">
              <a:buNone/>
              <a:defRPr sz="2667"/>
            </a:lvl3pPr>
            <a:lvl4pPr marL="1828754" indent="0">
              <a:buNone/>
              <a:defRPr sz="2667"/>
            </a:lvl4pPr>
            <a:lvl5pPr marL="2438339" indent="0">
              <a:buNone/>
              <a:defRPr sz="2667"/>
            </a:lvl5pPr>
          </a:lstStyle>
          <a:p>
            <a:pPr lvl="0"/>
            <a:r>
              <a:rPr lang="nb-NO"/>
              <a:t>Dato</a:t>
            </a:r>
          </a:p>
        </p:txBody>
      </p:sp>
      <p:pic>
        <p:nvPicPr>
          <p:cNvPr id="12" name="Bilde 11">
            <a:extLst>
              <a:ext uri="{FF2B5EF4-FFF2-40B4-BE49-F238E27FC236}">
                <a16:creationId xmlns:a16="http://schemas.microsoft.com/office/drawing/2014/main" id="{602F63FA-675E-D540-9D05-CFDFF921A597}"/>
              </a:ext>
            </a:extLst>
          </p:cNvPr>
          <p:cNvPicPr>
            <a:picLocks noChangeAspect="1"/>
          </p:cNvPicPr>
          <p:nvPr userDrawn="1"/>
        </p:nvPicPr>
        <p:blipFill>
          <a:blip r:embed="rId3"/>
          <a:stretch>
            <a:fillRect/>
          </a:stretch>
        </p:blipFill>
        <p:spPr>
          <a:xfrm>
            <a:off x="342768" y="6073079"/>
            <a:ext cx="1022976" cy="427605"/>
          </a:xfrm>
          <a:prstGeom prst="rect">
            <a:avLst/>
          </a:prstGeom>
        </p:spPr>
      </p:pic>
    </p:spTree>
    <p:extLst>
      <p:ext uri="{BB962C8B-B14F-4D97-AF65-F5344CB8AC3E}">
        <p14:creationId xmlns:p14="http://schemas.microsoft.com/office/powerpoint/2010/main" val="2192963062"/>
      </p:ext>
    </p:extLst>
  </p:cSld>
  <p:clrMapOvr>
    <a:masterClrMapping/>
  </p:clrMapOvr>
</p:sldLayout>
</file>

<file path=ppt/slideLayouts/slideLayout40.xml><?xml version="1.0" encoding="utf-8"?>
<p:sldLayout xmlns:a="http://schemas.openxmlformats.org/drawingml/2006/main" xmlns:r="http://schemas.openxmlformats.org/officeDocument/2006/relationships" xmlns:p="http://schemas.openxmlformats.org/presentationml/2006/main" preserve="1" userDrawn="1">
  <p:cSld name="1_Fullskjermbilde">
    <p:spTree>
      <p:nvGrpSpPr>
        <p:cNvPr id="1" name=""/>
        <p:cNvGrpSpPr/>
        <p:nvPr/>
      </p:nvGrpSpPr>
      <p:grpSpPr>
        <a:xfrm>
          <a:off x="0" y="0"/>
          <a:ext cx="0" cy="0"/>
          <a:chOff x="0" y="0"/>
          <a:chExt cx="0" cy="0"/>
        </a:xfrm>
      </p:grpSpPr>
      <p:sp>
        <p:nvSpPr>
          <p:cNvPr id="7" name="Plassholder for bilde 6">
            <a:extLst>
              <a:ext uri="{FF2B5EF4-FFF2-40B4-BE49-F238E27FC236}">
                <a16:creationId xmlns:a16="http://schemas.microsoft.com/office/drawing/2014/main" id="{6650CA9E-144D-2B4B-8399-F29546F1AF91}"/>
              </a:ext>
            </a:extLst>
          </p:cNvPr>
          <p:cNvSpPr>
            <a:spLocks noGrp="1"/>
          </p:cNvSpPr>
          <p:nvPr>
            <p:ph type="pic" sz="quarter" idx="10" hasCustomPrompt="1"/>
          </p:nvPr>
        </p:nvSpPr>
        <p:spPr>
          <a:xfrm>
            <a:off x="0" y="0"/>
            <a:ext cx="12192000" cy="6858000"/>
          </a:xfrm>
        </p:spPr>
        <p:txBody>
          <a:bodyPr/>
          <a:lstStyle>
            <a:lvl1pPr>
              <a:defRPr>
                <a:solidFill>
                  <a:schemeClr val="tx1">
                    <a:alpha val="74000"/>
                  </a:schemeClr>
                </a:solidFill>
              </a:defRPr>
            </a:lvl1pPr>
          </a:lstStyle>
          <a:p>
            <a:r>
              <a:rPr lang="nb-NO"/>
              <a:t>Slipp et bilde her</a:t>
            </a:r>
          </a:p>
        </p:txBody>
      </p:sp>
      <p:sp>
        <p:nvSpPr>
          <p:cNvPr id="2" name="Tittel 1">
            <a:extLst>
              <a:ext uri="{FF2B5EF4-FFF2-40B4-BE49-F238E27FC236}">
                <a16:creationId xmlns:a16="http://schemas.microsoft.com/office/drawing/2014/main" id="{B155B4C0-4369-4842-A92C-0BEF7F141946}"/>
              </a:ext>
            </a:extLst>
          </p:cNvPr>
          <p:cNvSpPr>
            <a:spLocks noGrp="1"/>
          </p:cNvSpPr>
          <p:nvPr>
            <p:ph type="title"/>
          </p:nvPr>
        </p:nvSpPr>
        <p:spPr>
          <a:xfrm>
            <a:off x="838200" y="1330325"/>
            <a:ext cx="10515600" cy="1325563"/>
          </a:xfrm>
        </p:spPr>
        <p:txBody>
          <a:bodyPr>
            <a:normAutofit/>
          </a:bodyPr>
          <a:lstStyle>
            <a:lvl1pPr>
              <a:defRPr sz="6000">
                <a:solidFill>
                  <a:srgbClr val="D2002B"/>
                </a:solidFill>
              </a:defRPr>
            </a:lvl1pPr>
          </a:lstStyle>
          <a:p>
            <a:r>
              <a:rPr lang="nb-NO"/>
              <a:t>Klikk for å redigere tittelstil</a:t>
            </a:r>
          </a:p>
        </p:txBody>
      </p:sp>
      <p:pic>
        <p:nvPicPr>
          <p:cNvPr id="6" name="Bilde 5">
            <a:extLst>
              <a:ext uri="{FF2B5EF4-FFF2-40B4-BE49-F238E27FC236}">
                <a16:creationId xmlns:a16="http://schemas.microsoft.com/office/drawing/2014/main" id="{DDDD14DF-A6E8-464B-9DFA-D66A7CDBFF37}"/>
              </a:ext>
            </a:extLst>
          </p:cNvPr>
          <p:cNvPicPr>
            <a:picLocks noChangeAspect="1"/>
          </p:cNvPicPr>
          <p:nvPr userDrawn="1"/>
        </p:nvPicPr>
        <p:blipFill>
          <a:blip r:embed="rId2"/>
          <a:stretch>
            <a:fillRect/>
          </a:stretch>
        </p:blipFill>
        <p:spPr>
          <a:xfrm>
            <a:off x="342768" y="6073079"/>
            <a:ext cx="1022976" cy="427605"/>
          </a:xfrm>
          <a:prstGeom prst="rect">
            <a:avLst/>
          </a:prstGeom>
        </p:spPr>
      </p:pic>
    </p:spTree>
    <p:extLst>
      <p:ext uri="{BB962C8B-B14F-4D97-AF65-F5344CB8AC3E}">
        <p14:creationId xmlns:p14="http://schemas.microsoft.com/office/powerpoint/2010/main" val="370581968"/>
      </p:ext>
    </p:extLst>
  </p:cSld>
  <p:clrMapOvr>
    <a:masterClrMapping/>
  </p:clrMapOvr>
</p:sldLayout>
</file>

<file path=ppt/slideLayouts/slideLayout41.xml><?xml version="1.0" encoding="utf-8"?>
<p:sldLayout xmlns:a="http://schemas.openxmlformats.org/drawingml/2006/main" xmlns:r="http://schemas.openxmlformats.org/officeDocument/2006/relationships" xmlns:p="http://schemas.openxmlformats.org/presentationml/2006/main" preserve="1" userDrawn="1">
  <p:cSld name="1_Person">
    <p:bg>
      <p:bgPr>
        <a:solidFill>
          <a:schemeClr val="bg1"/>
        </a:solidFill>
        <a:effectLst/>
      </p:bgPr>
    </p:bg>
    <p:spTree>
      <p:nvGrpSpPr>
        <p:cNvPr id="1" name=""/>
        <p:cNvGrpSpPr/>
        <p:nvPr/>
      </p:nvGrpSpPr>
      <p:grpSpPr>
        <a:xfrm>
          <a:off x="0" y="0"/>
          <a:ext cx="0" cy="0"/>
          <a:chOff x="0" y="0"/>
          <a:chExt cx="0" cy="0"/>
        </a:xfrm>
      </p:grpSpPr>
      <p:sp>
        <p:nvSpPr>
          <p:cNvPr id="3" name="Rektangel 2"/>
          <p:cNvSpPr/>
          <p:nvPr userDrawn="1"/>
        </p:nvSpPr>
        <p:spPr>
          <a:xfrm>
            <a:off x="0" y="1"/>
            <a:ext cx="12192000" cy="2805695"/>
          </a:xfrm>
          <a:prstGeom prst="rect">
            <a:avLst/>
          </a:prstGeom>
          <a:solidFill>
            <a:srgbClr val="F2F3F6"/>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nb-NO" sz="2400"/>
          </a:p>
        </p:txBody>
      </p:sp>
      <p:pic>
        <p:nvPicPr>
          <p:cNvPr id="14" name="Bilde 13"/>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102237" y="1000124"/>
            <a:ext cx="2440153" cy="3050191"/>
          </a:xfrm>
          <a:prstGeom prst="rect">
            <a:avLst/>
          </a:prstGeom>
        </p:spPr>
      </p:pic>
      <p:sp>
        <p:nvSpPr>
          <p:cNvPr id="2" name="Title 1"/>
          <p:cNvSpPr>
            <a:spLocks noGrp="1"/>
          </p:cNvSpPr>
          <p:nvPr>
            <p:ph type="title" hasCustomPrompt="1"/>
          </p:nvPr>
        </p:nvSpPr>
        <p:spPr>
          <a:xfrm>
            <a:off x="3972124" y="1499784"/>
            <a:ext cx="7983499" cy="1143000"/>
          </a:xfrm>
          <a:noFill/>
          <a:ln>
            <a:noFill/>
          </a:ln>
        </p:spPr>
        <p:txBody>
          <a:bodyPr>
            <a:normAutofit/>
          </a:bodyPr>
          <a:lstStyle>
            <a:lvl1pPr algn="l">
              <a:defRPr sz="4000" b="1">
                <a:solidFill>
                  <a:srgbClr val="D2002B"/>
                </a:solidFill>
              </a:defRPr>
            </a:lvl1pPr>
          </a:lstStyle>
          <a:p>
            <a:r>
              <a:rPr lang="nb-NO"/>
              <a:t>Navn navn</a:t>
            </a:r>
            <a:endParaRPr lang="en-US"/>
          </a:p>
        </p:txBody>
      </p:sp>
      <p:sp>
        <p:nvSpPr>
          <p:cNvPr id="15" name="Plassholder for tekst 14"/>
          <p:cNvSpPr>
            <a:spLocks noGrp="1"/>
          </p:cNvSpPr>
          <p:nvPr>
            <p:ph type="body" sz="quarter" idx="10" hasCustomPrompt="1"/>
          </p:nvPr>
        </p:nvSpPr>
        <p:spPr>
          <a:xfrm>
            <a:off x="3971562" y="1000125"/>
            <a:ext cx="7975879" cy="469055"/>
          </a:xfrm>
        </p:spPr>
        <p:txBody>
          <a:bodyPr>
            <a:noAutofit/>
          </a:bodyPr>
          <a:lstStyle>
            <a:lvl1pPr marL="0" indent="0" algn="l">
              <a:buNone/>
              <a:defRPr sz="2667" b="0" baseline="0">
                <a:solidFill>
                  <a:schemeClr val="tx1">
                    <a:lumMod val="95000"/>
                    <a:lumOff val="5000"/>
                  </a:schemeClr>
                </a:solidFill>
              </a:defRPr>
            </a:lvl1pPr>
            <a:lvl2pPr marL="609585" indent="0">
              <a:buNone/>
              <a:defRPr sz="2667"/>
            </a:lvl2pPr>
            <a:lvl3pPr marL="1219170" indent="0">
              <a:buNone/>
              <a:defRPr sz="2667"/>
            </a:lvl3pPr>
            <a:lvl4pPr marL="1828754" indent="0">
              <a:buNone/>
              <a:defRPr sz="2667"/>
            </a:lvl4pPr>
            <a:lvl5pPr marL="2438339" indent="0">
              <a:buNone/>
              <a:defRPr sz="2667"/>
            </a:lvl5pPr>
          </a:lstStyle>
          <a:p>
            <a:pPr lvl="0"/>
            <a:r>
              <a:rPr lang="nb-NO"/>
              <a:t>Fakultet</a:t>
            </a:r>
          </a:p>
        </p:txBody>
      </p:sp>
      <p:sp>
        <p:nvSpPr>
          <p:cNvPr id="5" name="Plassholder for bilde 4"/>
          <p:cNvSpPr>
            <a:spLocks noGrp="1"/>
          </p:cNvSpPr>
          <p:nvPr>
            <p:ph type="pic" sz="quarter" idx="11" hasCustomPrompt="1"/>
          </p:nvPr>
        </p:nvSpPr>
        <p:spPr>
          <a:xfrm>
            <a:off x="1099928" y="1000125"/>
            <a:ext cx="2442461" cy="3050191"/>
          </a:xfrm>
        </p:spPr>
        <p:txBody>
          <a:bodyPr/>
          <a:lstStyle>
            <a:lvl1pPr>
              <a:defRPr baseline="0"/>
            </a:lvl1pPr>
          </a:lstStyle>
          <a:p>
            <a:r>
              <a:rPr lang="nb-NO"/>
              <a:t>Dra inn bilde</a:t>
            </a:r>
          </a:p>
        </p:txBody>
      </p:sp>
      <p:sp>
        <p:nvSpPr>
          <p:cNvPr id="19" name="Plassholder for tekst 18"/>
          <p:cNvSpPr>
            <a:spLocks noGrp="1"/>
          </p:cNvSpPr>
          <p:nvPr>
            <p:ph type="body" sz="quarter" idx="12" hasCustomPrompt="1"/>
          </p:nvPr>
        </p:nvSpPr>
        <p:spPr>
          <a:xfrm>
            <a:off x="3975651" y="3552172"/>
            <a:ext cx="7975879" cy="2578213"/>
          </a:xfrm>
        </p:spPr>
        <p:txBody>
          <a:bodyPr>
            <a:normAutofit/>
          </a:bodyPr>
          <a:lstStyle>
            <a:lvl1pPr marL="0" indent="0">
              <a:buNone/>
              <a:defRPr sz="2800">
                <a:solidFill>
                  <a:srgbClr val="141E28"/>
                </a:solidFill>
              </a:defRPr>
            </a:lvl1pPr>
          </a:lstStyle>
          <a:p>
            <a:pPr lvl="0"/>
            <a:r>
              <a:rPr lang="nb-NO"/>
              <a:t>Beskrivelse</a:t>
            </a:r>
          </a:p>
        </p:txBody>
      </p:sp>
      <p:sp>
        <p:nvSpPr>
          <p:cNvPr id="20" name="Plassholder for tekst 14"/>
          <p:cNvSpPr>
            <a:spLocks noGrp="1"/>
          </p:cNvSpPr>
          <p:nvPr>
            <p:ph type="body" sz="quarter" idx="13" hasCustomPrompt="1"/>
          </p:nvPr>
        </p:nvSpPr>
        <p:spPr>
          <a:xfrm>
            <a:off x="3971561" y="2994120"/>
            <a:ext cx="7975880" cy="418984"/>
          </a:xfrm>
        </p:spPr>
        <p:txBody>
          <a:bodyPr>
            <a:noAutofit/>
          </a:bodyPr>
          <a:lstStyle>
            <a:lvl1pPr marL="0" indent="0" algn="l">
              <a:buNone/>
              <a:defRPr sz="2400" b="0" baseline="0">
                <a:solidFill>
                  <a:srgbClr val="141E28"/>
                </a:solidFill>
              </a:defRPr>
            </a:lvl1pPr>
            <a:lvl2pPr marL="609585" indent="0">
              <a:buNone/>
              <a:defRPr sz="2667"/>
            </a:lvl2pPr>
            <a:lvl3pPr marL="1219170" indent="0">
              <a:buNone/>
              <a:defRPr sz="2667"/>
            </a:lvl3pPr>
            <a:lvl4pPr marL="1828754" indent="0">
              <a:buNone/>
              <a:defRPr sz="2667"/>
            </a:lvl4pPr>
            <a:lvl5pPr marL="2438339" indent="0">
              <a:buNone/>
              <a:defRPr sz="2667"/>
            </a:lvl5pPr>
          </a:lstStyle>
          <a:p>
            <a:pPr lvl="0"/>
            <a:r>
              <a:rPr lang="nb-NO"/>
              <a:t>Dato</a:t>
            </a:r>
          </a:p>
        </p:txBody>
      </p:sp>
      <p:pic>
        <p:nvPicPr>
          <p:cNvPr id="12" name="Bilde 11">
            <a:extLst>
              <a:ext uri="{FF2B5EF4-FFF2-40B4-BE49-F238E27FC236}">
                <a16:creationId xmlns:a16="http://schemas.microsoft.com/office/drawing/2014/main" id="{602F63FA-675E-D540-9D05-CFDFF921A597}"/>
              </a:ext>
            </a:extLst>
          </p:cNvPr>
          <p:cNvPicPr>
            <a:picLocks noChangeAspect="1"/>
          </p:cNvPicPr>
          <p:nvPr userDrawn="1"/>
        </p:nvPicPr>
        <p:blipFill>
          <a:blip r:embed="rId3"/>
          <a:stretch>
            <a:fillRect/>
          </a:stretch>
        </p:blipFill>
        <p:spPr>
          <a:xfrm>
            <a:off x="342768" y="6073079"/>
            <a:ext cx="1022976" cy="427605"/>
          </a:xfrm>
          <a:prstGeom prst="rect">
            <a:avLst/>
          </a:prstGeom>
        </p:spPr>
      </p:pic>
    </p:spTree>
    <p:extLst>
      <p:ext uri="{BB962C8B-B14F-4D97-AF65-F5344CB8AC3E}">
        <p14:creationId xmlns:p14="http://schemas.microsoft.com/office/powerpoint/2010/main" val="2798774916"/>
      </p:ext>
    </p:extLst>
  </p:cSld>
  <p:clrMapOvr>
    <a:masterClrMapping/>
  </p:clrMapOvr>
</p:sldLayout>
</file>

<file path=ppt/slideLayouts/slideLayout42.xml><?xml version="1.0" encoding="utf-8"?>
<p:sldLayout xmlns:a="http://schemas.openxmlformats.org/drawingml/2006/main" xmlns:r="http://schemas.openxmlformats.org/officeDocument/2006/relationships" xmlns:p="http://schemas.openxmlformats.org/presentationml/2006/main" type="blank" preserve="1">
  <p:cSld name="1_Tomt">
    <p:spTree>
      <p:nvGrpSpPr>
        <p:cNvPr id="1" name=""/>
        <p:cNvGrpSpPr/>
        <p:nvPr/>
      </p:nvGrpSpPr>
      <p:grpSpPr>
        <a:xfrm>
          <a:off x="0" y="0"/>
          <a:ext cx="0" cy="0"/>
          <a:chOff x="0" y="0"/>
          <a:chExt cx="0" cy="0"/>
        </a:xfrm>
      </p:grpSpPr>
      <p:pic>
        <p:nvPicPr>
          <p:cNvPr id="2" name="Bilde 1">
            <a:extLst>
              <a:ext uri="{FF2B5EF4-FFF2-40B4-BE49-F238E27FC236}">
                <a16:creationId xmlns:a16="http://schemas.microsoft.com/office/drawing/2014/main" id="{BEC76104-09FF-124D-96F5-7E24E2687FE7}"/>
              </a:ext>
            </a:extLst>
          </p:cNvPr>
          <p:cNvPicPr>
            <a:picLocks noChangeAspect="1"/>
          </p:cNvPicPr>
          <p:nvPr userDrawn="1"/>
        </p:nvPicPr>
        <p:blipFill>
          <a:blip r:embed="rId2"/>
          <a:stretch>
            <a:fillRect/>
          </a:stretch>
        </p:blipFill>
        <p:spPr>
          <a:xfrm>
            <a:off x="342768" y="6073079"/>
            <a:ext cx="1022976" cy="427605"/>
          </a:xfrm>
          <a:prstGeom prst="rect">
            <a:avLst/>
          </a:prstGeom>
        </p:spPr>
      </p:pic>
    </p:spTree>
    <p:extLst>
      <p:ext uri="{BB962C8B-B14F-4D97-AF65-F5344CB8AC3E}">
        <p14:creationId xmlns:p14="http://schemas.microsoft.com/office/powerpoint/2010/main" val="4015841037"/>
      </p:ext>
    </p:extLst>
  </p:cSld>
  <p:clrMapOvr>
    <a:masterClrMapping/>
  </p:clrMapOvr>
</p:sldLayout>
</file>

<file path=ppt/slideLayouts/slideLayout43.xml><?xml version="1.0" encoding="utf-8"?>
<p:sldLayout xmlns:a="http://schemas.openxmlformats.org/drawingml/2006/main" xmlns:r="http://schemas.openxmlformats.org/officeDocument/2006/relationships" xmlns:p="http://schemas.openxmlformats.org/presentationml/2006/main" userDrawn="1">
  <p:cSld name="Tekst venstre og bilde høyre">
    <p:spTree>
      <p:nvGrpSpPr>
        <p:cNvPr id="1" name=""/>
        <p:cNvGrpSpPr/>
        <p:nvPr/>
      </p:nvGrpSpPr>
      <p:grpSpPr>
        <a:xfrm>
          <a:off x="0" y="0"/>
          <a:ext cx="0" cy="0"/>
          <a:chOff x="0" y="0"/>
          <a:chExt cx="0" cy="0"/>
        </a:xfrm>
      </p:grpSpPr>
      <p:pic>
        <p:nvPicPr>
          <p:cNvPr id="15" name="Bilde 14" descr="Et bilde som inneholder tekst, bygning, utendørs, murstein&#10;&#10;Automatisk generert beskrivelse">
            <a:extLst>
              <a:ext uri="{FF2B5EF4-FFF2-40B4-BE49-F238E27FC236}">
                <a16:creationId xmlns:a16="http://schemas.microsoft.com/office/drawing/2014/main" id="{6569B78A-AD6D-E141-982F-D8320B49F9CA}"/>
              </a:ext>
            </a:extLst>
          </p:cNvPr>
          <p:cNvPicPr>
            <a:picLocks noChangeAspect="1"/>
          </p:cNvPicPr>
          <p:nvPr userDrawn="1"/>
        </p:nvPicPr>
        <p:blipFill rotWithShape="1">
          <a:blip r:embed="rId2"/>
          <a:srcRect l="8102" r="24284"/>
          <a:stretch/>
        </p:blipFill>
        <p:spPr>
          <a:xfrm>
            <a:off x="6281738" y="0"/>
            <a:ext cx="5910262" cy="6858000"/>
          </a:xfrm>
          <a:prstGeom prst="rect">
            <a:avLst/>
          </a:prstGeom>
        </p:spPr>
      </p:pic>
      <p:sp>
        <p:nvSpPr>
          <p:cNvPr id="3" name="Plassholder for innhold 2">
            <a:extLst>
              <a:ext uri="{FF2B5EF4-FFF2-40B4-BE49-F238E27FC236}">
                <a16:creationId xmlns:a16="http://schemas.microsoft.com/office/drawing/2014/main" id="{80FB60E4-9D32-0846-B8BB-D8ACEE6ED189}"/>
              </a:ext>
            </a:extLst>
          </p:cNvPr>
          <p:cNvSpPr>
            <a:spLocks noGrp="1"/>
          </p:cNvSpPr>
          <p:nvPr>
            <p:ph sz="half" idx="1" hasCustomPrompt="1"/>
          </p:nvPr>
        </p:nvSpPr>
        <p:spPr>
          <a:xfrm>
            <a:off x="721056" y="1883228"/>
            <a:ext cx="4933122" cy="3970601"/>
          </a:xfrm>
        </p:spPr>
        <p:txBody>
          <a:bodyPr>
            <a:normAutofit/>
          </a:bodyPr>
          <a:lstStyle>
            <a:lvl1pPr>
              <a:defRPr sz="2000" b="0">
                <a:solidFill>
                  <a:schemeClr val="tx1">
                    <a:lumMod val="95000"/>
                    <a:lumOff val="5000"/>
                  </a:schemeClr>
                </a:solidFill>
              </a:defRPr>
            </a:lvl1pPr>
          </a:lstStyle>
          <a:p>
            <a:r>
              <a:rPr lang="nb-NO"/>
              <a:t>Rediger tekststiler i malen
Andre nivå
Tredje nivå
Fjerde nivå
Femte nivå</a:t>
            </a:r>
          </a:p>
        </p:txBody>
      </p:sp>
      <p:pic>
        <p:nvPicPr>
          <p:cNvPr id="7" name="Bilde 6">
            <a:extLst>
              <a:ext uri="{FF2B5EF4-FFF2-40B4-BE49-F238E27FC236}">
                <a16:creationId xmlns:a16="http://schemas.microsoft.com/office/drawing/2014/main" id="{D197341D-3588-5C46-8574-6F5019C0FF1D}"/>
              </a:ext>
            </a:extLst>
          </p:cNvPr>
          <p:cNvPicPr>
            <a:picLocks noChangeAspect="1"/>
          </p:cNvPicPr>
          <p:nvPr userDrawn="1"/>
        </p:nvPicPr>
        <p:blipFill>
          <a:blip r:embed="rId3" cstate="screen">
            <a:extLst>
              <a:ext uri="{28A0092B-C50C-407E-A947-70E740481C1C}">
                <a14:useLocalDpi xmlns:a14="http://schemas.microsoft.com/office/drawing/2010/main"/>
              </a:ext>
            </a:extLst>
          </a:blip>
          <a:stretch>
            <a:fillRect/>
          </a:stretch>
        </p:blipFill>
        <p:spPr>
          <a:xfrm>
            <a:off x="342768" y="6073079"/>
            <a:ext cx="1022976" cy="427605"/>
          </a:xfrm>
          <a:prstGeom prst="rect">
            <a:avLst/>
          </a:prstGeom>
        </p:spPr>
      </p:pic>
      <p:sp>
        <p:nvSpPr>
          <p:cNvPr id="10" name="Plassholder for bilde 9">
            <a:extLst>
              <a:ext uri="{FF2B5EF4-FFF2-40B4-BE49-F238E27FC236}">
                <a16:creationId xmlns:a16="http://schemas.microsoft.com/office/drawing/2014/main" id="{F92D8C84-8DFB-5945-96ED-1AF02FB556CF}"/>
              </a:ext>
            </a:extLst>
          </p:cNvPr>
          <p:cNvSpPr>
            <a:spLocks noGrp="1"/>
          </p:cNvSpPr>
          <p:nvPr>
            <p:ph type="pic" sz="quarter" idx="12" hasCustomPrompt="1"/>
          </p:nvPr>
        </p:nvSpPr>
        <p:spPr>
          <a:xfrm>
            <a:off x="6281738" y="0"/>
            <a:ext cx="5910262" cy="6858000"/>
          </a:xfrm>
        </p:spPr>
        <p:txBody>
          <a:bodyPr/>
          <a:lstStyle/>
          <a:p>
            <a:r>
              <a:rPr lang="nb-NO"/>
              <a:t>Legg bilde rett inn her</a:t>
            </a:r>
          </a:p>
        </p:txBody>
      </p:sp>
      <p:sp>
        <p:nvSpPr>
          <p:cNvPr id="9" name="Plassholder for tekst 6">
            <a:extLst>
              <a:ext uri="{FF2B5EF4-FFF2-40B4-BE49-F238E27FC236}">
                <a16:creationId xmlns:a16="http://schemas.microsoft.com/office/drawing/2014/main" id="{6A4B12A5-698B-1545-A4BE-5CAA787AE44F}"/>
              </a:ext>
            </a:extLst>
          </p:cNvPr>
          <p:cNvSpPr>
            <a:spLocks noGrp="1"/>
          </p:cNvSpPr>
          <p:nvPr>
            <p:ph type="body" sz="quarter" idx="13" hasCustomPrompt="1"/>
          </p:nvPr>
        </p:nvSpPr>
        <p:spPr>
          <a:xfrm>
            <a:off x="1661533" y="6370638"/>
            <a:ext cx="3992646" cy="365125"/>
          </a:xfrm>
        </p:spPr>
        <p:txBody>
          <a:bodyPr>
            <a:normAutofit/>
          </a:bodyPr>
          <a:lstStyle>
            <a:lvl1pPr algn="r">
              <a:buNone/>
              <a:defRPr lang="nb-NO" sz="1100" b="0" i="0" smtClean="0">
                <a:effectLst/>
                <a:latin typeface="Helvetica" pitchFamily="2" charset="0"/>
              </a:defRPr>
            </a:lvl1pPr>
            <a:lvl2pPr>
              <a:defRPr sz="900"/>
            </a:lvl2pPr>
            <a:lvl3pPr>
              <a:defRPr sz="900"/>
            </a:lvl3pPr>
            <a:lvl4pPr>
              <a:defRPr sz="900"/>
            </a:lvl4pPr>
            <a:lvl5pPr>
              <a:defRPr sz="900"/>
            </a:lvl5pPr>
          </a:lstStyle>
          <a:p>
            <a:pPr lvl="0"/>
            <a:r>
              <a:rPr lang="nb-NO" b="0" i="0">
                <a:solidFill>
                  <a:srgbClr val="202124"/>
                </a:solidFill>
                <a:effectLst/>
                <a:latin typeface="arial" panose="020B0604020202020204" pitchFamily="34" charset="0"/>
              </a:rPr>
              <a:t>© </a:t>
            </a:r>
            <a:r>
              <a:rPr lang="nb-NO"/>
              <a:t>Copyright / kildehenvisning</a:t>
            </a:r>
          </a:p>
        </p:txBody>
      </p:sp>
      <p:sp>
        <p:nvSpPr>
          <p:cNvPr id="11" name="Tittel 1">
            <a:extLst>
              <a:ext uri="{FF2B5EF4-FFF2-40B4-BE49-F238E27FC236}">
                <a16:creationId xmlns:a16="http://schemas.microsoft.com/office/drawing/2014/main" id="{9D10BF8D-2AAF-6043-8F14-05A25EBDDC54}"/>
              </a:ext>
            </a:extLst>
          </p:cNvPr>
          <p:cNvSpPr>
            <a:spLocks noGrp="1"/>
          </p:cNvSpPr>
          <p:nvPr>
            <p:ph type="title" hasCustomPrompt="1"/>
          </p:nvPr>
        </p:nvSpPr>
        <p:spPr>
          <a:xfrm>
            <a:off x="721056" y="707572"/>
            <a:ext cx="4933121" cy="1065472"/>
          </a:xfrm>
        </p:spPr>
        <p:txBody>
          <a:bodyPr anchor="b">
            <a:normAutofit/>
          </a:bodyPr>
          <a:lstStyle>
            <a:lvl1pPr>
              <a:defRPr sz="2800">
                <a:solidFill>
                  <a:srgbClr val="D2002B"/>
                </a:solidFill>
              </a:defRPr>
            </a:lvl1pPr>
          </a:lstStyle>
          <a:p>
            <a:r>
              <a:rPr lang="nb-NO"/>
              <a:t>Her kan du fylle inn en tittel til din slide</a:t>
            </a:r>
          </a:p>
        </p:txBody>
      </p:sp>
    </p:spTree>
    <p:extLst>
      <p:ext uri="{BB962C8B-B14F-4D97-AF65-F5344CB8AC3E}">
        <p14:creationId xmlns:p14="http://schemas.microsoft.com/office/powerpoint/2010/main" val="3116184381"/>
      </p:ext>
    </p:extLst>
  </p:cSld>
  <p:clrMapOvr>
    <a:masterClrMapping/>
  </p:clrMapOvr>
</p:sldLayout>
</file>

<file path=ppt/slideLayouts/slideLayout44.xml><?xml version="1.0" encoding="utf-8"?>
<p:sldLayout xmlns:a="http://schemas.openxmlformats.org/drawingml/2006/main" xmlns:r="http://schemas.openxmlformats.org/officeDocument/2006/relationships" xmlns:p="http://schemas.openxmlformats.org/presentationml/2006/main" type="titleOnly">
  <p:cSld name="Bare tittel">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5E99362F-002F-4044-8417-B4F3AD8AF2F1}"/>
              </a:ext>
            </a:extLst>
          </p:cNvPr>
          <p:cNvSpPr>
            <a:spLocks noGrp="1"/>
          </p:cNvSpPr>
          <p:nvPr>
            <p:ph type="title"/>
          </p:nvPr>
        </p:nvSpPr>
        <p:spPr/>
        <p:txBody>
          <a:bodyPr/>
          <a:lstStyle/>
          <a:p>
            <a:r>
              <a:rPr lang="nb-NO"/>
              <a:t>Klikk for å redigere tittelstil</a:t>
            </a:r>
          </a:p>
        </p:txBody>
      </p:sp>
      <p:sp>
        <p:nvSpPr>
          <p:cNvPr id="3" name="Plassholder for dato 2">
            <a:extLst>
              <a:ext uri="{FF2B5EF4-FFF2-40B4-BE49-F238E27FC236}">
                <a16:creationId xmlns:a16="http://schemas.microsoft.com/office/drawing/2014/main" id="{6E82086D-128E-C345-97F0-F621139B578E}"/>
              </a:ext>
            </a:extLst>
          </p:cNvPr>
          <p:cNvSpPr>
            <a:spLocks noGrp="1"/>
          </p:cNvSpPr>
          <p:nvPr>
            <p:ph type="dt" sz="half" idx="10"/>
          </p:nvPr>
        </p:nvSpPr>
        <p:spPr/>
        <p:txBody>
          <a:bodyPr/>
          <a:lstStyle/>
          <a:p>
            <a:fld id="{21E7E540-12E0-0142-B3A1-922307C80419}" type="datetimeFigureOut">
              <a:rPr lang="nb-NO" smtClean="0"/>
              <a:t>10.06.2025</a:t>
            </a:fld>
            <a:endParaRPr lang="nb-NO"/>
          </a:p>
        </p:txBody>
      </p:sp>
      <p:sp>
        <p:nvSpPr>
          <p:cNvPr id="4" name="Plassholder for bunntekst 3">
            <a:extLst>
              <a:ext uri="{FF2B5EF4-FFF2-40B4-BE49-F238E27FC236}">
                <a16:creationId xmlns:a16="http://schemas.microsoft.com/office/drawing/2014/main" id="{0BF79E26-1808-094D-8700-11314EB6C009}"/>
              </a:ext>
            </a:extLst>
          </p:cNvPr>
          <p:cNvSpPr>
            <a:spLocks noGrp="1"/>
          </p:cNvSpPr>
          <p:nvPr>
            <p:ph type="ftr" sz="quarter" idx="11"/>
          </p:nvPr>
        </p:nvSpPr>
        <p:spPr/>
        <p:txBody>
          <a:bodyPr/>
          <a:lstStyle/>
          <a:p>
            <a:endParaRPr lang="nb-NO"/>
          </a:p>
        </p:txBody>
      </p:sp>
      <p:sp>
        <p:nvSpPr>
          <p:cNvPr id="5" name="Plassholder for lysbildenummer 4">
            <a:extLst>
              <a:ext uri="{FF2B5EF4-FFF2-40B4-BE49-F238E27FC236}">
                <a16:creationId xmlns:a16="http://schemas.microsoft.com/office/drawing/2014/main" id="{104FD677-934E-8F49-92C5-4EE3966ACE09}"/>
              </a:ext>
            </a:extLst>
          </p:cNvPr>
          <p:cNvSpPr>
            <a:spLocks noGrp="1"/>
          </p:cNvSpPr>
          <p:nvPr>
            <p:ph type="sldNum" sz="quarter" idx="12"/>
          </p:nvPr>
        </p:nvSpPr>
        <p:spPr/>
        <p:txBody>
          <a:bodyPr/>
          <a:lstStyle/>
          <a:p>
            <a:fld id="{2ABD85B3-03DE-2B44-836E-765862E3C638}" type="slidenum">
              <a:rPr lang="nb-NO" smtClean="0"/>
              <a:t>‹#›</a:t>
            </a:fld>
            <a:endParaRPr lang="nb-NO"/>
          </a:p>
        </p:txBody>
      </p:sp>
    </p:spTree>
    <p:extLst>
      <p:ext uri="{BB962C8B-B14F-4D97-AF65-F5344CB8AC3E}">
        <p14:creationId xmlns:p14="http://schemas.microsoft.com/office/powerpoint/2010/main" val="1876773288"/>
      </p:ext>
    </p:extLst>
  </p:cSld>
  <p:clrMapOvr>
    <a:masterClrMapping/>
  </p:clrMapOvr>
</p:sldLayout>
</file>

<file path=ppt/slideLayouts/slideLayout45.xml><?xml version="1.0" encoding="utf-8"?>
<p:sldLayout xmlns:a="http://schemas.openxmlformats.org/drawingml/2006/main" xmlns:r="http://schemas.openxmlformats.org/officeDocument/2006/relationships" xmlns:p="http://schemas.openxmlformats.org/presentationml/2006/main" type="obj">
  <p:cSld name="Blank">
    <p:spTree>
      <p:nvGrpSpPr>
        <p:cNvPr id="1" name=""/>
        <p:cNvGrpSpPr/>
        <p:nvPr/>
      </p:nvGrpSpPr>
      <p:grpSpPr>
        <a:xfrm>
          <a:off x="0" y="0"/>
          <a:ext cx="0" cy="0"/>
          <a:chOff x="0" y="0"/>
          <a:chExt cx="0" cy="0"/>
        </a:xfrm>
      </p:grpSpPr>
      <p:sp>
        <p:nvSpPr>
          <p:cNvPr id="2" name="Holder 2"/>
          <p:cNvSpPr>
            <a:spLocks noGrp="1"/>
          </p:cNvSpPr>
          <p:nvPr>
            <p:ph type="ftr" sz="quarter" idx="5"/>
          </p:nvPr>
        </p:nvSpPr>
        <p:spPr/>
        <p:txBody>
          <a:bodyPr lIns="0" tIns="0" rIns="0" bIns="0"/>
          <a:lstStyle>
            <a:lvl1pPr algn="ctr">
              <a:defRPr>
                <a:solidFill>
                  <a:schemeClr val="tx1">
                    <a:tint val="75000"/>
                  </a:schemeClr>
                </a:solidFill>
              </a:defRPr>
            </a:lvl1pPr>
          </a:lstStyle>
          <a:p>
            <a:endParaRPr/>
          </a:p>
        </p:txBody>
      </p:sp>
      <p:sp>
        <p:nvSpPr>
          <p:cNvPr id="3" name="Holder 3"/>
          <p:cNvSpPr>
            <a:spLocks noGrp="1"/>
          </p:cNvSpPr>
          <p:nvPr>
            <p:ph type="dt" sz="half" idx="6"/>
          </p:nvPr>
        </p:nvSpPr>
        <p:spPr/>
        <p:txBody>
          <a:bodyPr lIns="0" tIns="0" rIns="0" bIns="0"/>
          <a:lstStyle>
            <a:lvl1pPr algn="l">
              <a:defRPr>
                <a:solidFill>
                  <a:schemeClr val="tx1">
                    <a:tint val="75000"/>
                  </a:schemeClr>
                </a:solidFill>
              </a:defRPr>
            </a:lvl1pPr>
          </a:lstStyle>
          <a:p>
            <a:fld id="{1D8BD707-D9CF-40AE-B4C6-C98DA3205C09}" type="datetimeFigureOut">
              <a:rPr lang="en-US"/>
              <a:t>6/10/2025</a:t>
            </a:fld>
            <a:endParaRPr lang="en-US"/>
          </a:p>
        </p:txBody>
      </p:sp>
      <p:sp>
        <p:nvSpPr>
          <p:cNvPr id="4" name="Holder 4"/>
          <p:cNvSpPr>
            <a:spLocks noGrp="1"/>
          </p:cNvSpPr>
          <p:nvPr>
            <p:ph type="sldNum" sz="quarter" idx="7"/>
          </p:nvPr>
        </p:nvSpPr>
        <p:spPr/>
        <p:txBody>
          <a:bodyPr lIns="0" tIns="0" rIns="0" bIns="0"/>
          <a:lstStyle>
            <a:lvl1pPr algn="r">
              <a:defRPr>
                <a:solidFill>
                  <a:schemeClr val="tx1">
                    <a:tint val="75000"/>
                  </a:schemeClr>
                </a:solidFill>
              </a:defRPr>
            </a:lvl1pPr>
          </a:lstStyle>
          <a:p>
            <a:fld id="{B6F15528-21DE-4FAA-801E-634DDDAF4B2B}" type="slidenum">
              <a:t>‹#›</a:t>
            </a:fld>
            <a:endParaRPr/>
          </a:p>
        </p:txBody>
      </p:sp>
    </p:spTree>
    <p:extLst>
      <p:ext uri="{BB962C8B-B14F-4D97-AF65-F5344CB8AC3E}">
        <p14:creationId xmlns:p14="http://schemas.microsoft.com/office/powerpoint/2010/main" val="3031608453"/>
      </p:ext>
    </p:extLst>
  </p:cSld>
  <p:clrMapOvr>
    <a:masterClrMapping/>
  </p:clrMapOvr>
</p:sldLayout>
</file>

<file path=ppt/slideLayouts/slideLayout46.xml><?xml version="1.0" encoding="utf-8"?>
<p:sldLayout xmlns:a="http://schemas.openxmlformats.org/drawingml/2006/main" xmlns:r="http://schemas.openxmlformats.org/officeDocument/2006/relationships" xmlns:p="http://schemas.openxmlformats.org/presentationml/2006/main" userDrawn="1">
  <p:cSld name="2_Tomt">
    <p:spTree>
      <p:nvGrpSpPr>
        <p:cNvPr id="1" name=""/>
        <p:cNvGrpSpPr/>
        <p:nvPr/>
      </p:nvGrpSpPr>
      <p:grpSpPr>
        <a:xfrm>
          <a:off x="0" y="0"/>
          <a:ext cx="0" cy="0"/>
          <a:chOff x="0" y="0"/>
          <a:chExt cx="0" cy="0"/>
        </a:xfrm>
      </p:grpSpPr>
      <p:sp>
        <p:nvSpPr>
          <p:cNvPr id="2" name="Tittel 3">
            <a:extLst>
              <a:ext uri="{FF2B5EF4-FFF2-40B4-BE49-F238E27FC236}">
                <a16:creationId xmlns:a16="http://schemas.microsoft.com/office/drawing/2014/main" id="{3FCA11E2-7DB7-0FD8-4683-69C04D4B8A11}"/>
              </a:ext>
            </a:extLst>
          </p:cNvPr>
          <p:cNvSpPr>
            <a:spLocks noGrp="1"/>
          </p:cNvSpPr>
          <p:nvPr>
            <p:ph type="title" hasCustomPrompt="1"/>
          </p:nvPr>
        </p:nvSpPr>
        <p:spPr>
          <a:xfrm>
            <a:off x="579400" y="-540883"/>
            <a:ext cx="11033200" cy="540883"/>
          </a:xfrm>
        </p:spPr>
        <p:txBody>
          <a:bodyPr/>
          <a:lstStyle/>
          <a:p>
            <a:r>
              <a:rPr lang="nb-NO"/>
              <a:t>Klikk her for å legge til en skjult tittel</a:t>
            </a:r>
          </a:p>
        </p:txBody>
      </p:sp>
      <p:sp>
        <p:nvSpPr>
          <p:cNvPr id="4" name="Kildehenvisning">
            <a:extLst>
              <a:ext uri="{FF2B5EF4-FFF2-40B4-BE49-F238E27FC236}">
                <a16:creationId xmlns:a16="http://schemas.microsoft.com/office/drawing/2014/main" id="{F30C16E2-E34E-2A48-AC14-D8904ACA100F}"/>
              </a:ext>
            </a:extLst>
          </p:cNvPr>
          <p:cNvSpPr>
            <a:spLocks noGrp="1"/>
          </p:cNvSpPr>
          <p:nvPr>
            <p:ph type="body" sz="quarter" idx="13" hasCustomPrompt="1"/>
          </p:nvPr>
        </p:nvSpPr>
        <p:spPr>
          <a:xfrm>
            <a:off x="7357730" y="6370638"/>
            <a:ext cx="3208337" cy="365125"/>
          </a:xfrm>
        </p:spPr>
        <p:txBody>
          <a:bodyPr>
            <a:normAutofit/>
          </a:bodyPr>
          <a:lstStyle>
            <a:lvl1pPr algn="r">
              <a:buNone/>
              <a:defRPr lang="nb-NO" sz="1100" b="0" i="0" smtClean="0">
                <a:effectLst/>
                <a:latin typeface="Helvetica" pitchFamily="2" charset="0"/>
              </a:defRPr>
            </a:lvl1pPr>
            <a:lvl2pPr>
              <a:defRPr sz="900"/>
            </a:lvl2pPr>
            <a:lvl3pPr>
              <a:defRPr sz="900"/>
            </a:lvl3pPr>
            <a:lvl4pPr>
              <a:defRPr sz="900"/>
            </a:lvl4pPr>
            <a:lvl5pPr>
              <a:defRPr sz="900"/>
            </a:lvl5pPr>
          </a:lstStyle>
          <a:p>
            <a:pPr lvl="0"/>
            <a:r>
              <a:rPr lang="nb-NO" b="0" i="0">
                <a:solidFill>
                  <a:srgbClr val="202124"/>
                </a:solidFill>
                <a:effectLst/>
                <a:latin typeface="arial" panose="020B0604020202020204" pitchFamily="34" charset="0"/>
              </a:rPr>
              <a:t>© </a:t>
            </a:r>
            <a:r>
              <a:rPr lang="nb-NO"/>
              <a:t>Copyright / kildehenvisning</a:t>
            </a:r>
          </a:p>
        </p:txBody>
      </p:sp>
      <p:sp>
        <p:nvSpPr>
          <p:cNvPr id="3" name="Sidetall">
            <a:extLst>
              <a:ext uri="{FF2B5EF4-FFF2-40B4-BE49-F238E27FC236}">
                <a16:creationId xmlns:a16="http://schemas.microsoft.com/office/drawing/2014/main" id="{EFD2D005-8FCC-944C-B77E-2FA0D6BA1B4A}"/>
              </a:ext>
            </a:extLst>
          </p:cNvPr>
          <p:cNvSpPr>
            <a:spLocks noGrp="1"/>
          </p:cNvSpPr>
          <p:nvPr>
            <p:ph type="sldNum" sz="quarter" idx="10"/>
          </p:nvPr>
        </p:nvSpPr>
        <p:spPr/>
        <p:txBody>
          <a:bodyPr/>
          <a:lstStyle/>
          <a:p>
            <a:fld id="{CB34E9FF-35ED-4746-A218-B58892FE7A5D}" type="slidenum">
              <a:rPr lang="nb-NO" smtClean="0"/>
              <a:t>‹#›</a:t>
            </a:fld>
            <a:endParaRPr lang="nb-NO"/>
          </a:p>
        </p:txBody>
      </p:sp>
    </p:spTree>
    <p:extLst>
      <p:ext uri="{BB962C8B-B14F-4D97-AF65-F5344CB8AC3E}">
        <p14:creationId xmlns:p14="http://schemas.microsoft.com/office/powerpoint/2010/main" val="986581991"/>
      </p:ext>
    </p:extLst>
  </p:cSld>
  <p:clrMapOvr>
    <a:masterClrMapping/>
  </p:clrMapOvr>
</p:sldLayout>
</file>

<file path=ppt/slideLayouts/slideLayout47.xml><?xml version="1.0" encoding="utf-8"?>
<p:sldLayout xmlns:a="http://schemas.openxmlformats.org/drawingml/2006/main" xmlns:r="http://schemas.openxmlformats.org/officeDocument/2006/relationships" xmlns:p="http://schemas.openxmlformats.org/presentationml/2006/main" preserve="1" userDrawn="1">
  <p:cSld name="Logo på mørk bakgrunn">
    <p:bg>
      <p:bgPr>
        <a:solidFill>
          <a:srgbClr val="141E28"/>
        </a:solidFill>
        <a:effectLst/>
      </p:bgPr>
    </p:bg>
    <p:spTree>
      <p:nvGrpSpPr>
        <p:cNvPr id="1" name=""/>
        <p:cNvGrpSpPr/>
        <p:nvPr/>
      </p:nvGrpSpPr>
      <p:grpSpPr>
        <a:xfrm>
          <a:off x="0" y="0"/>
          <a:ext cx="0" cy="0"/>
          <a:chOff x="0" y="0"/>
          <a:chExt cx="0" cy="0"/>
        </a:xfrm>
      </p:grpSpPr>
      <p:pic>
        <p:nvPicPr>
          <p:cNvPr id="3" name="Bilde 2">
            <a:extLst>
              <a:ext uri="{FF2B5EF4-FFF2-40B4-BE49-F238E27FC236}">
                <a16:creationId xmlns:a16="http://schemas.microsoft.com/office/drawing/2014/main" id="{14C717CD-C564-444B-9B54-49514DB5E238}"/>
              </a:ext>
            </a:extLst>
          </p:cNvPr>
          <p:cNvPicPr>
            <a:picLocks noChangeAspect="1"/>
          </p:cNvPicPr>
          <p:nvPr userDrawn="1"/>
        </p:nvPicPr>
        <p:blipFill>
          <a:blip r:embed="rId2"/>
          <a:stretch>
            <a:fillRect/>
          </a:stretch>
        </p:blipFill>
        <p:spPr>
          <a:xfrm>
            <a:off x="3765550" y="2901950"/>
            <a:ext cx="4660900" cy="1054100"/>
          </a:xfrm>
          <a:prstGeom prst="rect">
            <a:avLst/>
          </a:prstGeom>
        </p:spPr>
      </p:pic>
    </p:spTree>
    <p:extLst>
      <p:ext uri="{BB962C8B-B14F-4D97-AF65-F5344CB8AC3E}">
        <p14:creationId xmlns:p14="http://schemas.microsoft.com/office/powerpoint/2010/main" val="2315240224"/>
      </p:ext>
    </p:extLst>
  </p:cSld>
  <p:clrMapOvr>
    <a:masterClrMapping/>
  </p:clrMapOvr>
</p:sldLayout>
</file>

<file path=ppt/slideLayouts/slideLayout48.xml><?xml version="1.0" encoding="utf-8"?>
<p:sldLayout xmlns:a="http://schemas.openxmlformats.org/drawingml/2006/main" xmlns:r="http://schemas.openxmlformats.org/officeDocument/2006/relationships" xmlns:p="http://schemas.openxmlformats.org/presentationml/2006/main" preserve="1" userDrawn="1">
  <p:cSld name="Logo on dark background">
    <p:bg>
      <p:bgPr>
        <a:solidFill>
          <a:srgbClr val="141E28"/>
        </a:solidFill>
        <a:effectLst/>
      </p:bgPr>
    </p:bg>
    <p:spTree>
      <p:nvGrpSpPr>
        <p:cNvPr id="1" name=""/>
        <p:cNvGrpSpPr/>
        <p:nvPr/>
      </p:nvGrpSpPr>
      <p:grpSpPr>
        <a:xfrm>
          <a:off x="0" y="0"/>
          <a:ext cx="0" cy="0"/>
          <a:chOff x="0" y="0"/>
          <a:chExt cx="0" cy="0"/>
        </a:xfrm>
      </p:grpSpPr>
      <p:pic>
        <p:nvPicPr>
          <p:cNvPr id="3" name="Bilde 2">
            <a:extLst>
              <a:ext uri="{FF2B5EF4-FFF2-40B4-BE49-F238E27FC236}">
                <a16:creationId xmlns:a16="http://schemas.microsoft.com/office/drawing/2014/main" id="{2E5B0986-EDA4-E645-A2CC-7235DFEBFA32}"/>
              </a:ext>
            </a:extLst>
          </p:cNvPr>
          <p:cNvPicPr>
            <a:picLocks noChangeAspect="1"/>
          </p:cNvPicPr>
          <p:nvPr userDrawn="1"/>
        </p:nvPicPr>
        <p:blipFill>
          <a:blip r:embed="rId2"/>
          <a:stretch>
            <a:fillRect/>
          </a:stretch>
        </p:blipFill>
        <p:spPr>
          <a:xfrm>
            <a:off x="3771900" y="2997200"/>
            <a:ext cx="4648200" cy="863600"/>
          </a:xfrm>
          <a:prstGeom prst="rect">
            <a:avLst/>
          </a:prstGeom>
        </p:spPr>
      </p:pic>
    </p:spTree>
    <p:extLst>
      <p:ext uri="{BB962C8B-B14F-4D97-AF65-F5344CB8AC3E}">
        <p14:creationId xmlns:p14="http://schemas.microsoft.com/office/powerpoint/2010/main" val="2561327297"/>
      </p:ext>
    </p:extLst>
  </p:cSld>
  <p:clrMapOvr>
    <a:masterClrMapping/>
  </p:clrMapOvr>
</p:sldLayout>
</file>

<file path=ppt/slideLayouts/slideLayout49.xml><?xml version="1.0" encoding="utf-8"?>
<p:sldLayout xmlns:a="http://schemas.openxmlformats.org/drawingml/2006/main" xmlns:r="http://schemas.openxmlformats.org/officeDocument/2006/relationships" xmlns:p="http://schemas.openxmlformats.org/presentationml/2006/main" type="title" preserve="1">
  <p:cSld name="Kapittel">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000B2ABB-797D-6D4E-8B9C-7322AB6B5428}"/>
              </a:ext>
            </a:extLst>
          </p:cNvPr>
          <p:cNvSpPr>
            <a:spLocks noGrp="1"/>
          </p:cNvSpPr>
          <p:nvPr>
            <p:ph type="ctrTitle"/>
          </p:nvPr>
        </p:nvSpPr>
        <p:spPr>
          <a:xfrm>
            <a:off x="1524000" y="1122363"/>
            <a:ext cx="9144000" cy="2387600"/>
          </a:xfrm>
        </p:spPr>
        <p:txBody>
          <a:bodyPr anchor="b"/>
          <a:lstStyle>
            <a:lvl1pPr algn="ctr">
              <a:defRPr sz="6000">
                <a:solidFill>
                  <a:schemeClr val="bg1"/>
                </a:solidFill>
              </a:defRPr>
            </a:lvl1pPr>
          </a:lstStyle>
          <a:p>
            <a:r>
              <a:rPr lang="nb-NO"/>
              <a:t>Klikk for å redigere tittelstil</a:t>
            </a:r>
          </a:p>
        </p:txBody>
      </p:sp>
      <p:sp>
        <p:nvSpPr>
          <p:cNvPr id="3" name="Undertittel 2">
            <a:extLst>
              <a:ext uri="{FF2B5EF4-FFF2-40B4-BE49-F238E27FC236}">
                <a16:creationId xmlns:a16="http://schemas.microsoft.com/office/drawing/2014/main" id="{DC16EDBB-B8D9-674E-B664-6D4E9C1BB607}"/>
              </a:ext>
            </a:extLst>
          </p:cNvPr>
          <p:cNvSpPr>
            <a:spLocks noGrp="1"/>
          </p:cNvSpPr>
          <p:nvPr>
            <p:ph type="subTitle" idx="1"/>
          </p:nvPr>
        </p:nvSpPr>
        <p:spPr>
          <a:xfrm>
            <a:off x="1524000" y="3602038"/>
            <a:ext cx="9144000" cy="1655762"/>
          </a:xfrm>
        </p:spPr>
        <p:txBody>
          <a:bodyPr/>
          <a:lstStyle>
            <a:lvl1pPr marL="0" indent="0" algn="ctr">
              <a:buNone/>
              <a:defRPr sz="2400">
                <a:solidFill>
                  <a:srgbClr val="D2002B"/>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nb-NO"/>
              <a:t>Klikk for å redigere undertittelstil i malen</a:t>
            </a:r>
          </a:p>
        </p:txBody>
      </p:sp>
      <p:pic>
        <p:nvPicPr>
          <p:cNvPr id="5" name="Bilde 4" descr="Et bilde som inneholder utklipp&#10;&#10;&#10;&#10;Automatisk generert beskrivelse">
            <a:extLst>
              <a:ext uri="{FF2B5EF4-FFF2-40B4-BE49-F238E27FC236}">
                <a16:creationId xmlns:a16="http://schemas.microsoft.com/office/drawing/2014/main" id="{40AC5F36-DAB0-5C45-90DF-CC55D8411D9E}"/>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295715" y="6177608"/>
            <a:ext cx="845435" cy="353393"/>
          </a:xfrm>
          <a:prstGeom prst="rect">
            <a:avLst/>
          </a:prstGeom>
        </p:spPr>
      </p:pic>
    </p:spTree>
    <p:extLst>
      <p:ext uri="{BB962C8B-B14F-4D97-AF65-F5344CB8AC3E}">
        <p14:creationId xmlns:p14="http://schemas.microsoft.com/office/powerpoint/2010/main" val="3112125936"/>
      </p:ext>
    </p:extLst>
  </p:cSld>
  <p:clrMapOvr>
    <a:masterClrMapping/>
  </p:clrMapOvr>
</p:sldLayout>
</file>

<file path=ppt/slideLayouts/slideLayout50.xml><?xml version="1.0" encoding="utf-8"?>
<p:sldLayout xmlns:a="http://schemas.openxmlformats.org/drawingml/2006/main" xmlns:r="http://schemas.openxmlformats.org/officeDocument/2006/relationships" xmlns:p="http://schemas.openxmlformats.org/presentationml/2006/main" preserve="1" userDrawn="1">
  <p:cSld name="Kapittel uten logo">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000B2ABB-797D-6D4E-8B9C-7322AB6B5428}"/>
              </a:ext>
            </a:extLst>
          </p:cNvPr>
          <p:cNvSpPr>
            <a:spLocks noGrp="1"/>
          </p:cNvSpPr>
          <p:nvPr>
            <p:ph type="ctrTitle"/>
          </p:nvPr>
        </p:nvSpPr>
        <p:spPr>
          <a:xfrm>
            <a:off x="1524000" y="1765829"/>
            <a:ext cx="9144000" cy="2387600"/>
          </a:xfrm>
        </p:spPr>
        <p:txBody>
          <a:bodyPr anchor="b"/>
          <a:lstStyle>
            <a:lvl1pPr algn="ctr">
              <a:defRPr sz="6000">
                <a:solidFill>
                  <a:schemeClr val="bg1"/>
                </a:solidFill>
              </a:defRPr>
            </a:lvl1pPr>
          </a:lstStyle>
          <a:p>
            <a:r>
              <a:rPr lang="nb-NO"/>
              <a:t>Klikk for å redigere tittelstil</a:t>
            </a:r>
          </a:p>
        </p:txBody>
      </p:sp>
    </p:spTree>
    <p:extLst>
      <p:ext uri="{BB962C8B-B14F-4D97-AF65-F5344CB8AC3E}">
        <p14:creationId xmlns:p14="http://schemas.microsoft.com/office/powerpoint/2010/main" val="403963259"/>
      </p:ext>
    </p:extLst>
  </p:cSld>
  <p:clrMapOvr>
    <a:masterClrMapping/>
  </p:clrMapOvr>
</p:sldLayout>
</file>

<file path=ppt/slideLayouts/slideLayout51.xml><?xml version="1.0" encoding="utf-8"?>
<p:sldLayout xmlns:a="http://schemas.openxmlformats.org/drawingml/2006/main" xmlns:r="http://schemas.openxmlformats.org/officeDocument/2006/relationships" xmlns:p="http://schemas.openxmlformats.org/presentationml/2006/main" type="obj" preserve="1">
  <p:cSld name="Punktliste">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B2C68AED-3A99-704D-8F97-DB2A70EDEE29}"/>
              </a:ext>
            </a:extLst>
          </p:cNvPr>
          <p:cNvSpPr>
            <a:spLocks noGrp="1"/>
          </p:cNvSpPr>
          <p:nvPr>
            <p:ph type="title"/>
          </p:nvPr>
        </p:nvSpPr>
        <p:spPr/>
        <p:txBody>
          <a:bodyPr/>
          <a:lstStyle>
            <a:lvl1pPr>
              <a:defRPr>
                <a:solidFill>
                  <a:srgbClr val="D2002B"/>
                </a:solidFill>
              </a:defRPr>
            </a:lvl1pPr>
          </a:lstStyle>
          <a:p>
            <a:r>
              <a:rPr lang="nb-NO"/>
              <a:t>Klikk for å redigere tittelstil</a:t>
            </a:r>
          </a:p>
        </p:txBody>
      </p:sp>
      <p:sp>
        <p:nvSpPr>
          <p:cNvPr id="3" name="Plassholder for innhold 2">
            <a:extLst>
              <a:ext uri="{FF2B5EF4-FFF2-40B4-BE49-F238E27FC236}">
                <a16:creationId xmlns:a16="http://schemas.microsoft.com/office/drawing/2014/main" id="{FE4A1D1D-C8A3-914A-83EF-30FC6150C8FB}"/>
              </a:ext>
            </a:extLst>
          </p:cNvPr>
          <p:cNvSpPr>
            <a:spLocks noGrp="1"/>
          </p:cNvSpPr>
          <p:nvPr>
            <p:ph idx="1" hasCustomPrompt="1"/>
          </p:nvPr>
        </p:nvSpPr>
        <p:spPr>
          <a:xfrm>
            <a:off x="961292" y="1825625"/>
            <a:ext cx="10392507" cy="3932080"/>
          </a:xfrm>
        </p:spPr>
        <p:txBody>
          <a:bodyPr>
            <a:normAutofit/>
          </a:bodyPr>
          <a:lstStyle>
            <a:lvl1pPr>
              <a:defRPr sz="2000" b="0">
                <a:solidFill>
                  <a:schemeClr val="bg1"/>
                </a:solidFill>
              </a:defRPr>
            </a:lvl1pPr>
            <a:lvl2pPr>
              <a:defRPr sz="1800">
                <a:solidFill>
                  <a:schemeClr val="bg1"/>
                </a:solidFill>
                <a:latin typeface="Helvetica" pitchFamily="2" charset="0"/>
              </a:defRPr>
            </a:lvl2pPr>
          </a:lstStyle>
          <a:p>
            <a:r>
              <a:rPr lang="nb-NO"/>
              <a:t>Rediger tekststiler i malen
Andre nivå
Tredje nivå
Fjerde nivå
Femte nivå</a:t>
            </a:r>
          </a:p>
          <a:p>
            <a:pPr lvl="1"/>
            <a:r>
              <a:rPr lang="nb-NO"/>
              <a:t>Punkt under punktet</a:t>
            </a:r>
          </a:p>
        </p:txBody>
      </p:sp>
      <p:sp>
        <p:nvSpPr>
          <p:cNvPr id="5" name="Plassholder for bunntekst 4">
            <a:extLst>
              <a:ext uri="{FF2B5EF4-FFF2-40B4-BE49-F238E27FC236}">
                <a16:creationId xmlns:a16="http://schemas.microsoft.com/office/drawing/2014/main" id="{76F18708-A87B-1B46-B96E-29C6E8ABB95D}"/>
              </a:ext>
            </a:extLst>
          </p:cNvPr>
          <p:cNvSpPr>
            <a:spLocks noGrp="1"/>
          </p:cNvSpPr>
          <p:nvPr>
            <p:ph type="ftr" sz="quarter" idx="11"/>
          </p:nvPr>
        </p:nvSpPr>
        <p:spPr>
          <a:xfrm>
            <a:off x="4038600" y="5892642"/>
            <a:ext cx="7315200" cy="365125"/>
          </a:xfrm>
          <a:prstGeom prst="rect">
            <a:avLst/>
          </a:prstGeom>
        </p:spPr>
        <p:txBody>
          <a:bodyPr/>
          <a:lstStyle>
            <a:lvl1pPr algn="r">
              <a:defRPr>
                <a:solidFill>
                  <a:srgbClr val="F2F3F6"/>
                </a:solidFill>
              </a:defRPr>
            </a:lvl1pPr>
          </a:lstStyle>
          <a:p>
            <a:r>
              <a:rPr lang="nb-NO"/>
              <a:t>Kildehenvisning</a:t>
            </a:r>
          </a:p>
        </p:txBody>
      </p:sp>
      <p:pic>
        <p:nvPicPr>
          <p:cNvPr id="8" name="Bilde 7" descr="Et bilde som inneholder utklipp&#10;&#10;&#10;&#10;Automatisk generert beskrivelse">
            <a:extLst>
              <a:ext uri="{FF2B5EF4-FFF2-40B4-BE49-F238E27FC236}">
                <a16:creationId xmlns:a16="http://schemas.microsoft.com/office/drawing/2014/main" id="{995F348C-0220-AA4D-B66A-C9C1EFC2B285}"/>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295715" y="6177608"/>
            <a:ext cx="845435" cy="353393"/>
          </a:xfrm>
          <a:prstGeom prst="rect">
            <a:avLst/>
          </a:prstGeom>
        </p:spPr>
      </p:pic>
    </p:spTree>
    <p:extLst>
      <p:ext uri="{BB962C8B-B14F-4D97-AF65-F5344CB8AC3E}">
        <p14:creationId xmlns:p14="http://schemas.microsoft.com/office/powerpoint/2010/main" val="3549790957"/>
      </p:ext>
    </p:extLst>
  </p:cSld>
  <p:clrMapOvr>
    <a:masterClrMapping/>
  </p:clrMapOvr>
</p:sldLayout>
</file>

<file path=ppt/slideLayouts/slideLayout52.xml><?xml version="1.0" encoding="utf-8"?>
<p:sldLayout xmlns:a="http://schemas.openxmlformats.org/drawingml/2006/main" xmlns:r="http://schemas.openxmlformats.org/officeDocument/2006/relationships" xmlns:p="http://schemas.openxmlformats.org/presentationml/2006/main" type="obj" preserve="1">
  <p:cSld name="Punktliste uten logo">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B2C68AED-3A99-704D-8F97-DB2A70EDEE29}"/>
              </a:ext>
            </a:extLst>
          </p:cNvPr>
          <p:cNvSpPr>
            <a:spLocks noGrp="1"/>
          </p:cNvSpPr>
          <p:nvPr>
            <p:ph type="title"/>
          </p:nvPr>
        </p:nvSpPr>
        <p:spPr/>
        <p:txBody>
          <a:bodyPr/>
          <a:lstStyle>
            <a:lvl1pPr>
              <a:defRPr>
                <a:solidFill>
                  <a:srgbClr val="D2002B"/>
                </a:solidFill>
              </a:defRPr>
            </a:lvl1pPr>
          </a:lstStyle>
          <a:p>
            <a:r>
              <a:rPr lang="nb-NO"/>
              <a:t>Klikk for å redigere tittelstil</a:t>
            </a:r>
          </a:p>
        </p:txBody>
      </p:sp>
      <p:sp>
        <p:nvSpPr>
          <p:cNvPr id="3" name="Plassholder for innhold 2">
            <a:extLst>
              <a:ext uri="{FF2B5EF4-FFF2-40B4-BE49-F238E27FC236}">
                <a16:creationId xmlns:a16="http://schemas.microsoft.com/office/drawing/2014/main" id="{FE4A1D1D-C8A3-914A-83EF-30FC6150C8FB}"/>
              </a:ext>
            </a:extLst>
          </p:cNvPr>
          <p:cNvSpPr>
            <a:spLocks noGrp="1"/>
          </p:cNvSpPr>
          <p:nvPr>
            <p:ph idx="1" hasCustomPrompt="1"/>
          </p:nvPr>
        </p:nvSpPr>
        <p:spPr>
          <a:xfrm>
            <a:off x="961292" y="1825625"/>
            <a:ext cx="10392507" cy="3932080"/>
          </a:xfrm>
        </p:spPr>
        <p:txBody>
          <a:bodyPr>
            <a:normAutofit/>
          </a:bodyPr>
          <a:lstStyle>
            <a:lvl1pPr>
              <a:defRPr sz="2000" b="0">
                <a:solidFill>
                  <a:schemeClr val="bg1"/>
                </a:solidFill>
              </a:defRPr>
            </a:lvl1pPr>
            <a:lvl2pPr>
              <a:defRPr sz="1800">
                <a:solidFill>
                  <a:schemeClr val="bg1"/>
                </a:solidFill>
                <a:latin typeface="Helvetica" pitchFamily="2" charset="0"/>
              </a:defRPr>
            </a:lvl2pPr>
          </a:lstStyle>
          <a:p>
            <a:r>
              <a:rPr lang="nb-NO"/>
              <a:t>Rediger tekststiler i malen
Andre nivå
Tredje nivå
Fjerde nivå
Femte nivå</a:t>
            </a:r>
          </a:p>
          <a:p>
            <a:pPr lvl="1"/>
            <a:r>
              <a:rPr lang="nb-NO"/>
              <a:t>Punkt under punktet</a:t>
            </a:r>
          </a:p>
        </p:txBody>
      </p:sp>
    </p:spTree>
    <p:extLst>
      <p:ext uri="{BB962C8B-B14F-4D97-AF65-F5344CB8AC3E}">
        <p14:creationId xmlns:p14="http://schemas.microsoft.com/office/powerpoint/2010/main" val="4049261768"/>
      </p:ext>
    </p:extLst>
  </p:cSld>
  <p:clrMapOvr>
    <a:masterClrMapping/>
  </p:clrMapOvr>
</p:sldLayout>
</file>

<file path=ppt/slideLayouts/slideLayout53.xml><?xml version="1.0" encoding="utf-8"?>
<p:sldLayout xmlns:a="http://schemas.openxmlformats.org/drawingml/2006/main" xmlns:r="http://schemas.openxmlformats.org/officeDocument/2006/relationships" xmlns:p="http://schemas.openxmlformats.org/presentationml/2006/main" type="obj" preserve="1">
  <p:cSld name="2_Punktliste">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B2C68AED-3A99-704D-8F97-DB2A70EDEE29}"/>
              </a:ext>
            </a:extLst>
          </p:cNvPr>
          <p:cNvSpPr>
            <a:spLocks noGrp="1"/>
          </p:cNvSpPr>
          <p:nvPr>
            <p:ph type="title"/>
          </p:nvPr>
        </p:nvSpPr>
        <p:spPr/>
        <p:txBody>
          <a:bodyPr/>
          <a:lstStyle>
            <a:lvl1pPr>
              <a:defRPr>
                <a:solidFill>
                  <a:srgbClr val="D2002B"/>
                </a:solidFill>
              </a:defRPr>
            </a:lvl1pPr>
          </a:lstStyle>
          <a:p>
            <a:r>
              <a:rPr lang="nb-NO"/>
              <a:t>Klikk for å redigere tittelstil</a:t>
            </a:r>
          </a:p>
        </p:txBody>
      </p:sp>
      <p:sp>
        <p:nvSpPr>
          <p:cNvPr id="3" name="Plassholder for innhold 2">
            <a:extLst>
              <a:ext uri="{FF2B5EF4-FFF2-40B4-BE49-F238E27FC236}">
                <a16:creationId xmlns:a16="http://schemas.microsoft.com/office/drawing/2014/main" id="{FE4A1D1D-C8A3-914A-83EF-30FC6150C8FB}"/>
              </a:ext>
            </a:extLst>
          </p:cNvPr>
          <p:cNvSpPr>
            <a:spLocks noGrp="1"/>
          </p:cNvSpPr>
          <p:nvPr>
            <p:ph idx="1" hasCustomPrompt="1"/>
          </p:nvPr>
        </p:nvSpPr>
        <p:spPr>
          <a:xfrm>
            <a:off x="961292" y="1825625"/>
            <a:ext cx="10392507" cy="3932080"/>
          </a:xfrm>
        </p:spPr>
        <p:txBody>
          <a:bodyPr>
            <a:normAutofit/>
          </a:bodyPr>
          <a:lstStyle>
            <a:lvl1pPr>
              <a:defRPr sz="2000" b="0" baseline="0">
                <a:solidFill>
                  <a:schemeClr val="bg1"/>
                </a:solidFill>
              </a:defRPr>
            </a:lvl1pPr>
            <a:lvl2pPr>
              <a:defRPr sz="1800">
                <a:solidFill>
                  <a:schemeClr val="bg1"/>
                </a:solidFill>
                <a:latin typeface="Helvetica" pitchFamily="2" charset="0"/>
              </a:defRPr>
            </a:lvl2pPr>
          </a:lstStyle>
          <a:p>
            <a:r>
              <a:rPr lang="nb-NO"/>
              <a:t>Rediger tekststiler i malen
Andre nivå
Tredje nivå
Fjerde nivå
Femte nivå</a:t>
            </a:r>
          </a:p>
          <a:p>
            <a:pPr lvl="1"/>
            <a:r>
              <a:rPr lang="nb-NO"/>
              <a:t>Punkt under punktet</a:t>
            </a:r>
          </a:p>
        </p:txBody>
      </p:sp>
      <p:sp>
        <p:nvSpPr>
          <p:cNvPr id="5" name="Plassholder for bunntekst 4">
            <a:extLst>
              <a:ext uri="{FF2B5EF4-FFF2-40B4-BE49-F238E27FC236}">
                <a16:creationId xmlns:a16="http://schemas.microsoft.com/office/drawing/2014/main" id="{76F18708-A87B-1B46-B96E-29C6E8ABB95D}"/>
              </a:ext>
            </a:extLst>
          </p:cNvPr>
          <p:cNvSpPr>
            <a:spLocks noGrp="1"/>
          </p:cNvSpPr>
          <p:nvPr>
            <p:ph type="ftr" sz="quarter" idx="11"/>
          </p:nvPr>
        </p:nvSpPr>
        <p:spPr>
          <a:xfrm>
            <a:off x="4038600" y="5892642"/>
            <a:ext cx="7315200" cy="365125"/>
          </a:xfrm>
          <a:prstGeom prst="rect">
            <a:avLst/>
          </a:prstGeom>
        </p:spPr>
        <p:txBody>
          <a:bodyPr/>
          <a:lstStyle>
            <a:lvl1pPr algn="r">
              <a:defRPr>
                <a:solidFill>
                  <a:srgbClr val="F2F3F6"/>
                </a:solidFill>
              </a:defRPr>
            </a:lvl1pPr>
          </a:lstStyle>
          <a:p>
            <a:r>
              <a:rPr lang="nb-NO"/>
              <a:t>Kildehenvisning</a:t>
            </a:r>
          </a:p>
        </p:txBody>
      </p:sp>
      <p:pic>
        <p:nvPicPr>
          <p:cNvPr id="8" name="Bilde 7" descr="Et bilde som inneholder utklipp&#10;&#10;&#10;&#10;Automatisk generert beskrivelse">
            <a:extLst>
              <a:ext uri="{FF2B5EF4-FFF2-40B4-BE49-F238E27FC236}">
                <a16:creationId xmlns:a16="http://schemas.microsoft.com/office/drawing/2014/main" id="{F6E08E09-E264-9443-98AB-C8A6486B981A}"/>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295715" y="6177608"/>
            <a:ext cx="845435" cy="353393"/>
          </a:xfrm>
          <a:prstGeom prst="rect">
            <a:avLst/>
          </a:prstGeom>
        </p:spPr>
      </p:pic>
    </p:spTree>
    <p:extLst>
      <p:ext uri="{BB962C8B-B14F-4D97-AF65-F5344CB8AC3E}">
        <p14:creationId xmlns:p14="http://schemas.microsoft.com/office/powerpoint/2010/main" val="202887565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subTnLst>
                                    <p:animClr clrSpc="rgb" dir="cw">
                                      <p:cBhvr override="childStyle">
                                        <p:cTn dur="1" fill="hold" display="0" masterRel="nextClick" afterEffect="1"/>
                                        <p:tgtEl>
                                          <p:spTgt spid="3">
                                            <p:txEl>
                                              <p:pRg st="0" end="0"/>
                                            </p:txEl>
                                          </p:spTgt>
                                        </p:tgtEl>
                                        <p:attrNameLst>
                                          <p:attrName>ppt_c</p:attrName>
                                        </p:attrNameLst>
                                      </p:cBhvr>
                                      <p:to>
                                        <a:srgbClr val="797979"/>
                                      </p:to>
                                    </p:animClr>
                                  </p:sub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subTnLst>
                                    <p:animClr clrSpc="rgb" dir="cw">
                                      <p:cBhvr override="childStyle">
                                        <p:cTn dur="1" fill="hold" display="0" masterRel="nextClick" afterEffect="1"/>
                                        <p:tgtEl>
                                          <p:spTgt spid="3">
                                            <p:txEl>
                                              <p:pRg st="1" end="1"/>
                                            </p:txEl>
                                          </p:spTgt>
                                        </p:tgtEl>
                                        <p:attrNameLst>
                                          <p:attrName>ppt_c</p:attrName>
                                        </p:attrNameLst>
                                      </p:cBhvr>
                                      <p:to>
                                        <a:srgbClr val="797979"/>
                                      </p:to>
                                    </p:animClr>
                                  </p:sub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tmplLst>
          <p:tmpl lvl="1">
            <p:tnLst>
              <p:par>
                <p:cTn presetID="1" presetClass="entr" presetSubtype="0" fill="hold" nodeType="clickEffect">
                  <p:stCondLst>
                    <p:cond delay="0"/>
                  </p:stCondLst>
                  <p:childTnLst>
                    <p:set>
                      <p:cBhvr>
                        <p:cTn dur="1" fill="hold">
                          <p:stCondLst>
                            <p:cond delay="0"/>
                          </p:stCondLst>
                        </p:cTn>
                        <p:tgtEl>
                          <p:spTgt spid="3"/>
                        </p:tgtEl>
                        <p:attrNameLst>
                          <p:attrName>style.visibility</p:attrName>
                        </p:attrNameLst>
                      </p:cBhvr>
                      <p:to>
                        <p:strVal val="visible"/>
                      </p:to>
                    </p:set>
                  </p:childTnLst>
                </p:cTn>
              </p:par>
            </p:tnLst>
          </p:tmpl>
        </p:tmplLst>
      </p:bldP>
    </p:bldLst>
  </p:timing>
</p:sldLayout>
</file>

<file path=ppt/slideLayouts/slideLayout54.xml><?xml version="1.0" encoding="utf-8"?>
<p:sldLayout xmlns:a="http://schemas.openxmlformats.org/drawingml/2006/main" xmlns:r="http://schemas.openxmlformats.org/officeDocument/2006/relationships" xmlns:p="http://schemas.openxmlformats.org/presentationml/2006/main" preserve="1" userDrawn="1">
  <p:cSld name="Tekstinnhold">
    <p:spTree>
      <p:nvGrpSpPr>
        <p:cNvPr id="1" name=""/>
        <p:cNvGrpSpPr/>
        <p:nvPr/>
      </p:nvGrpSpPr>
      <p:grpSpPr>
        <a:xfrm>
          <a:off x="0" y="0"/>
          <a:ext cx="0" cy="0"/>
          <a:chOff x="0" y="0"/>
          <a:chExt cx="0" cy="0"/>
        </a:xfrm>
      </p:grpSpPr>
      <p:sp>
        <p:nvSpPr>
          <p:cNvPr id="3" name="Plassholder for innhold 2">
            <a:extLst>
              <a:ext uri="{FF2B5EF4-FFF2-40B4-BE49-F238E27FC236}">
                <a16:creationId xmlns:a16="http://schemas.microsoft.com/office/drawing/2014/main" id="{FE4A1D1D-C8A3-914A-83EF-30FC6150C8FB}"/>
              </a:ext>
            </a:extLst>
          </p:cNvPr>
          <p:cNvSpPr>
            <a:spLocks noGrp="1"/>
          </p:cNvSpPr>
          <p:nvPr>
            <p:ph idx="1"/>
          </p:nvPr>
        </p:nvSpPr>
        <p:spPr>
          <a:xfrm>
            <a:off x="961292" y="949569"/>
            <a:ext cx="10392507" cy="4655100"/>
          </a:xfrm>
        </p:spPr>
        <p:txBody>
          <a:bodyPr>
            <a:normAutofit/>
          </a:bodyPr>
          <a:lstStyle>
            <a:lvl1pPr marL="0" indent="0">
              <a:buNone/>
              <a:defRPr sz="2000" b="0">
                <a:solidFill>
                  <a:schemeClr val="bg1"/>
                </a:solidFill>
              </a:defRPr>
            </a:lvl1pPr>
          </a:lstStyle>
          <a:p>
            <a:r>
              <a:rPr lang="nb-NO"/>
              <a:t>Rediger tekststiler i malen
Andre nivå
Tredje nivå
Fjerde nivå
Femte nivå</a:t>
            </a:r>
          </a:p>
        </p:txBody>
      </p:sp>
      <p:sp>
        <p:nvSpPr>
          <p:cNvPr id="5" name="Plassholder for bunntekst 4">
            <a:extLst>
              <a:ext uri="{FF2B5EF4-FFF2-40B4-BE49-F238E27FC236}">
                <a16:creationId xmlns:a16="http://schemas.microsoft.com/office/drawing/2014/main" id="{76F18708-A87B-1B46-B96E-29C6E8ABB95D}"/>
              </a:ext>
            </a:extLst>
          </p:cNvPr>
          <p:cNvSpPr>
            <a:spLocks noGrp="1"/>
          </p:cNvSpPr>
          <p:nvPr>
            <p:ph type="ftr" sz="quarter" idx="11"/>
          </p:nvPr>
        </p:nvSpPr>
        <p:spPr>
          <a:xfrm>
            <a:off x="4038600" y="5908431"/>
            <a:ext cx="7315200" cy="365125"/>
          </a:xfrm>
          <a:prstGeom prst="rect">
            <a:avLst/>
          </a:prstGeom>
        </p:spPr>
        <p:txBody>
          <a:bodyPr/>
          <a:lstStyle>
            <a:lvl1pPr algn="r">
              <a:defRPr>
                <a:solidFill>
                  <a:srgbClr val="F2F3F6"/>
                </a:solidFill>
              </a:defRPr>
            </a:lvl1pPr>
          </a:lstStyle>
          <a:p>
            <a:r>
              <a:rPr lang="nb-NO"/>
              <a:t>Kildehenvisning</a:t>
            </a:r>
          </a:p>
        </p:txBody>
      </p:sp>
      <p:pic>
        <p:nvPicPr>
          <p:cNvPr id="7" name="Bilde 6" descr="Et bilde som inneholder utklipp&#10;&#10;&#10;&#10;Automatisk generert beskrivelse">
            <a:extLst>
              <a:ext uri="{FF2B5EF4-FFF2-40B4-BE49-F238E27FC236}">
                <a16:creationId xmlns:a16="http://schemas.microsoft.com/office/drawing/2014/main" id="{6F05C61F-03A8-3342-A838-91F73842B5D1}"/>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295715" y="6177608"/>
            <a:ext cx="845435" cy="353393"/>
          </a:xfrm>
          <a:prstGeom prst="rect">
            <a:avLst/>
          </a:prstGeom>
        </p:spPr>
      </p:pic>
    </p:spTree>
    <p:extLst>
      <p:ext uri="{BB962C8B-B14F-4D97-AF65-F5344CB8AC3E}">
        <p14:creationId xmlns:p14="http://schemas.microsoft.com/office/powerpoint/2010/main" val="324378128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tmplLst>
          <p:tmpl lvl="1">
            <p:tnLst>
              <p:par>
                <p:cTn presetID="1" presetClass="entr" presetSubtype="0" fill="hold" nodeType="clickEffect">
                  <p:stCondLst>
                    <p:cond delay="0"/>
                  </p:stCondLst>
                  <p:childTnLst>
                    <p:set>
                      <p:cBhvr>
                        <p:cTn dur="1" fill="hold">
                          <p:stCondLst>
                            <p:cond delay="0"/>
                          </p:stCondLst>
                        </p:cTn>
                        <p:tgtEl>
                          <p:spTgt spid="3"/>
                        </p:tgtEl>
                        <p:attrNameLst>
                          <p:attrName>style.visibility</p:attrName>
                        </p:attrNameLst>
                      </p:cBhvr>
                      <p:to>
                        <p:strVal val="visible"/>
                      </p:to>
                    </p:set>
                  </p:childTnLst>
                </p:cTn>
              </p:par>
            </p:tnLst>
          </p:tmpl>
        </p:tmplLst>
      </p:bldP>
    </p:bldLst>
  </p:timing>
</p:sldLayout>
</file>

<file path=ppt/slideLayouts/slideLayout55.xml><?xml version="1.0" encoding="utf-8"?>
<p:sldLayout xmlns:a="http://schemas.openxmlformats.org/drawingml/2006/main" xmlns:r="http://schemas.openxmlformats.org/officeDocument/2006/relationships" xmlns:p="http://schemas.openxmlformats.org/presentationml/2006/main" preserve="1" userDrawn="1">
  <p:cSld name="1_Punktliste">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B2C68AED-3A99-704D-8F97-DB2A70EDEE29}"/>
              </a:ext>
            </a:extLst>
          </p:cNvPr>
          <p:cNvSpPr>
            <a:spLocks noGrp="1"/>
          </p:cNvSpPr>
          <p:nvPr>
            <p:ph type="title"/>
          </p:nvPr>
        </p:nvSpPr>
        <p:spPr/>
        <p:txBody>
          <a:bodyPr/>
          <a:lstStyle>
            <a:lvl1pPr>
              <a:defRPr>
                <a:solidFill>
                  <a:srgbClr val="D2002B"/>
                </a:solidFill>
              </a:defRPr>
            </a:lvl1pPr>
          </a:lstStyle>
          <a:p>
            <a:r>
              <a:rPr lang="nb-NO"/>
              <a:t>Klikk for å redigere tittelstil</a:t>
            </a:r>
          </a:p>
        </p:txBody>
      </p:sp>
      <p:sp>
        <p:nvSpPr>
          <p:cNvPr id="3" name="Plassholder for innhold 2">
            <a:extLst>
              <a:ext uri="{FF2B5EF4-FFF2-40B4-BE49-F238E27FC236}">
                <a16:creationId xmlns:a16="http://schemas.microsoft.com/office/drawing/2014/main" id="{FE4A1D1D-C8A3-914A-83EF-30FC6150C8FB}"/>
              </a:ext>
            </a:extLst>
          </p:cNvPr>
          <p:cNvSpPr>
            <a:spLocks noGrp="1"/>
          </p:cNvSpPr>
          <p:nvPr>
            <p:ph idx="1"/>
          </p:nvPr>
        </p:nvSpPr>
        <p:spPr>
          <a:xfrm>
            <a:off x="961293" y="1825625"/>
            <a:ext cx="4994030" cy="3895237"/>
          </a:xfrm>
        </p:spPr>
        <p:txBody>
          <a:bodyPr>
            <a:normAutofit/>
          </a:bodyPr>
          <a:lstStyle>
            <a:lvl1pPr>
              <a:defRPr sz="2000" b="0">
                <a:solidFill>
                  <a:schemeClr val="bg1"/>
                </a:solidFill>
              </a:defRPr>
            </a:lvl1pPr>
          </a:lstStyle>
          <a:p>
            <a:r>
              <a:rPr lang="nb-NO"/>
              <a:t>Rediger tekststiler i malen
Andre nivå
Tredje nivå
Fjerde nivå
Femte nivå</a:t>
            </a:r>
          </a:p>
        </p:txBody>
      </p:sp>
      <p:sp>
        <p:nvSpPr>
          <p:cNvPr id="5" name="Plassholder for bunntekst 4">
            <a:extLst>
              <a:ext uri="{FF2B5EF4-FFF2-40B4-BE49-F238E27FC236}">
                <a16:creationId xmlns:a16="http://schemas.microsoft.com/office/drawing/2014/main" id="{76F18708-A87B-1B46-B96E-29C6E8ABB95D}"/>
              </a:ext>
            </a:extLst>
          </p:cNvPr>
          <p:cNvSpPr>
            <a:spLocks noGrp="1"/>
          </p:cNvSpPr>
          <p:nvPr>
            <p:ph type="ftr" sz="quarter" idx="11"/>
          </p:nvPr>
        </p:nvSpPr>
        <p:spPr>
          <a:xfrm>
            <a:off x="4038600" y="5914414"/>
            <a:ext cx="7315200" cy="365125"/>
          </a:xfrm>
          <a:prstGeom prst="rect">
            <a:avLst/>
          </a:prstGeom>
        </p:spPr>
        <p:txBody>
          <a:bodyPr/>
          <a:lstStyle>
            <a:lvl1pPr algn="r">
              <a:defRPr/>
            </a:lvl1pPr>
          </a:lstStyle>
          <a:p>
            <a:r>
              <a:rPr lang="nb-NO"/>
              <a:t>Kildehenvisning</a:t>
            </a:r>
          </a:p>
        </p:txBody>
      </p:sp>
      <p:sp>
        <p:nvSpPr>
          <p:cNvPr id="6" name="Plassholder for bilde 5">
            <a:extLst>
              <a:ext uri="{FF2B5EF4-FFF2-40B4-BE49-F238E27FC236}">
                <a16:creationId xmlns:a16="http://schemas.microsoft.com/office/drawing/2014/main" id="{1EFC5E8F-8FFF-D146-B8A0-A4B8D30BECCB}"/>
              </a:ext>
            </a:extLst>
          </p:cNvPr>
          <p:cNvSpPr>
            <a:spLocks noGrp="1"/>
          </p:cNvSpPr>
          <p:nvPr>
            <p:ph type="pic" sz="quarter" idx="12"/>
          </p:nvPr>
        </p:nvSpPr>
        <p:spPr>
          <a:xfrm>
            <a:off x="6096000" y="1825625"/>
            <a:ext cx="5257800" cy="3895237"/>
          </a:xfrm>
        </p:spPr>
        <p:txBody>
          <a:bodyPr/>
          <a:lstStyle/>
          <a:p>
            <a:endParaRPr lang="nb-NO"/>
          </a:p>
        </p:txBody>
      </p:sp>
      <p:pic>
        <p:nvPicPr>
          <p:cNvPr id="9" name="Bilde 8" descr="Et bilde som inneholder utklipp&#10;&#10;&#10;&#10;Automatisk generert beskrivelse">
            <a:extLst>
              <a:ext uri="{FF2B5EF4-FFF2-40B4-BE49-F238E27FC236}">
                <a16:creationId xmlns:a16="http://schemas.microsoft.com/office/drawing/2014/main" id="{39096D7A-923D-4341-8EFF-A714749BE0FA}"/>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295715" y="6177608"/>
            <a:ext cx="845435" cy="353393"/>
          </a:xfrm>
          <a:prstGeom prst="rect">
            <a:avLst/>
          </a:prstGeom>
        </p:spPr>
      </p:pic>
    </p:spTree>
    <p:extLst>
      <p:ext uri="{BB962C8B-B14F-4D97-AF65-F5344CB8AC3E}">
        <p14:creationId xmlns:p14="http://schemas.microsoft.com/office/powerpoint/2010/main" val="230923161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tmplLst>
          <p:tmpl lvl="1">
            <p:tnLst>
              <p:par>
                <p:cTn presetID="1" presetClass="entr" presetSubtype="0" fill="hold" nodeType="clickEffect">
                  <p:stCondLst>
                    <p:cond delay="0"/>
                  </p:stCondLst>
                  <p:childTnLst>
                    <p:set>
                      <p:cBhvr>
                        <p:cTn dur="1" fill="hold">
                          <p:stCondLst>
                            <p:cond delay="0"/>
                          </p:stCondLst>
                        </p:cTn>
                        <p:tgtEl>
                          <p:spTgt spid="3"/>
                        </p:tgtEl>
                        <p:attrNameLst>
                          <p:attrName>style.visibility</p:attrName>
                        </p:attrNameLst>
                      </p:cBhvr>
                      <p:to>
                        <p:strVal val="visible"/>
                      </p:to>
                    </p:set>
                  </p:childTnLst>
                </p:cTn>
              </p:par>
            </p:tnLst>
          </p:tmpl>
        </p:tmplLst>
      </p:bldP>
    </p:bldLst>
  </p:timing>
</p:sldLayout>
</file>

<file path=ppt/slideLayouts/slideLayout56.xml><?xml version="1.0" encoding="utf-8"?>
<p:sldLayout xmlns:a="http://schemas.openxmlformats.org/drawingml/2006/main" xmlns:r="http://schemas.openxmlformats.org/officeDocument/2006/relationships" xmlns:p="http://schemas.openxmlformats.org/presentationml/2006/main" preserve="1" userDrawn="1">
  <p:cSld name="Sitat">
    <p:spTree>
      <p:nvGrpSpPr>
        <p:cNvPr id="1" name=""/>
        <p:cNvGrpSpPr/>
        <p:nvPr/>
      </p:nvGrpSpPr>
      <p:grpSpPr>
        <a:xfrm>
          <a:off x="0" y="0"/>
          <a:ext cx="0" cy="0"/>
          <a:chOff x="0" y="0"/>
          <a:chExt cx="0" cy="0"/>
        </a:xfrm>
      </p:grpSpPr>
      <p:sp>
        <p:nvSpPr>
          <p:cNvPr id="8" name="Plassholder for tekst 7">
            <a:extLst>
              <a:ext uri="{FF2B5EF4-FFF2-40B4-BE49-F238E27FC236}">
                <a16:creationId xmlns:a16="http://schemas.microsoft.com/office/drawing/2014/main" id="{313A3025-CD08-FD43-8BF8-D83B80F2D372}"/>
              </a:ext>
            </a:extLst>
          </p:cNvPr>
          <p:cNvSpPr>
            <a:spLocks noGrp="1"/>
          </p:cNvSpPr>
          <p:nvPr>
            <p:ph type="body" sz="quarter" idx="13" hasCustomPrompt="1"/>
          </p:nvPr>
        </p:nvSpPr>
        <p:spPr>
          <a:xfrm>
            <a:off x="991312" y="1917700"/>
            <a:ext cx="6486258" cy="2070100"/>
          </a:xfrm>
        </p:spPr>
        <p:txBody>
          <a:bodyPr anchor="b">
            <a:normAutofit/>
          </a:bodyPr>
          <a:lstStyle>
            <a:lvl1pPr marL="0" indent="0">
              <a:buNone/>
              <a:defRPr sz="3600">
                <a:solidFill>
                  <a:schemeClr val="bg1"/>
                </a:solidFill>
              </a:defRPr>
            </a:lvl1pPr>
          </a:lstStyle>
          <a:p>
            <a:r>
              <a:rPr lang="nb-NO"/>
              <a:t>Sitat fra kjent person</a:t>
            </a:r>
          </a:p>
        </p:txBody>
      </p:sp>
      <p:sp>
        <p:nvSpPr>
          <p:cNvPr id="12" name="Plassholder for tekst 11">
            <a:extLst>
              <a:ext uri="{FF2B5EF4-FFF2-40B4-BE49-F238E27FC236}">
                <a16:creationId xmlns:a16="http://schemas.microsoft.com/office/drawing/2014/main" id="{AD0A5E21-6A22-7D43-B2F4-6F47285A42E8}"/>
              </a:ext>
            </a:extLst>
          </p:cNvPr>
          <p:cNvSpPr>
            <a:spLocks noGrp="1"/>
          </p:cNvSpPr>
          <p:nvPr>
            <p:ph type="body" sz="quarter" idx="14" hasCustomPrompt="1"/>
          </p:nvPr>
        </p:nvSpPr>
        <p:spPr>
          <a:xfrm>
            <a:off x="991312" y="4203700"/>
            <a:ext cx="6486258" cy="482600"/>
          </a:xfrm>
        </p:spPr>
        <p:txBody>
          <a:bodyPr/>
          <a:lstStyle>
            <a:lvl1pPr marL="0" indent="0">
              <a:buNone/>
              <a:defRPr b="1">
                <a:solidFill>
                  <a:schemeClr val="bg1"/>
                </a:solidFill>
              </a:defRPr>
            </a:lvl1pPr>
          </a:lstStyle>
          <a:p>
            <a:r>
              <a:rPr lang="nb-NO"/>
              <a:t>Navn på person</a:t>
            </a:r>
          </a:p>
        </p:txBody>
      </p:sp>
      <p:sp>
        <p:nvSpPr>
          <p:cNvPr id="14" name="Plassholder for tekst 13">
            <a:extLst>
              <a:ext uri="{FF2B5EF4-FFF2-40B4-BE49-F238E27FC236}">
                <a16:creationId xmlns:a16="http://schemas.microsoft.com/office/drawing/2014/main" id="{C06D30DD-C9AA-A74E-8236-A55A61266FB6}"/>
              </a:ext>
            </a:extLst>
          </p:cNvPr>
          <p:cNvSpPr>
            <a:spLocks noGrp="1"/>
          </p:cNvSpPr>
          <p:nvPr>
            <p:ph type="body" sz="quarter" idx="15" hasCustomPrompt="1"/>
          </p:nvPr>
        </p:nvSpPr>
        <p:spPr>
          <a:xfrm>
            <a:off x="991312" y="4686300"/>
            <a:ext cx="6486258" cy="482600"/>
          </a:xfrm>
        </p:spPr>
        <p:txBody>
          <a:bodyPr>
            <a:normAutofit/>
          </a:bodyPr>
          <a:lstStyle>
            <a:lvl1pPr marL="0" indent="0">
              <a:buNone/>
              <a:defRPr sz="2000">
                <a:solidFill>
                  <a:schemeClr val="bg1"/>
                </a:solidFill>
              </a:defRPr>
            </a:lvl1pPr>
          </a:lstStyle>
          <a:p>
            <a:r>
              <a:rPr lang="nb-NO"/>
              <a:t>Tittel på person</a:t>
            </a:r>
          </a:p>
        </p:txBody>
      </p:sp>
      <p:sp>
        <p:nvSpPr>
          <p:cNvPr id="16" name="Plassholder for bilde 15">
            <a:extLst>
              <a:ext uri="{FF2B5EF4-FFF2-40B4-BE49-F238E27FC236}">
                <a16:creationId xmlns:a16="http://schemas.microsoft.com/office/drawing/2014/main" id="{C642F17B-7F49-F045-B8A0-848CC25C0D7F}"/>
              </a:ext>
            </a:extLst>
          </p:cNvPr>
          <p:cNvSpPr>
            <a:spLocks noGrp="1"/>
          </p:cNvSpPr>
          <p:nvPr>
            <p:ph type="pic" sz="quarter" idx="16" hasCustomPrompt="1"/>
          </p:nvPr>
        </p:nvSpPr>
        <p:spPr>
          <a:xfrm>
            <a:off x="7689791" y="1404938"/>
            <a:ext cx="3810000" cy="4302125"/>
          </a:xfrm>
        </p:spPr>
        <p:txBody>
          <a:bodyPr/>
          <a:lstStyle/>
          <a:p>
            <a:r>
              <a:rPr lang="nb-NO"/>
              <a:t>Bilde av person</a:t>
            </a:r>
          </a:p>
        </p:txBody>
      </p:sp>
      <p:pic>
        <p:nvPicPr>
          <p:cNvPr id="9" name="Bilde 8" descr="Et bilde som inneholder utklipp&#10;&#10;&#10;&#10;Automatisk generert beskrivelse">
            <a:extLst>
              <a:ext uri="{FF2B5EF4-FFF2-40B4-BE49-F238E27FC236}">
                <a16:creationId xmlns:a16="http://schemas.microsoft.com/office/drawing/2014/main" id="{63870086-9647-2149-9887-60DB2D78A6B2}"/>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295715" y="6177608"/>
            <a:ext cx="845435" cy="353393"/>
          </a:xfrm>
          <a:prstGeom prst="rect">
            <a:avLst/>
          </a:prstGeom>
        </p:spPr>
      </p:pic>
    </p:spTree>
    <p:extLst>
      <p:ext uri="{BB962C8B-B14F-4D97-AF65-F5344CB8AC3E}">
        <p14:creationId xmlns:p14="http://schemas.microsoft.com/office/powerpoint/2010/main" val="2512946218"/>
      </p:ext>
    </p:extLst>
  </p:cSld>
  <p:clrMapOvr>
    <a:masterClrMapping/>
  </p:clrMapOvr>
</p:sldLayout>
</file>

<file path=ppt/slideLayouts/slideLayout57.xml><?xml version="1.0" encoding="utf-8"?>
<p:sldLayout xmlns:a="http://schemas.openxmlformats.org/drawingml/2006/main" xmlns:r="http://schemas.openxmlformats.org/officeDocument/2006/relationships" xmlns:p="http://schemas.openxmlformats.org/presentationml/2006/main" type="twoObj" preserve="1">
  <p:cSld name="Punktliste i to deler">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1ACA2F30-5B48-0D4B-A64D-C11205F3E28A}"/>
              </a:ext>
            </a:extLst>
          </p:cNvPr>
          <p:cNvSpPr>
            <a:spLocks noGrp="1"/>
          </p:cNvSpPr>
          <p:nvPr>
            <p:ph type="title"/>
          </p:nvPr>
        </p:nvSpPr>
        <p:spPr>
          <a:xfrm>
            <a:off x="1086678" y="365125"/>
            <a:ext cx="10267122" cy="1325563"/>
          </a:xfrm>
        </p:spPr>
        <p:txBody>
          <a:bodyPr/>
          <a:lstStyle>
            <a:lvl1pPr>
              <a:defRPr>
                <a:solidFill>
                  <a:srgbClr val="D2002B"/>
                </a:solidFill>
              </a:defRPr>
            </a:lvl1pPr>
          </a:lstStyle>
          <a:p>
            <a:r>
              <a:rPr lang="nb-NO"/>
              <a:t>Klikk for å redigere tittelstil</a:t>
            </a:r>
          </a:p>
        </p:txBody>
      </p:sp>
      <p:sp>
        <p:nvSpPr>
          <p:cNvPr id="3" name="Plassholder for innhold 2">
            <a:extLst>
              <a:ext uri="{FF2B5EF4-FFF2-40B4-BE49-F238E27FC236}">
                <a16:creationId xmlns:a16="http://schemas.microsoft.com/office/drawing/2014/main" id="{80FB60E4-9D32-0846-B8BB-D8ACEE6ED189}"/>
              </a:ext>
            </a:extLst>
          </p:cNvPr>
          <p:cNvSpPr>
            <a:spLocks noGrp="1"/>
          </p:cNvSpPr>
          <p:nvPr>
            <p:ph sz="half" idx="1"/>
          </p:nvPr>
        </p:nvSpPr>
        <p:spPr>
          <a:xfrm>
            <a:off x="1086678" y="1825625"/>
            <a:ext cx="4933122" cy="4351338"/>
          </a:xfrm>
        </p:spPr>
        <p:txBody>
          <a:bodyPr>
            <a:normAutofit/>
          </a:bodyPr>
          <a:lstStyle>
            <a:lvl1pPr>
              <a:defRPr sz="2000" b="0">
                <a:solidFill>
                  <a:schemeClr val="bg1"/>
                </a:solidFill>
              </a:defRPr>
            </a:lvl1pPr>
          </a:lstStyle>
          <a:p>
            <a:r>
              <a:rPr lang="nb-NO"/>
              <a:t>Rediger tekststiler i malen
Andre nivå
Tredje nivå
Fjerde nivå
Femte nivå</a:t>
            </a:r>
          </a:p>
        </p:txBody>
      </p:sp>
      <p:sp>
        <p:nvSpPr>
          <p:cNvPr id="4" name="Plassholder for innhold 3">
            <a:extLst>
              <a:ext uri="{FF2B5EF4-FFF2-40B4-BE49-F238E27FC236}">
                <a16:creationId xmlns:a16="http://schemas.microsoft.com/office/drawing/2014/main" id="{4A7ACAD7-72B5-0D48-840B-452B3A1E131C}"/>
              </a:ext>
            </a:extLst>
          </p:cNvPr>
          <p:cNvSpPr>
            <a:spLocks noGrp="1"/>
          </p:cNvSpPr>
          <p:nvPr>
            <p:ph sz="half" idx="2"/>
          </p:nvPr>
        </p:nvSpPr>
        <p:spPr>
          <a:xfrm>
            <a:off x="6420676" y="1825625"/>
            <a:ext cx="4933123" cy="4351338"/>
          </a:xfrm>
        </p:spPr>
        <p:txBody>
          <a:bodyPr>
            <a:normAutofit/>
          </a:bodyPr>
          <a:lstStyle>
            <a:lvl1pPr>
              <a:defRPr sz="2000" b="0">
                <a:solidFill>
                  <a:schemeClr val="bg1"/>
                </a:solidFill>
              </a:defRPr>
            </a:lvl1pPr>
          </a:lstStyle>
          <a:p>
            <a:r>
              <a:rPr lang="nb-NO"/>
              <a:t>Rediger tekststiler i malen
Andre nivå
Tredje nivå
Fjerde nivå
Femte nivå</a:t>
            </a:r>
          </a:p>
        </p:txBody>
      </p:sp>
      <p:pic>
        <p:nvPicPr>
          <p:cNvPr id="8" name="Bilde 7" descr="Et bilde som inneholder utklipp&#10;&#10;&#10;&#10;Automatisk generert beskrivelse">
            <a:extLst>
              <a:ext uri="{FF2B5EF4-FFF2-40B4-BE49-F238E27FC236}">
                <a16:creationId xmlns:a16="http://schemas.microsoft.com/office/drawing/2014/main" id="{0A6FD52D-BF42-7B4D-842D-BD6F562A4B58}"/>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295715" y="6177608"/>
            <a:ext cx="845435" cy="353393"/>
          </a:xfrm>
          <a:prstGeom prst="rect">
            <a:avLst/>
          </a:prstGeom>
        </p:spPr>
      </p:pic>
    </p:spTree>
    <p:extLst>
      <p:ext uri="{BB962C8B-B14F-4D97-AF65-F5344CB8AC3E}">
        <p14:creationId xmlns:p14="http://schemas.microsoft.com/office/powerpoint/2010/main" val="1675280582"/>
      </p:ext>
    </p:extLst>
  </p:cSld>
  <p:clrMapOvr>
    <a:masterClrMapping/>
  </p:clrMapOvr>
</p:sldLayout>
</file>

<file path=ppt/slideLayouts/slideLayout58.xml><?xml version="1.0" encoding="utf-8"?>
<p:sldLayout xmlns:a="http://schemas.openxmlformats.org/drawingml/2006/main" xmlns:r="http://schemas.openxmlformats.org/officeDocument/2006/relationships" xmlns:p="http://schemas.openxmlformats.org/presentationml/2006/main" preserve="1" userDrawn="1">
  <p:cSld name="Fullskjermbilde">
    <p:spTree>
      <p:nvGrpSpPr>
        <p:cNvPr id="1" name=""/>
        <p:cNvGrpSpPr/>
        <p:nvPr/>
      </p:nvGrpSpPr>
      <p:grpSpPr>
        <a:xfrm>
          <a:off x="0" y="0"/>
          <a:ext cx="0" cy="0"/>
          <a:chOff x="0" y="0"/>
          <a:chExt cx="0" cy="0"/>
        </a:xfrm>
      </p:grpSpPr>
      <p:sp>
        <p:nvSpPr>
          <p:cNvPr id="7" name="Plassholder for bilde 6">
            <a:extLst>
              <a:ext uri="{FF2B5EF4-FFF2-40B4-BE49-F238E27FC236}">
                <a16:creationId xmlns:a16="http://schemas.microsoft.com/office/drawing/2014/main" id="{6650CA9E-144D-2B4B-8399-F29546F1AF91}"/>
              </a:ext>
            </a:extLst>
          </p:cNvPr>
          <p:cNvSpPr>
            <a:spLocks noGrp="1"/>
          </p:cNvSpPr>
          <p:nvPr>
            <p:ph type="pic" sz="quarter" idx="10" hasCustomPrompt="1"/>
          </p:nvPr>
        </p:nvSpPr>
        <p:spPr>
          <a:xfrm>
            <a:off x="0" y="0"/>
            <a:ext cx="12192000" cy="6858000"/>
          </a:xfrm>
        </p:spPr>
        <p:txBody>
          <a:bodyPr/>
          <a:lstStyle>
            <a:lvl1pPr>
              <a:defRPr>
                <a:solidFill>
                  <a:srgbClr val="F2F3F6">
                    <a:alpha val="74000"/>
                  </a:srgbClr>
                </a:solidFill>
              </a:defRPr>
            </a:lvl1pPr>
          </a:lstStyle>
          <a:p>
            <a:r>
              <a:rPr lang="nb-NO"/>
              <a:t>Slipp et bilde her</a:t>
            </a:r>
          </a:p>
        </p:txBody>
      </p:sp>
      <p:sp>
        <p:nvSpPr>
          <p:cNvPr id="2" name="Tittel 1">
            <a:extLst>
              <a:ext uri="{FF2B5EF4-FFF2-40B4-BE49-F238E27FC236}">
                <a16:creationId xmlns:a16="http://schemas.microsoft.com/office/drawing/2014/main" id="{B155B4C0-4369-4842-A92C-0BEF7F141946}"/>
              </a:ext>
            </a:extLst>
          </p:cNvPr>
          <p:cNvSpPr>
            <a:spLocks noGrp="1"/>
          </p:cNvSpPr>
          <p:nvPr>
            <p:ph type="title"/>
          </p:nvPr>
        </p:nvSpPr>
        <p:spPr>
          <a:xfrm>
            <a:off x="838200" y="1330325"/>
            <a:ext cx="10515600" cy="1325563"/>
          </a:xfrm>
        </p:spPr>
        <p:txBody>
          <a:bodyPr>
            <a:normAutofit/>
          </a:bodyPr>
          <a:lstStyle>
            <a:lvl1pPr>
              <a:defRPr sz="6000">
                <a:solidFill>
                  <a:schemeClr val="bg1"/>
                </a:solidFill>
              </a:defRPr>
            </a:lvl1pPr>
          </a:lstStyle>
          <a:p>
            <a:r>
              <a:rPr lang="nb-NO"/>
              <a:t>Klikk for å redigere tittelstil</a:t>
            </a:r>
          </a:p>
        </p:txBody>
      </p:sp>
      <p:pic>
        <p:nvPicPr>
          <p:cNvPr id="8" name="Bilde 7" descr="Et bilde som inneholder utklipp&#10;&#10;&#10;&#10;Automatisk generert beskrivelse">
            <a:extLst>
              <a:ext uri="{FF2B5EF4-FFF2-40B4-BE49-F238E27FC236}">
                <a16:creationId xmlns:a16="http://schemas.microsoft.com/office/drawing/2014/main" id="{8817D405-DD02-1A4E-A048-5ADA2D195EF8}"/>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295715" y="6177608"/>
            <a:ext cx="845435" cy="353393"/>
          </a:xfrm>
          <a:prstGeom prst="rect">
            <a:avLst/>
          </a:prstGeom>
        </p:spPr>
      </p:pic>
    </p:spTree>
    <p:extLst>
      <p:ext uri="{BB962C8B-B14F-4D97-AF65-F5344CB8AC3E}">
        <p14:creationId xmlns:p14="http://schemas.microsoft.com/office/powerpoint/2010/main" val="2157862805"/>
      </p:ext>
    </p:extLst>
  </p:cSld>
  <p:clrMapOvr>
    <a:masterClrMapping/>
  </p:clrMapOvr>
</p:sldLayout>
</file>

<file path=ppt/slideLayouts/slideLayout59.xml><?xml version="1.0" encoding="utf-8"?>
<p:sldLayout xmlns:a="http://schemas.openxmlformats.org/drawingml/2006/main" xmlns:r="http://schemas.openxmlformats.org/officeDocument/2006/relationships" xmlns:p="http://schemas.openxmlformats.org/presentationml/2006/main" preserve="1" userDrawn="1">
  <p:cSld name="1_Fullskjermbilde">
    <p:spTree>
      <p:nvGrpSpPr>
        <p:cNvPr id="1" name=""/>
        <p:cNvGrpSpPr/>
        <p:nvPr/>
      </p:nvGrpSpPr>
      <p:grpSpPr>
        <a:xfrm>
          <a:off x="0" y="0"/>
          <a:ext cx="0" cy="0"/>
          <a:chOff x="0" y="0"/>
          <a:chExt cx="0" cy="0"/>
        </a:xfrm>
      </p:grpSpPr>
      <p:sp>
        <p:nvSpPr>
          <p:cNvPr id="7" name="Plassholder for bilde 6">
            <a:extLst>
              <a:ext uri="{FF2B5EF4-FFF2-40B4-BE49-F238E27FC236}">
                <a16:creationId xmlns:a16="http://schemas.microsoft.com/office/drawing/2014/main" id="{6650CA9E-144D-2B4B-8399-F29546F1AF91}"/>
              </a:ext>
            </a:extLst>
          </p:cNvPr>
          <p:cNvSpPr>
            <a:spLocks noGrp="1"/>
          </p:cNvSpPr>
          <p:nvPr>
            <p:ph type="pic" sz="quarter" idx="10" hasCustomPrompt="1"/>
          </p:nvPr>
        </p:nvSpPr>
        <p:spPr>
          <a:xfrm>
            <a:off x="0" y="0"/>
            <a:ext cx="12192000" cy="6858000"/>
          </a:xfrm>
        </p:spPr>
        <p:txBody>
          <a:bodyPr/>
          <a:lstStyle>
            <a:lvl1pPr>
              <a:defRPr>
                <a:solidFill>
                  <a:srgbClr val="F2F3F6">
                    <a:alpha val="74000"/>
                  </a:srgbClr>
                </a:solidFill>
              </a:defRPr>
            </a:lvl1pPr>
          </a:lstStyle>
          <a:p>
            <a:r>
              <a:rPr lang="nb-NO"/>
              <a:t>Slipp et bilde her</a:t>
            </a:r>
          </a:p>
        </p:txBody>
      </p:sp>
      <p:sp>
        <p:nvSpPr>
          <p:cNvPr id="2" name="Tittel 1">
            <a:extLst>
              <a:ext uri="{FF2B5EF4-FFF2-40B4-BE49-F238E27FC236}">
                <a16:creationId xmlns:a16="http://schemas.microsoft.com/office/drawing/2014/main" id="{B155B4C0-4369-4842-A92C-0BEF7F141946}"/>
              </a:ext>
            </a:extLst>
          </p:cNvPr>
          <p:cNvSpPr>
            <a:spLocks noGrp="1"/>
          </p:cNvSpPr>
          <p:nvPr>
            <p:ph type="title"/>
          </p:nvPr>
        </p:nvSpPr>
        <p:spPr>
          <a:xfrm>
            <a:off x="838200" y="1330325"/>
            <a:ext cx="10515600" cy="1325563"/>
          </a:xfrm>
        </p:spPr>
        <p:txBody>
          <a:bodyPr>
            <a:normAutofit/>
          </a:bodyPr>
          <a:lstStyle>
            <a:lvl1pPr>
              <a:defRPr sz="6000">
                <a:solidFill>
                  <a:schemeClr val="bg1"/>
                </a:solidFill>
              </a:defRPr>
            </a:lvl1pPr>
          </a:lstStyle>
          <a:p>
            <a:r>
              <a:rPr lang="nb-NO"/>
              <a:t>Klikk for å redigere tittelstil</a:t>
            </a:r>
          </a:p>
        </p:txBody>
      </p:sp>
    </p:spTree>
    <p:extLst>
      <p:ext uri="{BB962C8B-B14F-4D97-AF65-F5344CB8AC3E}">
        <p14:creationId xmlns:p14="http://schemas.microsoft.com/office/powerpoint/2010/main" val="3799083031"/>
      </p:ext>
    </p:extLst>
  </p:cSld>
  <p:clrMapOvr>
    <a:masterClrMapping/>
  </p:clrMapOvr>
</p:sldLayout>
</file>

<file path=ppt/slideLayouts/slideLayout60.xml><?xml version="1.0" encoding="utf-8"?>
<p:sldLayout xmlns:a="http://schemas.openxmlformats.org/drawingml/2006/main" xmlns:r="http://schemas.openxmlformats.org/officeDocument/2006/relationships" xmlns:p="http://schemas.openxmlformats.org/presentationml/2006/main" preserve="1" userDrawn="1">
  <p:cSld name="Person">
    <p:bg>
      <p:bgPr>
        <a:solidFill>
          <a:srgbClr val="141E28"/>
        </a:solidFill>
        <a:effectLst/>
      </p:bgPr>
    </p:bg>
    <p:spTree>
      <p:nvGrpSpPr>
        <p:cNvPr id="1" name=""/>
        <p:cNvGrpSpPr/>
        <p:nvPr/>
      </p:nvGrpSpPr>
      <p:grpSpPr>
        <a:xfrm>
          <a:off x="0" y="0"/>
          <a:ext cx="0" cy="0"/>
          <a:chOff x="0" y="0"/>
          <a:chExt cx="0" cy="0"/>
        </a:xfrm>
      </p:grpSpPr>
      <p:pic>
        <p:nvPicPr>
          <p:cNvPr id="14" name="Bilde 13"/>
          <p:cNvPicPr>
            <a:picLocks noChangeAspect="1"/>
          </p:cNvPicPr>
          <p:nvPr userDrawn="1"/>
        </p:nvPicPr>
        <p:blipFill>
          <a:blip r:embed="rId2">
            <a:extLst>
              <a:ext uri="{28A0092B-C50C-407E-A947-70E740481C1C}">
                <a14:useLocalDpi xmlns:a14="http://schemas.microsoft.com/office/drawing/2010/main"/>
              </a:ext>
            </a:extLst>
          </a:blip>
          <a:stretch>
            <a:fillRect/>
          </a:stretch>
        </p:blipFill>
        <p:spPr>
          <a:xfrm>
            <a:off x="1102237" y="607410"/>
            <a:ext cx="2440153" cy="3050191"/>
          </a:xfrm>
          <a:prstGeom prst="rect">
            <a:avLst/>
          </a:prstGeom>
        </p:spPr>
      </p:pic>
      <p:sp>
        <p:nvSpPr>
          <p:cNvPr id="2" name="Title 1"/>
          <p:cNvSpPr>
            <a:spLocks noGrp="1"/>
          </p:cNvSpPr>
          <p:nvPr>
            <p:ph type="title" hasCustomPrompt="1"/>
          </p:nvPr>
        </p:nvSpPr>
        <p:spPr>
          <a:xfrm>
            <a:off x="3972124" y="1499784"/>
            <a:ext cx="7983499" cy="1143000"/>
          </a:xfrm>
          <a:noFill/>
          <a:ln>
            <a:noFill/>
          </a:ln>
        </p:spPr>
        <p:txBody>
          <a:bodyPr>
            <a:normAutofit/>
          </a:bodyPr>
          <a:lstStyle>
            <a:lvl1pPr algn="l">
              <a:defRPr sz="4267" b="1">
                <a:solidFill>
                  <a:schemeClr val="bg1"/>
                </a:solidFill>
              </a:defRPr>
            </a:lvl1pPr>
          </a:lstStyle>
          <a:p>
            <a:r>
              <a:rPr lang="nb-NO"/>
              <a:t>Navn navn</a:t>
            </a:r>
            <a:endParaRPr lang="en-US"/>
          </a:p>
        </p:txBody>
      </p:sp>
      <p:sp>
        <p:nvSpPr>
          <p:cNvPr id="15" name="Plassholder for tekst 14"/>
          <p:cNvSpPr>
            <a:spLocks noGrp="1"/>
          </p:cNvSpPr>
          <p:nvPr>
            <p:ph type="body" sz="quarter" idx="10" hasCustomPrompt="1"/>
          </p:nvPr>
        </p:nvSpPr>
        <p:spPr>
          <a:xfrm>
            <a:off x="3971562" y="1000125"/>
            <a:ext cx="7975879" cy="469055"/>
          </a:xfrm>
        </p:spPr>
        <p:txBody>
          <a:bodyPr>
            <a:noAutofit/>
          </a:bodyPr>
          <a:lstStyle>
            <a:lvl1pPr marL="0" indent="0" algn="l">
              <a:buNone/>
              <a:defRPr sz="2667" b="1" baseline="0">
                <a:solidFill>
                  <a:schemeClr val="bg1">
                    <a:lumMod val="75000"/>
                  </a:schemeClr>
                </a:solidFill>
              </a:defRPr>
            </a:lvl1pPr>
            <a:lvl2pPr marL="609585" indent="0">
              <a:buNone/>
              <a:defRPr sz="2667"/>
            </a:lvl2pPr>
            <a:lvl3pPr marL="1219170" indent="0">
              <a:buNone/>
              <a:defRPr sz="2667"/>
            </a:lvl3pPr>
            <a:lvl4pPr marL="1828754" indent="0">
              <a:buNone/>
              <a:defRPr sz="2667"/>
            </a:lvl4pPr>
            <a:lvl5pPr marL="2438339" indent="0">
              <a:buNone/>
              <a:defRPr sz="2667"/>
            </a:lvl5pPr>
          </a:lstStyle>
          <a:p>
            <a:pPr lvl="0"/>
            <a:r>
              <a:rPr lang="nb-NO"/>
              <a:t>Fakultet</a:t>
            </a:r>
          </a:p>
        </p:txBody>
      </p:sp>
      <p:sp>
        <p:nvSpPr>
          <p:cNvPr id="5" name="Plassholder for bilde 4"/>
          <p:cNvSpPr>
            <a:spLocks noGrp="1"/>
          </p:cNvSpPr>
          <p:nvPr>
            <p:ph type="pic" sz="quarter" idx="11" hasCustomPrompt="1"/>
          </p:nvPr>
        </p:nvSpPr>
        <p:spPr>
          <a:xfrm>
            <a:off x="1099928" y="1000125"/>
            <a:ext cx="2442461" cy="3050191"/>
          </a:xfrm>
        </p:spPr>
        <p:txBody>
          <a:bodyPr/>
          <a:lstStyle>
            <a:lvl1pPr>
              <a:defRPr baseline="0"/>
            </a:lvl1pPr>
          </a:lstStyle>
          <a:p>
            <a:r>
              <a:rPr lang="nb-NO"/>
              <a:t>Dra inn bilde</a:t>
            </a:r>
          </a:p>
        </p:txBody>
      </p:sp>
      <p:sp>
        <p:nvSpPr>
          <p:cNvPr id="19" name="Plassholder for tekst 18"/>
          <p:cNvSpPr>
            <a:spLocks noGrp="1"/>
          </p:cNvSpPr>
          <p:nvPr>
            <p:ph type="body" sz="quarter" idx="12" hasCustomPrompt="1"/>
          </p:nvPr>
        </p:nvSpPr>
        <p:spPr>
          <a:xfrm>
            <a:off x="3975651" y="3552172"/>
            <a:ext cx="7975879" cy="2578213"/>
          </a:xfrm>
        </p:spPr>
        <p:txBody>
          <a:bodyPr>
            <a:normAutofit/>
          </a:bodyPr>
          <a:lstStyle>
            <a:lvl1pPr marL="0" indent="0">
              <a:buNone/>
              <a:defRPr sz="3200">
                <a:solidFill>
                  <a:schemeClr val="bg1"/>
                </a:solidFill>
              </a:defRPr>
            </a:lvl1pPr>
          </a:lstStyle>
          <a:p>
            <a:pPr lvl="0"/>
            <a:r>
              <a:rPr lang="nb-NO"/>
              <a:t>Beskrivelse</a:t>
            </a:r>
          </a:p>
        </p:txBody>
      </p:sp>
      <p:sp>
        <p:nvSpPr>
          <p:cNvPr id="20" name="Plassholder for tekst 14"/>
          <p:cNvSpPr>
            <a:spLocks noGrp="1"/>
          </p:cNvSpPr>
          <p:nvPr>
            <p:ph type="body" sz="quarter" idx="13" hasCustomPrompt="1"/>
          </p:nvPr>
        </p:nvSpPr>
        <p:spPr>
          <a:xfrm>
            <a:off x="3971561" y="2994120"/>
            <a:ext cx="7975880" cy="418984"/>
          </a:xfrm>
        </p:spPr>
        <p:txBody>
          <a:bodyPr>
            <a:noAutofit/>
          </a:bodyPr>
          <a:lstStyle>
            <a:lvl1pPr marL="0" indent="0" algn="l">
              <a:buNone/>
              <a:defRPr sz="2400" b="0" baseline="0">
                <a:solidFill>
                  <a:schemeClr val="bg1"/>
                </a:solidFill>
              </a:defRPr>
            </a:lvl1pPr>
            <a:lvl2pPr marL="609585" indent="0">
              <a:buNone/>
              <a:defRPr sz="2667"/>
            </a:lvl2pPr>
            <a:lvl3pPr marL="1219170" indent="0">
              <a:buNone/>
              <a:defRPr sz="2667"/>
            </a:lvl3pPr>
            <a:lvl4pPr marL="1828754" indent="0">
              <a:buNone/>
              <a:defRPr sz="2667"/>
            </a:lvl4pPr>
            <a:lvl5pPr marL="2438339" indent="0">
              <a:buNone/>
              <a:defRPr sz="2667"/>
            </a:lvl5pPr>
          </a:lstStyle>
          <a:p>
            <a:pPr lvl="0"/>
            <a:r>
              <a:rPr lang="nb-NO"/>
              <a:t>Dato</a:t>
            </a:r>
          </a:p>
        </p:txBody>
      </p:sp>
      <p:pic>
        <p:nvPicPr>
          <p:cNvPr id="9" name="Bilde 8" descr="Et bilde som inneholder utklipp&#10;&#10;&#10;&#10;Automatisk generert beskrivelse">
            <a:extLst>
              <a:ext uri="{FF2B5EF4-FFF2-40B4-BE49-F238E27FC236}">
                <a16:creationId xmlns:a16="http://schemas.microsoft.com/office/drawing/2014/main" id="{98E18A76-A0BB-614A-9106-5C1E47C0C81B}"/>
              </a:ext>
            </a:extLst>
          </p:cNvPr>
          <p:cNvPicPr>
            <a:picLocks noChangeAspect="1"/>
          </p:cNvPicPr>
          <p:nvPr userDrawn="1"/>
        </p:nvPicPr>
        <p:blipFill>
          <a:blip r:embed="rId3" cstate="screen">
            <a:extLst>
              <a:ext uri="{28A0092B-C50C-407E-A947-70E740481C1C}">
                <a14:useLocalDpi xmlns:a14="http://schemas.microsoft.com/office/drawing/2010/main"/>
              </a:ext>
            </a:extLst>
          </a:blip>
          <a:stretch>
            <a:fillRect/>
          </a:stretch>
        </p:blipFill>
        <p:spPr>
          <a:xfrm>
            <a:off x="680658" y="5951218"/>
            <a:ext cx="845435" cy="353393"/>
          </a:xfrm>
          <a:prstGeom prst="rect">
            <a:avLst/>
          </a:prstGeom>
        </p:spPr>
      </p:pic>
    </p:spTree>
    <p:extLst>
      <p:ext uri="{BB962C8B-B14F-4D97-AF65-F5344CB8AC3E}">
        <p14:creationId xmlns:p14="http://schemas.microsoft.com/office/powerpoint/2010/main" val="3027853735"/>
      </p:ext>
    </p:extLst>
  </p:cSld>
  <p:clrMapOvr>
    <a:masterClrMapping/>
  </p:clrMapOvr>
</p:sldLayout>
</file>

<file path=ppt/slideLayouts/slideLayout61.xml><?xml version="1.0" encoding="utf-8"?>
<p:sldLayout xmlns:a="http://schemas.openxmlformats.org/drawingml/2006/main" xmlns:r="http://schemas.openxmlformats.org/officeDocument/2006/relationships" xmlns:p="http://schemas.openxmlformats.org/presentationml/2006/main" type="blank" preserve="1">
  <p:cSld name="Tomt">
    <p:spTree>
      <p:nvGrpSpPr>
        <p:cNvPr id="1" name=""/>
        <p:cNvGrpSpPr/>
        <p:nvPr/>
      </p:nvGrpSpPr>
      <p:grpSpPr>
        <a:xfrm>
          <a:off x="0" y="0"/>
          <a:ext cx="0" cy="0"/>
          <a:chOff x="0" y="0"/>
          <a:chExt cx="0" cy="0"/>
        </a:xfrm>
      </p:grpSpPr>
      <p:pic>
        <p:nvPicPr>
          <p:cNvPr id="4" name="Bilde 3" descr="Et bilde som inneholder utklipp&#10;&#10;&#10;&#10;Automatisk generert beskrivelse">
            <a:extLst>
              <a:ext uri="{FF2B5EF4-FFF2-40B4-BE49-F238E27FC236}">
                <a16:creationId xmlns:a16="http://schemas.microsoft.com/office/drawing/2014/main" id="{61FD7C88-6343-784C-AA84-28EE43BEC36A}"/>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295715" y="6177608"/>
            <a:ext cx="845435" cy="353393"/>
          </a:xfrm>
          <a:prstGeom prst="rect">
            <a:avLst/>
          </a:prstGeom>
        </p:spPr>
      </p:pic>
    </p:spTree>
    <p:extLst>
      <p:ext uri="{BB962C8B-B14F-4D97-AF65-F5344CB8AC3E}">
        <p14:creationId xmlns:p14="http://schemas.microsoft.com/office/powerpoint/2010/main" val="820861847"/>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26" Type="http://schemas.openxmlformats.org/officeDocument/2006/relationships/slideLayout" Target="../slideLayouts/slideLayout26.xml"/><Relationship Id="rId39" Type="http://schemas.openxmlformats.org/officeDocument/2006/relationships/slideLayout" Target="../slideLayouts/slideLayout39.xml"/><Relationship Id="rId3" Type="http://schemas.openxmlformats.org/officeDocument/2006/relationships/slideLayout" Target="../slideLayouts/slideLayout3.xml"/><Relationship Id="rId21" Type="http://schemas.openxmlformats.org/officeDocument/2006/relationships/slideLayout" Target="../slideLayouts/slideLayout21.xml"/><Relationship Id="rId34" Type="http://schemas.openxmlformats.org/officeDocument/2006/relationships/slideLayout" Target="../slideLayouts/slideLayout34.xml"/><Relationship Id="rId42" Type="http://schemas.openxmlformats.org/officeDocument/2006/relationships/slideLayout" Target="../slideLayouts/slideLayout42.xml"/><Relationship Id="rId47" Type="http://schemas.openxmlformats.org/officeDocument/2006/relationships/theme" Target="../theme/theme1.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5" Type="http://schemas.openxmlformats.org/officeDocument/2006/relationships/slideLayout" Target="../slideLayouts/slideLayout25.xml"/><Relationship Id="rId33" Type="http://schemas.openxmlformats.org/officeDocument/2006/relationships/slideLayout" Target="../slideLayouts/slideLayout33.xml"/><Relationship Id="rId38" Type="http://schemas.openxmlformats.org/officeDocument/2006/relationships/slideLayout" Target="../slideLayouts/slideLayout38.xml"/><Relationship Id="rId46" Type="http://schemas.openxmlformats.org/officeDocument/2006/relationships/slideLayout" Target="../slideLayouts/slideLayout46.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slideLayout" Target="../slideLayouts/slideLayout20.xml"/><Relationship Id="rId29" Type="http://schemas.openxmlformats.org/officeDocument/2006/relationships/slideLayout" Target="../slideLayouts/slideLayout29.xml"/><Relationship Id="rId41" Type="http://schemas.openxmlformats.org/officeDocument/2006/relationships/slideLayout" Target="../slideLayouts/slideLayout41.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24" Type="http://schemas.openxmlformats.org/officeDocument/2006/relationships/slideLayout" Target="../slideLayouts/slideLayout24.xml"/><Relationship Id="rId32" Type="http://schemas.openxmlformats.org/officeDocument/2006/relationships/slideLayout" Target="../slideLayouts/slideLayout32.xml"/><Relationship Id="rId37" Type="http://schemas.openxmlformats.org/officeDocument/2006/relationships/slideLayout" Target="../slideLayouts/slideLayout37.xml"/><Relationship Id="rId40" Type="http://schemas.openxmlformats.org/officeDocument/2006/relationships/slideLayout" Target="../slideLayouts/slideLayout40.xml"/><Relationship Id="rId45" Type="http://schemas.openxmlformats.org/officeDocument/2006/relationships/slideLayout" Target="../slideLayouts/slideLayout45.xml"/><Relationship Id="rId5" Type="http://schemas.openxmlformats.org/officeDocument/2006/relationships/slideLayout" Target="../slideLayouts/slideLayout5.xml"/><Relationship Id="rId15" Type="http://schemas.openxmlformats.org/officeDocument/2006/relationships/slideLayout" Target="../slideLayouts/slideLayout15.xml"/><Relationship Id="rId23" Type="http://schemas.openxmlformats.org/officeDocument/2006/relationships/slideLayout" Target="../slideLayouts/slideLayout23.xml"/><Relationship Id="rId28" Type="http://schemas.openxmlformats.org/officeDocument/2006/relationships/slideLayout" Target="../slideLayouts/slideLayout28.xml"/><Relationship Id="rId36" Type="http://schemas.openxmlformats.org/officeDocument/2006/relationships/slideLayout" Target="../slideLayouts/slideLayout36.xml"/><Relationship Id="rId10" Type="http://schemas.openxmlformats.org/officeDocument/2006/relationships/slideLayout" Target="../slideLayouts/slideLayout10.xml"/><Relationship Id="rId19" Type="http://schemas.openxmlformats.org/officeDocument/2006/relationships/slideLayout" Target="../slideLayouts/slideLayout19.xml"/><Relationship Id="rId31" Type="http://schemas.openxmlformats.org/officeDocument/2006/relationships/slideLayout" Target="../slideLayouts/slideLayout31.xml"/><Relationship Id="rId44" Type="http://schemas.openxmlformats.org/officeDocument/2006/relationships/slideLayout" Target="../slideLayouts/slideLayout44.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slideLayout" Target="../slideLayouts/slideLayout22.xml"/><Relationship Id="rId27" Type="http://schemas.openxmlformats.org/officeDocument/2006/relationships/slideLayout" Target="../slideLayouts/slideLayout27.xml"/><Relationship Id="rId30" Type="http://schemas.openxmlformats.org/officeDocument/2006/relationships/slideLayout" Target="../slideLayouts/slideLayout30.xml"/><Relationship Id="rId35" Type="http://schemas.openxmlformats.org/officeDocument/2006/relationships/slideLayout" Target="../slideLayouts/slideLayout35.xml"/><Relationship Id="rId43" Type="http://schemas.openxmlformats.org/officeDocument/2006/relationships/slideLayout" Target="../slideLayouts/slideLayout43.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54.xml"/><Relationship Id="rId13" Type="http://schemas.openxmlformats.org/officeDocument/2006/relationships/slideLayout" Target="../slideLayouts/slideLayout59.xml"/><Relationship Id="rId3" Type="http://schemas.openxmlformats.org/officeDocument/2006/relationships/slideLayout" Target="../slideLayouts/slideLayout49.xml"/><Relationship Id="rId7" Type="http://schemas.openxmlformats.org/officeDocument/2006/relationships/slideLayout" Target="../slideLayouts/slideLayout53.xml"/><Relationship Id="rId12" Type="http://schemas.openxmlformats.org/officeDocument/2006/relationships/slideLayout" Target="../slideLayouts/slideLayout58.xml"/><Relationship Id="rId2" Type="http://schemas.openxmlformats.org/officeDocument/2006/relationships/slideLayout" Target="../slideLayouts/slideLayout48.xml"/><Relationship Id="rId16" Type="http://schemas.openxmlformats.org/officeDocument/2006/relationships/theme" Target="../theme/theme2.xml"/><Relationship Id="rId1" Type="http://schemas.openxmlformats.org/officeDocument/2006/relationships/slideLayout" Target="../slideLayouts/slideLayout47.xml"/><Relationship Id="rId6" Type="http://schemas.openxmlformats.org/officeDocument/2006/relationships/slideLayout" Target="../slideLayouts/slideLayout52.xml"/><Relationship Id="rId11" Type="http://schemas.openxmlformats.org/officeDocument/2006/relationships/slideLayout" Target="../slideLayouts/slideLayout57.xml"/><Relationship Id="rId5" Type="http://schemas.openxmlformats.org/officeDocument/2006/relationships/slideLayout" Target="../slideLayouts/slideLayout51.xml"/><Relationship Id="rId15" Type="http://schemas.openxmlformats.org/officeDocument/2006/relationships/slideLayout" Target="../slideLayouts/slideLayout61.xml"/><Relationship Id="rId10" Type="http://schemas.openxmlformats.org/officeDocument/2006/relationships/slideLayout" Target="../slideLayouts/slideLayout56.xml"/><Relationship Id="rId4" Type="http://schemas.openxmlformats.org/officeDocument/2006/relationships/slideLayout" Target="../slideLayouts/slideLayout50.xml"/><Relationship Id="rId9" Type="http://schemas.openxmlformats.org/officeDocument/2006/relationships/slideLayout" Target="../slideLayouts/slideLayout55.xml"/><Relationship Id="rId14" Type="http://schemas.openxmlformats.org/officeDocument/2006/relationships/slideLayout" Target="../slideLayouts/slideLayout60.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Plassholder for tittel 1">
            <a:extLst>
              <a:ext uri="{FF2B5EF4-FFF2-40B4-BE49-F238E27FC236}">
                <a16:creationId xmlns:a16="http://schemas.microsoft.com/office/drawing/2014/main" id="{C1BAEA73-34F4-FC4E-A04E-D8CD13CC07AA}"/>
              </a:ext>
            </a:extLst>
          </p:cNvPr>
          <p:cNvSpPr>
            <a:spLocks noGrp="1"/>
          </p:cNvSpPr>
          <p:nvPr>
            <p:ph type="title"/>
          </p:nvPr>
        </p:nvSpPr>
        <p:spPr>
          <a:xfrm>
            <a:off x="961292" y="365125"/>
            <a:ext cx="10392508" cy="1325563"/>
          </a:xfrm>
          <a:prstGeom prst="rect">
            <a:avLst/>
          </a:prstGeom>
        </p:spPr>
        <p:txBody>
          <a:bodyPr vert="horz" lIns="91440" tIns="45720" rIns="91440" bIns="45720" rtlCol="0" anchor="ctr">
            <a:normAutofit/>
          </a:bodyPr>
          <a:lstStyle/>
          <a:p>
            <a:r>
              <a:rPr lang="nb-NO"/>
              <a:t>Klikk for å redigere tittelstil</a:t>
            </a:r>
          </a:p>
        </p:txBody>
      </p:sp>
      <p:sp>
        <p:nvSpPr>
          <p:cNvPr id="3" name="Plassholder for tekst 2">
            <a:extLst>
              <a:ext uri="{FF2B5EF4-FFF2-40B4-BE49-F238E27FC236}">
                <a16:creationId xmlns:a16="http://schemas.microsoft.com/office/drawing/2014/main" id="{21B6CA0A-85B8-2046-B593-F7CCB636AA74}"/>
              </a:ext>
            </a:extLst>
          </p:cNvPr>
          <p:cNvSpPr>
            <a:spLocks noGrp="1"/>
          </p:cNvSpPr>
          <p:nvPr>
            <p:ph type="body" idx="1"/>
          </p:nvPr>
        </p:nvSpPr>
        <p:spPr>
          <a:xfrm>
            <a:off x="961292" y="1825625"/>
            <a:ext cx="10392507" cy="4351338"/>
          </a:xfrm>
          <a:prstGeom prst="rect">
            <a:avLst/>
          </a:prstGeom>
        </p:spPr>
        <p:txBody>
          <a:bodyPr vert="horz" lIns="90000" tIns="45720" rIns="91440" bIns="45720" rtlCol="0">
            <a:normAutofit/>
          </a:bodyPr>
          <a:lstStyle/>
          <a:p>
            <a:r>
              <a:rPr lang="nb-NO"/>
              <a:t>Rediger tekststiler i malen
Andre nivå
Tredje nivå
Fjerde nivå
Femte nivå</a:t>
            </a:r>
          </a:p>
          <a:p>
            <a:pPr lvl="1"/>
            <a:r>
              <a:rPr lang="nb-NO"/>
              <a:t>Punkt under punktet	</a:t>
            </a:r>
          </a:p>
        </p:txBody>
      </p:sp>
      <p:sp>
        <p:nvSpPr>
          <p:cNvPr id="9" name="TekstSylinder 8">
            <a:extLst>
              <a:ext uri="{FF2B5EF4-FFF2-40B4-BE49-F238E27FC236}">
                <a16:creationId xmlns:a16="http://schemas.microsoft.com/office/drawing/2014/main" id="{1F616952-0E30-D94F-8510-46719335E800}"/>
              </a:ext>
            </a:extLst>
          </p:cNvPr>
          <p:cNvSpPr txBox="1"/>
          <p:nvPr userDrawn="1"/>
        </p:nvSpPr>
        <p:spPr>
          <a:xfrm>
            <a:off x="10007600" y="6553200"/>
            <a:ext cx="184731" cy="369332"/>
          </a:xfrm>
          <a:prstGeom prst="rect">
            <a:avLst/>
          </a:prstGeom>
          <a:noFill/>
        </p:spPr>
        <p:txBody>
          <a:bodyPr wrap="none" rtlCol="0">
            <a:spAutoFit/>
          </a:bodyPr>
          <a:lstStyle/>
          <a:p>
            <a:endParaRPr lang="nb-NO"/>
          </a:p>
        </p:txBody>
      </p:sp>
    </p:spTree>
    <p:extLst>
      <p:ext uri="{BB962C8B-B14F-4D97-AF65-F5344CB8AC3E}">
        <p14:creationId xmlns:p14="http://schemas.microsoft.com/office/powerpoint/2010/main" val="1025947034"/>
      </p:ext>
    </p:extLst>
  </p:cSld>
  <p:clrMap bg1="lt1" tx1="dk1" bg2="lt2" tx2="dk2" accent1="accent1" accent2="accent2" accent3="accent3" accent4="accent4" accent5="accent5" accent6="accent6" hlink="hlink" folHlink="folHlink"/>
  <p:sldLayoutIdLst>
    <p:sldLayoutId id="2147483656" r:id="rId1"/>
    <p:sldLayoutId id="2147483660" r:id="rId2"/>
    <p:sldLayoutId id="2147483687" r:id="rId3"/>
    <p:sldLayoutId id="2147483657" r:id="rId4"/>
    <p:sldLayoutId id="2147483661" r:id="rId5"/>
    <p:sldLayoutId id="2147483649" r:id="rId6"/>
    <p:sldLayoutId id="2147483650" r:id="rId7"/>
    <p:sldLayoutId id="2147483681" r:id="rId8"/>
    <p:sldLayoutId id="2147483659" r:id="rId9"/>
    <p:sldLayoutId id="2147483651" r:id="rId10"/>
    <p:sldLayoutId id="2147483652" r:id="rId11"/>
    <p:sldLayoutId id="2147483654" r:id="rId12"/>
    <p:sldLayoutId id="2147483662" r:id="rId13"/>
    <p:sldLayoutId id="2147483719" r:id="rId14"/>
    <p:sldLayoutId id="2147483686" r:id="rId15"/>
    <p:sldLayoutId id="2147483655" r:id="rId16"/>
    <p:sldLayoutId id="2147483691" r:id="rId17"/>
    <p:sldLayoutId id="2147483692" r:id="rId18"/>
    <p:sldLayoutId id="2147483688" r:id="rId19"/>
    <p:sldLayoutId id="2147483720" r:id="rId20"/>
    <p:sldLayoutId id="2147483703" r:id="rId21"/>
    <p:sldLayoutId id="2147483704" r:id="rId22"/>
    <p:sldLayoutId id="2147483705" r:id="rId23"/>
    <p:sldLayoutId id="2147483706" r:id="rId24"/>
    <p:sldLayoutId id="2147483707" r:id="rId25"/>
    <p:sldLayoutId id="2147483708" r:id="rId26"/>
    <p:sldLayoutId id="2147483709" r:id="rId27"/>
    <p:sldLayoutId id="2147483710" r:id="rId28"/>
    <p:sldLayoutId id="2147483711" r:id="rId29"/>
    <p:sldLayoutId id="2147483712" r:id="rId30"/>
    <p:sldLayoutId id="2147483713" r:id="rId31"/>
    <p:sldLayoutId id="2147483714" r:id="rId32"/>
    <p:sldLayoutId id="2147483669" r:id="rId33"/>
    <p:sldLayoutId id="2147483670" r:id="rId34"/>
    <p:sldLayoutId id="2147483715" r:id="rId35"/>
    <p:sldLayoutId id="2147483716" r:id="rId36"/>
    <p:sldLayoutId id="2147483717" r:id="rId37"/>
    <p:sldLayoutId id="2147483672" r:id="rId38"/>
    <p:sldLayoutId id="2147483673" r:id="rId39"/>
    <p:sldLayoutId id="2147483792" r:id="rId40"/>
    <p:sldLayoutId id="2147483790" r:id="rId41"/>
    <p:sldLayoutId id="2147483795" r:id="rId42"/>
    <p:sldLayoutId id="2147483722" r:id="rId43"/>
    <p:sldLayoutId id="2147483694" r:id="rId44"/>
    <p:sldLayoutId id="2147483798" r:id="rId45"/>
    <p:sldLayoutId id="2147483799" r:id="rId46"/>
  </p:sldLayoutIdLst>
  <p:txStyles>
    <p:titleStyle>
      <a:lvl1pPr algn="l" defTabSz="914400" rtl="0" eaLnBrk="1" latinLnBrk="0" hangingPunct="1">
        <a:lnSpc>
          <a:spcPct val="90000"/>
        </a:lnSpc>
        <a:spcBef>
          <a:spcPct val="0"/>
        </a:spcBef>
        <a:buNone/>
        <a:defRPr sz="2400" b="1" i="0" kern="1200">
          <a:solidFill>
            <a:schemeClr val="tx1"/>
          </a:solidFill>
          <a:latin typeface="Helvetica" pitchFamily="2" charset="0"/>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000" b="0" i="0" kern="1200">
          <a:solidFill>
            <a:schemeClr val="tx1"/>
          </a:solidFill>
          <a:latin typeface="Helvetica" pitchFamily="2" charset="0"/>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Helvetica" pitchFamily="2"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nb-NO"/>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Pr>
        <a:solidFill>
          <a:srgbClr val="141E28"/>
        </a:solidFill>
        <a:effectLst/>
      </p:bgPr>
    </p:bg>
    <p:spTree>
      <p:nvGrpSpPr>
        <p:cNvPr id="1" name=""/>
        <p:cNvGrpSpPr/>
        <p:nvPr/>
      </p:nvGrpSpPr>
      <p:grpSpPr>
        <a:xfrm>
          <a:off x="0" y="0"/>
          <a:ext cx="0" cy="0"/>
          <a:chOff x="0" y="0"/>
          <a:chExt cx="0" cy="0"/>
        </a:xfrm>
      </p:grpSpPr>
      <p:sp>
        <p:nvSpPr>
          <p:cNvPr id="2" name="Plassholder for tittel 1">
            <a:extLst>
              <a:ext uri="{FF2B5EF4-FFF2-40B4-BE49-F238E27FC236}">
                <a16:creationId xmlns:a16="http://schemas.microsoft.com/office/drawing/2014/main" id="{C1BAEA73-34F4-FC4E-A04E-D8CD13CC07AA}"/>
              </a:ext>
            </a:extLst>
          </p:cNvPr>
          <p:cNvSpPr>
            <a:spLocks noGrp="1"/>
          </p:cNvSpPr>
          <p:nvPr>
            <p:ph type="title"/>
          </p:nvPr>
        </p:nvSpPr>
        <p:spPr>
          <a:xfrm>
            <a:off x="961292" y="365125"/>
            <a:ext cx="10392508" cy="1325563"/>
          </a:xfrm>
          <a:prstGeom prst="rect">
            <a:avLst/>
          </a:prstGeom>
        </p:spPr>
        <p:txBody>
          <a:bodyPr vert="horz" lIns="91440" tIns="45720" rIns="91440" bIns="45720" rtlCol="0" anchor="ctr">
            <a:normAutofit/>
          </a:bodyPr>
          <a:lstStyle/>
          <a:p>
            <a:r>
              <a:rPr lang="nb-NO"/>
              <a:t>Klikk for å redigere tittelstil</a:t>
            </a:r>
          </a:p>
        </p:txBody>
      </p:sp>
      <p:sp>
        <p:nvSpPr>
          <p:cNvPr id="3" name="Plassholder for tekst 2">
            <a:extLst>
              <a:ext uri="{FF2B5EF4-FFF2-40B4-BE49-F238E27FC236}">
                <a16:creationId xmlns:a16="http://schemas.microsoft.com/office/drawing/2014/main" id="{21B6CA0A-85B8-2046-B593-F7CCB636AA74}"/>
              </a:ext>
            </a:extLst>
          </p:cNvPr>
          <p:cNvSpPr>
            <a:spLocks noGrp="1"/>
          </p:cNvSpPr>
          <p:nvPr>
            <p:ph type="body" idx="1"/>
          </p:nvPr>
        </p:nvSpPr>
        <p:spPr>
          <a:xfrm>
            <a:off x="961292" y="1825625"/>
            <a:ext cx="10392507" cy="4351338"/>
          </a:xfrm>
          <a:prstGeom prst="rect">
            <a:avLst/>
          </a:prstGeom>
        </p:spPr>
        <p:txBody>
          <a:bodyPr vert="horz" lIns="91440" tIns="45720" rIns="91440" bIns="45720" rtlCol="0">
            <a:normAutofit/>
          </a:bodyPr>
          <a:lstStyle/>
          <a:p>
            <a:r>
              <a:rPr lang="nb-NO"/>
              <a:t>Rediger tekststiler i malen
Andre nivå
Tredje nivå
Fjerde nivå
Femte nivå</a:t>
            </a:r>
          </a:p>
        </p:txBody>
      </p:sp>
      <p:sp>
        <p:nvSpPr>
          <p:cNvPr id="9" name="TekstSylinder 8">
            <a:extLst>
              <a:ext uri="{FF2B5EF4-FFF2-40B4-BE49-F238E27FC236}">
                <a16:creationId xmlns:a16="http://schemas.microsoft.com/office/drawing/2014/main" id="{1F616952-0E30-D94F-8510-46719335E800}"/>
              </a:ext>
            </a:extLst>
          </p:cNvPr>
          <p:cNvSpPr txBox="1"/>
          <p:nvPr userDrawn="1"/>
        </p:nvSpPr>
        <p:spPr>
          <a:xfrm>
            <a:off x="10007600" y="6553200"/>
            <a:ext cx="184731" cy="369332"/>
          </a:xfrm>
          <a:prstGeom prst="rect">
            <a:avLst/>
          </a:prstGeom>
          <a:noFill/>
        </p:spPr>
        <p:txBody>
          <a:bodyPr wrap="none" rtlCol="0">
            <a:spAutoFit/>
          </a:bodyPr>
          <a:lstStyle/>
          <a:p>
            <a:endParaRPr lang="nb-NO"/>
          </a:p>
        </p:txBody>
      </p:sp>
    </p:spTree>
    <p:extLst>
      <p:ext uri="{BB962C8B-B14F-4D97-AF65-F5344CB8AC3E}">
        <p14:creationId xmlns:p14="http://schemas.microsoft.com/office/powerpoint/2010/main" val="1085371089"/>
      </p:ext>
    </p:extLst>
  </p:cSld>
  <p:clrMap bg1="lt1" tx1="dk1" bg2="lt2" tx2="dk2" accent1="accent1" accent2="accent2" accent3="accent3" accent4="accent4" accent5="accent5" accent6="accent6" hlink="hlink" folHlink="folHlink"/>
  <p:sldLayoutIdLst>
    <p:sldLayoutId id="2147483668" r:id="rId1"/>
    <p:sldLayoutId id="2147483671" r:id="rId2"/>
    <p:sldLayoutId id="2147483796" r:id="rId3"/>
    <p:sldLayoutId id="2147483685" r:id="rId4"/>
    <p:sldLayoutId id="2147483797" r:id="rId5"/>
    <p:sldLayoutId id="2147483684" r:id="rId6"/>
    <p:sldLayoutId id="2147483682" r:id="rId7"/>
    <p:sldLayoutId id="2147483674" r:id="rId8"/>
    <p:sldLayoutId id="2147483675" r:id="rId9"/>
    <p:sldLayoutId id="2147483676" r:id="rId10"/>
    <p:sldLayoutId id="2147483677" r:id="rId11"/>
    <p:sldLayoutId id="2147483678" r:id="rId12"/>
    <p:sldLayoutId id="2147483683" r:id="rId13"/>
    <p:sldLayoutId id="2147483679" r:id="rId14"/>
    <p:sldLayoutId id="2147483680" r:id="rId15"/>
  </p:sldLayoutIdLst>
  <p:txStyles>
    <p:titleStyle>
      <a:lvl1pPr algn="l" defTabSz="914400" rtl="0" eaLnBrk="1" latinLnBrk="0" hangingPunct="1">
        <a:lnSpc>
          <a:spcPct val="90000"/>
        </a:lnSpc>
        <a:spcBef>
          <a:spcPct val="0"/>
        </a:spcBef>
        <a:buNone/>
        <a:defRPr sz="2400" b="1" i="0" kern="1200">
          <a:solidFill>
            <a:schemeClr val="bg1"/>
          </a:solidFill>
          <a:latin typeface="Helvetica" pitchFamily="2" charset="0"/>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b="0" i="0" kern="1200">
          <a:solidFill>
            <a:schemeClr val="bg1"/>
          </a:solidFill>
          <a:latin typeface="Helvetica" pitchFamily="2" charset="0"/>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nb-NO"/>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microsoft.com/office/2018/10/relationships/comments" Target="../comments/modernComment_7FFE5767_5055077C.xml"/><Relationship Id="rId2" Type="http://schemas.openxmlformats.org/officeDocument/2006/relationships/notesSlide" Target="../notesSlides/notesSlide1.xml"/><Relationship Id="rId1" Type="http://schemas.openxmlformats.org/officeDocument/2006/relationships/slideLayout" Target="../slideLayouts/slideLayout11.xml"/><Relationship Id="rId5" Type="http://schemas.openxmlformats.org/officeDocument/2006/relationships/image" Target="../media/image15.svg"/><Relationship Id="rId4" Type="http://schemas.openxmlformats.org/officeDocument/2006/relationships/image" Target="../media/image14.png"/></Relationships>
</file>

<file path=ppt/slides/_rels/slide2.xml.rels><?xml version="1.0" encoding="UTF-8" standalone="yes"?>
<Relationships xmlns="http://schemas.openxmlformats.org/package/2006/relationships"><Relationship Id="rId8" Type="http://schemas.openxmlformats.org/officeDocument/2006/relationships/image" Target="../media/image21.svg"/><Relationship Id="rId3" Type="http://schemas.openxmlformats.org/officeDocument/2006/relationships/image" Target="../media/image16.png"/><Relationship Id="rId7" Type="http://schemas.openxmlformats.org/officeDocument/2006/relationships/image" Target="../media/image20.png"/><Relationship Id="rId12" Type="http://schemas.openxmlformats.org/officeDocument/2006/relationships/image" Target="../media/image25.svg"/><Relationship Id="rId2" Type="http://schemas.openxmlformats.org/officeDocument/2006/relationships/notesSlide" Target="../notesSlides/notesSlide2.xml"/><Relationship Id="rId1" Type="http://schemas.openxmlformats.org/officeDocument/2006/relationships/slideLayout" Target="../slideLayouts/slideLayout11.xml"/><Relationship Id="rId6" Type="http://schemas.openxmlformats.org/officeDocument/2006/relationships/image" Target="../media/image19.svg"/><Relationship Id="rId11" Type="http://schemas.openxmlformats.org/officeDocument/2006/relationships/image" Target="../media/image24.png"/><Relationship Id="rId5" Type="http://schemas.openxmlformats.org/officeDocument/2006/relationships/image" Target="../media/image18.png"/><Relationship Id="rId10" Type="http://schemas.openxmlformats.org/officeDocument/2006/relationships/image" Target="../media/image23.svg"/><Relationship Id="rId4" Type="http://schemas.openxmlformats.org/officeDocument/2006/relationships/image" Target="../media/image17.svg"/><Relationship Id="rId9" Type="http://schemas.openxmlformats.org/officeDocument/2006/relationships/image" Target="../media/image22.png"/></Relationships>
</file>

<file path=ppt/slides/_rels/slide3.xml.rels><?xml version="1.0" encoding="UTF-8" standalone="yes"?>
<Relationships xmlns="http://schemas.openxmlformats.org/package/2006/relationships"><Relationship Id="rId3" Type="http://schemas.openxmlformats.org/officeDocument/2006/relationships/image" Target="../media/image26.emf"/><Relationship Id="rId7" Type="http://schemas.openxmlformats.org/officeDocument/2006/relationships/image" Target="../media/image30.jpg"/><Relationship Id="rId2" Type="http://schemas.openxmlformats.org/officeDocument/2006/relationships/notesSlide" Target="../notesSlides/notesSlide3.xml"/><Relationship Id="rId1" Type="http://schemas.openxmlformats.org/officeDocument/2006/relationships/slideLayout" Target="../slideLayouts/slideLayout46.xml"/><Relationship Id="rId6" Type="http://schemas.openxmlformats.org/officeDocument/2006/relationships/image" Target="../media/image29.png"/><Relationship Id="rId5" Type="http://schemas.openxmlformats.org/officeDocument/2006/relationships/image" Target="../media/image28.emf"/><Relationship Id="rId4" Type="http://schemas.openxmlformats.org/officeDocument/2006/relationships/image" Target="../media/image27.emf"/></Relationships>
</file>

<file path=ppt/slides/_rels/slide4.xml.rels><?xml version="1.0" encoding="UTF-8" standalone="yes"?>
<Relationships xmlns="http://schemas.openxmlformats.org/package/2006/relationships"><Relationship Id="rId3" Type="http://schemas.openxmlformats.org/officeDocument/2006/relationships/image" Target="../media/image31.png"/><Relationship Id="rId2" Type="http://schemas.openxmlformats.org/officeDocument/2006/relationships/notesSlide" Target="../notesSlides/notesSlide4.xml"/><Relationship Id="rId1" Type="http://schemas.openxmlformats.org/officeDocument/2006/relationships/slideLayout" Target="../slideLayouts/slideLayout44.xml"/><Relationship Id="rId6" Type="http://schemas.openxmlformats.org/officeDocument/2006/relationships/image" Target="../media/image25.svg"/><Relationship Id="rId5" Type="http://schemas.openxmlformats.org/officeDocument/2006/relationships/image" Target="../media/image24.png"/><Relationship Id="rId4" Type="http://schemas.openxmlformats.org/officeDocument/2006/relationships/image" Target="../media/image32.png"/></Relationships>
</file>

<file path=ppt/slides/_rels/slide5.xml.rels><?xml version="1.0" encoding="UTF-8" standalone="yes"?>
<Relationships xmlns="http://schemas.openxmlformats.org/package/2006/relationships"><Relationship Id="rId3" Type="http://schemas.openxmlformats.org/officeDocument/2006/relationships/image" Target="../media/image26.emf"/><Relationship Id="rId2" Type="http://schemas.openxmlformats.org/officeDocument/2006/relationships/notesSlide" Target="../notesSlides/notesSlide5.xml"/><Relationship Id="rId1" Type="http://schemas.openxmlformats.org/officeDocument/2006/relationships/slideLayout" Target="../slideLayouts/slideLayout46.xml"/><Relationship Id="rId6" Type="http://schemas.openxmlformats.org/officeDocument/2006/relationships/image" Target="../media/image29.png"/><Relationship Id="rId5" Type="http://schemas.openxmlformats.org/officeDocument/2006/relationships/image" Target="../media/image28.emf"/><Relationship Id="rId4" Type="http://schemas.openxmlformats.org/officeDocument/2006/relationships/image" Target="../media/image27.emf"/></Relationships>
</file>

<file path=ppt/slides/_rels/slide6.xml.rels><?xml version="1.0" encoding="UTF-8" standalone="yes"?>
<Relationships xmlns="http://schemas.openxmlformats.org/package/2006/relationships"><Relationship Id="rId3" Type="http://schemas.openxmlformats.org/officeDocument/2006/relationships/image" Target="../media/image33.png"/><Relationship Id="rId2" Type="http://schemas.openxmlformats.org/officeDocument/2006/relationships/notesSlide" Target="../notesSlides/notesSlide6.xml"/><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3" Type="http://schemas.microsoft.com/office/2018/10/relationships/comments" Target="../comments/modernComment_7FFE57F9_7E1261FF.xml"/><Relationship Id="rId2" Type="http://schemas.openxmlformats.org/officeDocument/2006/relationships/notesSlide" Target="../notesSlides/notesSlide7.xml"/><Relationship Id="rId1" Type="http://schemas.openxmlformats.org/officeDocument/2006/relationships/slideLayout" Target="../slideLayouts/slideLayout14.xml"/></Relationships>
</file>

<file path=ppt/slides/_rels/slide8.xml.rels><?xml version="1.0" encoding="UTF-8" standalone="yes"?>
<Relationships xmlns="http://schemas.openxmlformats.org/package/2006/relationships"><Relationship Id="rId3" Type="http://schemas.microsoft.com/office/2018/10/relationships/comments" Target="../comments/modernComment_7FFE5864_E691B1D1.xml"/><Relationship Id="rId2" Type="http://schemas.openxmlformats.org/officeDocument/2006/relationships/notesSlide" Target="../notesSlides/notesSlide8.xml"/><Relationship Id="rId1" Type="http://schemas.openxmlformats.org/officeDocument/2006/relationships/slideLayout" Target="../slideLayouts/slideLayout14.xml"/></Relationships>
</file>

<file path=ppt/slides/_rels/slide9.xml.rels><?xml version="1.0" encoding="UTF-8" standalone="yes"?>
<Relationships xmlns="http://schemas.openxmlformats.org/package/2006/relationships"><Relationship Id="rId3" Type="http://schemas.microsoft.com/office/2018/10/relationships/comments" Target="../comments/modernComment_7FFE5865_E4A0A8CF.xml"/><Relationship Id="rId2" Type="http://schemas.openxmlformats.org/officeDocument/2006/relationships/notesSlide" Target="../notesSlides/notesSlide9.xml"/><Relationship Id="rId1" Type="http://schemas.openxmlformats.org/officeDocument/2006/relationships/slideLayout" Target="../slideLayouts/slideLayout14.xml"/></Relationships>
</file>

<file path=ppt/slides/_rels/slide10.xml.rels><?xml version="1.0" encoding="UTF-8" standalone="yes"?>
<Relationships xmlns="http://schemas.openxmlformats.org/package/2006/relationships"><Relationship Id="rId3" Type="http://schemas.microsoft.com/office/2018/10/relationships/comments" Target="../comments/modernComment_7FFE5866_701CCFB4.xml"/><Relationship Id="rId2" Type="http://schemas.openxmlformats.org/officeDocument/2006/relationships/notesSlide" Target="../notesSlides/notesSlide10.xml"/><Relationship Id="rId1" Type="http://schemas.openxmlformats.org/officeDocument/2006/relationships/slideLayout" Target="../slideLayouts/slideLayout14.xml"/></Relationships>
</file>

<file path=ppt/slides/_rels/slide11.xml.rels><?xml version="1.0" encoding="UTF-8" standalone="yes"?>
<Relationships xmlns="http://schemas.openxmlformats.org/package/2006/relationships"><Relationship Id="rId3" Type="http://schemas.microsoft.com/office/2018/10/relationships/comments" Target="../comments/modernComment_7FFE5867_7692EF9F.xml"/><Relationship Id="rId2" Type="http://schemas.openxmlformats.org/officeDocument/2006/relationships/notesSlide" Target="../notesSlides/notesSlide11.xml"/><Relationship Id="rId1" Type="http://schemas.openxmlformats.org/officeDocument/2006/relationships/slideLayout" Target="../slideLayouts/slideLayout14.xml"/></Relationships>
</file>

<file path=ppt/slides/_rels/slide12.xml.rels><?xml version="1.0" encoding="UTF-8" standalone="yes"?>
<Relationships xmlns="http://schemas.openxmlformats.org/package/2006/relationships"><Relationship Id="rId3" Type="http://schemas.microsoft.com/office/2018/10/relationships/comments" Target="../comments/modernComment_7FFE5868_411203CA.xml"/><Relationship Id="rId2" Type="http://schemas.openxmlformats.org/officeDocument/2006/relationships/notesSlide" Target="../notesSlides/notesSlide12.xml"/><Relationship Id="rId1" Type="http://schemas.openxmlformats.org/officeDocument/2006/relationships/slideLayout" Target="../slideLayouts/slideLayout14.xml"/></Relationships>
</file>

<file path=ppt/slides/_rels/slide13.xml.rels><?xml version="1.0" encoding="UTF-8" standalone="yes"?>
<Relationships xmlns="http://schemas.openxmlformats.org/package/2006/relationships"><Relationship Id="rId3" Type="http://schemas.microsoft.com/office/2018/10/relationships/comments" Target="../comments/modernComment_7FFE5869_985E1042.xml"/><Relationship Id="rId2" Type="http://schemas.openxmlformats.org/officeDocument/2006/relationships/notesSlide" Target="../notesSlides/notesSlide13.xml"/><Relationship Id="rId1" Type="http://schemas.openxmlformats.org/officeDocument/2006/relationships/slideLayout" Target="../slideLayouts/slideLayout14.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11.xml"/></Relationships>
</file>

<file path=ppt/slides/_rels/slide15.xml.rels><?xml version="1.0" encoding="UTF-8" standalone="yes"?>
<Relationships xmlns="http://schemas.openxmlformats.org/package/2006/relationships"><Relationship Id="rId3" Type="http://schemas.openxmlformats.org/officeDocument/2006/relationships/image" Target="../media/image34.png"/><Relationship Id="rId2" Type="http://schemas.openxmlformats.org/officeDocument/2006/relationships/notesSlide" Target="../notesSlides/notesSlide15.xml"/><Relationship Id="rId1" Type="http://schemas.openxmlformats.org/officeDocument/2006/relationships/slideLayout" Target="../slideLayouts/slideLayout7.xml"/><Relationship Id="rId4" Type="http://schemas.openxmlformats.org/officeDocument/2006/relationships/hyperlink" Target="https://www.ntnu.no/fremtidenshumsam" TargetMode="Externa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55" name="Title 1">
            <a:extLst>
              <a:ext uri="{FF2B5EF4-FFF2-40B4-BE49-F238E27FC236}">
                <a16:creationId xmlns:a16="http://schemas.microsoft.com/office/drawing/2014/main" id="{047449BC-9027-A957-CD77-5A7EBF0A229E}"/>
              </a:ext>
            </a:extLst>
          </p:cNvPr>
          <p:cNvSpPr>
            <a:spLocks noGrp="1"/>
          </p:cNvSpPr>
          <p:nvPr>
            <p:ph type="title"/>
          </p:nvPr>
        </p:nvSpPr>
        <p:spPr>
          <a:xfrm>
            <a:off x="263237" y="117371"/>
            <a:ext cx="11928763" cy="1325563"/>
          </a:xfrm>
        </p:spPr>
        <p:txBody>
          <a:bodyPr>
            <a:normAutofit fontScale="90000"/>
          </a:bodyPr>
          <a:lstStyle/>
          <a:p>
            <a:pPr algn="ctr"/>
            <a:r>
              <a:rPr lang="en-US" sz="3600">
                <a:latin typeface="Helvetica"/>
                <a:cs typeface="Helvetica"/>
              </a:rPr>
              <a:t> </a:t>
            </a:r>
            <a:br>
              <a:rPr lang="en-US" sz="3600"/>
            </a:br>
            <a:br>
              <a:rPr lang="en-US" sz="3600"/>
            </a:br>
            <a:endParaRPr lang="en-US" sz="3600"/>
          </a:p>
        </p:txBody>
      </p:sp>
      <p:sp>
        <p:nvSpPr>
          <p:cNvPr id="4" name="Tittel 1">
            <a:extLst>
              <a:ext uri="{FF2B5EF4-FFF2-40B4-BE49-F238E27FC236}">
                <a16:creationId xmlns:a16="http://schemas.microsoft.com/office/drawing/2014/main" id="{E72027B4-5BC7-4794-90C1-6D4AC475DF4D}"/>
              </a:ext>
            </a:extLst>
          </p:cNvPr>
          <p:cNvSpPr txBox="1">
            <a:spLocks/>
          </p:cNvSpPr>
          <p:nvPr/>
        </p:nvSpPr>
        <p:spPr>
          <a:xfrm>
            <a:off x="0" y="242195"/>
            <a:ext cx="12192000" cy="1325563"/>
          </a:xfrm>
          <a:prstGeom prst="rect">
            <a:avLst/>
          </a:prstGeom>
        </p:spPr>
        <p:txBody>
          <a:bodyPr lIns="91440" tIns="45720" rIns="91440" bIns="45720" anchor="t">
            <a:noAutofit/>
          </a:bodyPr>
          <a:lstStyle>
            <a:lvl1pPr algn="l" defTabSz="914400" rtl="0" eaLnBrk="1" latinLnBrk="0" hangingPunct="1">
              <a:lnSpc>
                <a:spcPct val="90000"/>
              </a:lnSpc>
              <a:spcBef>
                <a:spcPct val="0"/>
              </a:spcBef>
              <a:buNone/>
              <a:defRPr sz="2400" b="1" i="0" kern="1200">
                <a:solidFill>
                  <a:schemeClr val="tx1"/>
                </a:solidFill>
                <a:latin typeface="Helvetica" pitchFamily="2" charset="0"/>
                <a:ea typeface="+mj-ea"/>
                <a:cs typeface="+mj-cs"/>
              </a:defRPr>
            </a:lvl1pPr>
          </a:lstStyle>
          <a:p>
            <a:pPr algn="ctr"/>
            <a:endParaRPr lang="nb-NO" sz="4400">
              <a:solidFill>
                <a:srgbClr val="D2002B"/>
              </a:solidFill>
              <a:latin typeface="Calibri" panose="020F0502020204030204" pitchFamily="34" charset="0"/>
              <a:cs typeface="Times New Roman" panose="02020603050405020304" pitchFamily="18" charset="0"/>
            </a:endParaRPr>
          </a:p>
        </p:txBody>
      </p:sp>
      <p:sp>
        <p:nvSpPr>
          <p:cNvPr id="3" name="Tittel 1">
            <a:extLst>
              <a:ext uri="{FF2B5EF4-FFF2-40B4-BE49-F238E27FC236}">
                <a16:creationId xmlns:a16="http://schemas.microsoft.com/office/drawing/2014/main" id="{88D3C2C0-F11A-04F5-465B-4686DD794F8A}"/>
              </a:ext>
            </a:extLst>
          </p:cNvPr>
          <p:cNvSpPr txBox="1">
            <a:spLocks/>
          </p:cNvSpPr>
          <p:nvPr/>
        </p:nvSpPr>
        <p:spPr>
          <a:xfrm>
            <a:off x="-1" y="224"/>
            <a:ext cx="12191999" cy="1325563"/>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2400" b="1" i="0" kern="1200">
                <a:solidFill>
                  <a:srgbClr val="D2002B"/>
                </a:solidFill>
                <a:latin typeface="Helvetica" pitchFamily="2" charset="0"/>
                <a:ea typeface="+mj-ea"/>
                <a:cs typeface="+mj-cs"/>
              </a:defRPr>
            </a:lvl1pPr>
          </a:lstStyle>
          <a:p>
            <a:pPr algn="ctr"/>
            <a:r>
              <a:rPr lang="nb-NO" sz="4000" dirty="0">
                <a:latin typeface="Helvetica"/>
                <a:cs typeface="Helvetica"/>
              </a:rPr>
              <a:t>Kompetansekart/kompetanseprofiler som verktøy for å bevisstgjøre på overførbar kompetanse?</a:t>
            </a:r>
            <a:endParaRPr lang="nb-NO" sz="4000" dirty="0">
              <a:cs typeface="Helvetica"/>
            </a:endParaRPr>
          </a:p>
        </p:txBody>
      </p:sp>
      <p:pic>
        <p:nvPicPr>
          <p:cNvPr id="5" name="Grafikk 4">
            <a:extLst>
              <a:ext uri="{FF2B5EF4-FFF2-40B4-BE49-F238E27FC236}">
                <a16:creationId xmlns:a16="http://schemas.microsoft.com/office/drawing/2014/main" id="{C993A2C0-E159-8FA4-A358-9F60891C89ED}"/>
              </a:ext>
            </a:extLst>
          </p:cNvPr>
          <p:cNvPicPr>
            <a:picLocks noChangeAspect="1"/>
          </p:cNvPicPr>
          <p:nvPr/>
        </p:nvPicPr>
        <p:blipFill>
          <a:blip r:embed="rId4">
            <a:extLst>
              <a:ext uri="{96DAC541-7B7A-43D3-8B79-37D633B846F1}">
                <asvg:svgBlip xmlns:asvg="http://schemas.microsoft.com/office/drawing/2016/SVG/main" r:embed="rId5"/>
              </a:ext>
            </a:extLst>
          </a:blip>
          <a:stretch>
            <a:fillRect/>
          </a:stretch>
        </p:blipFill>
        <p:spPr>
          <a:xfrm>
            <a:off x="896898" y="1567758"/>
            <a:ext cx="10211365" cy="4356849"/>
          </a:xfrm>
          <a:prstGeom prst="rect">
            <a:avLst/>
          </a:prstGeom>
        </p:spPr>
      </p:pic>
    </p:spTree>
    <p:extLst>
      <p:ext uri="{BB962C8B-B14F-4D97-AF65-F5344CB8AC3E}">
        <p14:creationId xmlns:p14="http://schemas.microsoft.com/office/powerpoint/2010/main" val="1347749756"/>
      </p:ext>
    </p:extLst>
  </p:cSld>
  <p:clrMapOvr>
    <a:masterClrMapping/>
  </p:clrMapOvr>
  <p:extLst>
    <p:ext uri="{6950BFC3-D8DA-4A85-94F7-54DA5524770B}">
      <p188:commentRel xmlns:p188="http://schemas.microsoft.com/office/powerpoint/2018/8/main" r:id="rId3"/>
    </p:ext>
  </p:extLst>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E934EB6-DECD-6125-0CEA-57DAE44A4D2B}"/>
            </a:ext>
          </a:extLst>
        </p:cNvPr>
        <p:cNvGrpSpPr/>
        <p:nvPr/>
      </p:nvGrpSpPr>
      <p:grpSpPr>
        <a:xfrm>
          <a:off x="0" y="0"/>
          <a:ext cx="0" cy="0"/>
          <a:chOff x="0" y="0"/>
          <a:chExt cx="0" cy="0"/>
        </a:xfrm>
      </p:grpSpPr>
      <p:sp>
        <p:nvSpPr>
          <p:cNvPr id="2055" name="Title 1">
            <a:extLst>
              <a:ext uri="{FF2B5EF4-FFF2-40B4-BE49-F238E27FC236}">
                <a16:creationId xmlns:a16="http://schemas.microsoft.com/office/drawing/2014/main" id="{3F8CF346-8E03-0758-9AAB-21A76370CECB}"/>
              </a:ext>
            </a:extLst>
          </p:cNvPr>
          <p:cNvSpPr>
            <a:spLocks noGrp="1"/>
          </p:cNvSpPr>
          <p:nvPr>
            <p:ph type="title"/>
          </p:nvPr>
        </p:nvSpPr>
        <p:spPr>
          <a:xfrm>
            <a:off x="263237" y="117371"/>
            <a:ext cx="11928763" cy="1325563"/>
          </a:xfrm>
        </p:spPr>
        <p:txBody>
          <a:bodyPr>
            <a:normAutofit fontScale="90000"/>
          </a:bodyPr>
          <a:lstStyle/>
          <a:p>
            <a:pPr algn="ctr"/>
            <a:r>
              <a:rPr lang="en-US" sz="3600">
                <a:latin typeface="Helvetica"/>
                <a:cs typeface="Helvetica"/>
              </a:rPr>
              <a:t> </a:t>
            </a:r>
            <a:br>
              <a:rPr lang="en-US" sz="3600"/>
            </a:br>
            <a:br>
              <a:rPr lang="en-US" sz="3600"/>
            </a:br>
            <a:endParaRPr lang="en-US" sz="3600"/>
          </a:p>
        </p:txBody>
      </p:sp>
      <p:sp>
        <p:nvSpPr>
          <p:cNvPr id="4" name="Tittel 1">
            <a:extLst>
              <a:ext uri="{FF2B5EF4-FFF2-40B4-BE49-F238E27FC236}">
                <a16:creationId xmlns:a16="http://schemas.microsoft.com/office/drawing/2014/main" id="{586A3FD0-FE3F-EED3-A3D4-70F0B144B3E5}"/>
              </a:ext>
            </a:extLst>
          </p:cNvPr>
          <p:cNvSpPr txBox="1">
            <a:spLocks/>
          </p:cNvSpPr>
          <p:nvPr/>
        </p:nvSpPr>
        <p:spPr>
          <a:xfrm>
            <a:off x="0" y="242195"/>
            <a:ext cx="12192000" cy="1325563"/>
          </a:xfrm>
          <a:prstGeom prst="rect">
            <a:avLst/>
          </a:prstGeom>
        </p:spPr>
        <p:txBody>
          <a:bodyPr lIns="91440" tIns="45720" rIns="91440" bIns="45720" anchor="t">
            <a:noAutofit/>
          </a:bodyPr>
          <a:lstStyle>
            <a:lvl1pPr algn="l" defTabSz="914400" rtl="0" eaLnBrk="1" latinLnBrk="0" hangingPunct="1">
              <a:lnSpc>
                <a:spcPct val="90000"/>
              </a:lnSpc>
              <a:spcBef>
                <a:spcPct val="0"/>
              </a:spcBef>
              <a:buNone/>
              <a:defRPr sz="2400" b="1" i="0" kern="1200">
                <a:solidFill>
                  <a:schemeClr val="tx1"/>
                </a:solidFill>
                <a:latin typeface="Helvetica" pitchFamily="2" charset="0"/>
                <a:ea typeface="+mj-ea"/>
                <a:cs typeface="+mj-cs"/>
              </a:defRPr>
            </a:lvl1pPr>
          </a:lstStyle>
          <a:p>
            <a:pPr algn="ctr"/>
            <a:endParaRPr lang="nb-NO" sz="4400">
              <a:solidFill>
                <a:srgbClr val="D2002B"/>
              </a:solidFill>
              <a:latin typeface="Calibri" panose="020F0502020204030204" pitchFamily="34" charset="0"/>
              <a:cs typeface="Times New Roman" panose="02020603050405020304" pitchFamily="18" charset="0"/>
            </a:endParaRPr>
          </a:p>
        </p:txBody>
      </p:sp>
      <p:sp>
        <p:nvSpPr>
          <p:cNvPr id="3" name="Tittel 1">
            <a:extLst>
              <a:ext uri="{FF2B5EF4-FFF2-40B4-BE49-F238E27FC236}">
                <a16:creationId xmlns:a16="http://schemas.microsoft.com/office/drawing/2014/main" id="{3EE50D7F-D8C1-905B-DC8C-D18E6E3B9546}"/>
              </a:ext>
            </a:extLst>
          </p:cNvPr>
          <p:cNvSpPr txBox="1">
            <a:spLocks/>
          </p:cNvSpPr>
          <p:nvPr/>
        </p:nvSpPr>
        <p:spPr>
          <a:xfrm>
            <a:off x="-26612" y="266057"/>
            <a:ext cx="12192000" cy="1325563"/>
          </a:xfrm>
          <a:prstGeom prst="rect">
            <a:avLst/>
          </a:prstGeom>
        </p:spPr>
        <p:txBody>
          <a:bodyPr vert="horz" lIns="91440" tIns="45720" rIns="91440" bIns="45720" rtlCol="0" anchor="ctr">
            <a:normAutofit fontScale="85000" lnSpcReduction="20000"/>
          </a:bodyPr>
          <a:lstStyle>
            <a:lvl1pPr algn="l" defTabSz="914400" rtl="0" eaLnBrk="1" latinLnBrk="0" hangingPunct="1">
              <a:lnSpc>
                <a:spcPct val="90000"/>
              </a:lnSpc>
              <a:spcBef>
                <a:spcPct val="0"/>
              </a:spcBef>
              <a:buNone/>
              <a:defRPr sz="2400" b="1" i="0" kern="1200">
                <a:solidFill>
                  <a:srgbClr val="D2002B"/>
                </a:solidFill>
                <a:latin typeface="Helvetica" pitchFamily="2" charset="0"/>
                <a:ea typeface="+mj-ea"/>
                <a:cs typeface="+mj-cs"/>
              </a:defRPr>
            </a:lvl1pPr>
          </a:lstStyle>
          <a:p>
            <a:pPr algn="ctr"/>
            <a:r>
              <a:rPr lang="nb-NO" sz="4000" dirty="0">
                <a:latin typeface="Helvetica"/>
                <a:cs typeface="Helvetica"/>
              </a:rPr>
              <a:t>Hvor kan tilpassede kompetanseprofiler brukes for å bevisstgjøre om studiens relevans for arbeids- og samfunnslivet</a:t>
            </a:r>
            <a:endParaRPr lang="nb-NO" sz="4000" dirty="0">
              <a:cs typeface="Helvetica"/>
            </a:endParaRPr>
          </a:p>
        </p:txBody>
      </p:sp>
      <p:pic>
        <p:nvPicPr>
          <p:cNvPr id="2" name="Grafikk 1" descr="Klasserom med heldekkende fyll">
            <a:extLst>
              <a:ext uri="{FF2B5EF4-FFF2-40B4-BE49-F238E27FC236}">
                <a16:creationId xmlns:a16="http://schemas.microsoft.com/office/drawing/2014/main" id="{54807D3F-57AF-A49E-69B8-8A334920C1B3}"/>
              </a:ext>
            </a:extLst>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5950722" y="2817019"/>
            <a:ext cx="2085409" cy="2085409"/>
          </a:xfrm>
          <a:prstGeom prst="rect">
            <a:avLst/>
          </a:prstGeom>
        </p:spPr>
      </p:pic>
      <p:pic>
        <p:nvPicPr>
          <p:cNvPr id="8" name="Grafikk 7" descr="Tapt med heldekkende fyll">
            <a:extLst>
              <a:ext uri="{FF2B5EF4-FFF2-40B4-BE49-F238E27FC236}">
                <a16:creationId xmlns:a16="http://schemas.microsoft.com/office/drawing/2014/main" id="{3CF98CC9-1465-1E16-8502-99481049310F}"/>
              </a:ext>
            </a:extLst>
          </p:cNvPr>
          <p:cNvPicPr>
            <a:picLocks noChangeAspect="1"/>
          </p:cNvPicPr>
          <p:nvPr/>
        </p:nvPicPr>
        <p:blipFill>
          <a:blip r:embed="rId5">
            <a:extLst>
              <a:ext uri="{96DAC541-7B7A-43D3-8B79-37D633B846F1}">
                <asvg:svgBlip xmlns:asvg="http://schemas.microsoft.com/office/drawing/2016/SVG/main" r:embed="rId6"/>
              </a:ext>
            </a:extLst>
          </a:blip>
          <a:stretch>
            <a:fillRect/>
          </a:stretch>
        </p:blipFill>
        <p:spPr>
          <a:xfrm>
            <a:off x="3170130" y="2975675"/>
            <a:ext cx="1768099" cy="1768099"/>
          </a:xfrm>
          <a:prstGeom prst="rect">
            <a:avLst/>
          </a:prstGeom>
        </p:spPr>
      </p:pic>
      <p:pic>
        <p:nvPicPr>
          <p:cNvPr id="13" name="Grafikk 12" descr="Bærbar datamaskin med heldekkende fyll">
            <a:extLst>
              <a:ext uri="{FF2B5EF4-FFF2-40B4-BE49-F238E27FC236}">
                <a16:creationId xmlns:a16="http://schemas.microsoft.com/office/drawing/2014/main" id="{5444D588-84EE-45CB-B9B0-B5FCBA0150D0}"/>
              </a:ext>
            </a:extLst>
          </p:cNvPr>
          <p:cNvPicPr>
            <a:picLocks noChangeAspect="1"/>
          </p:cNvPicPr>
          <p:nvPr/>
        </p:nvPicPr>
        <p:blipFill>
          <a:blip r:embed="rId7">
            <a:extLst>
              <a:ext uri="{96DAC541-7B7A-43D3-8B79-37D633B846F1}">
                <asvg:svgBlip xmlns:asvg="http://schemas.microsoft.com/office/drawing/2016/SVG/main" r:embed="rId8"/>
              </a:ext>
            </a:extLst>
          </a:blip>
          <a:stretch>
            <a:fillRect/>
          </a:stretch>
        </p:blipFill>
        <p:spPr>
          <a:xfrm>
            <a:off x="230884" y="2817021"/>
            <a:ext cx="1926753" cy="1926753"/>
          </a:xfrm>
          <a:prstGeom prst="rect">
            <a:avLst/>
          </a:prstGeom>
        </p:spPr>
      </p:pic>
      <p:sp>
        <p:nvSpPr>
          <p:cNvPr id="14" name="TekstSylinder 13">
            <a:extLst>
              <a:ext uri="{FF2B5EF4-FFF2-40B4-BE49-F238E27FC236}">
                <a16:creationId xmlns:a16="http://schemas.microsoft.com/office/drawing/2014/main" id="{D9DD0B91-77E8-E69C-F560-FCCBAB59CD68}"/>
              </a:ext>
            </a:extLst>
          </p:cNvPr>
          <p:cNvSpPr txBox="1"/>
          <p:nvPr/>
        </p:nvSpPr>
        <p:spPr>
          <a:xfrm>
            <a:off x="-90804" y="4974130"/>
            <a:ext cx="2570127" cy="369332"/>
          </a:xfrm>
          <a:prstGeom prst="rect">
            <a:avLst/>
          </a:prstGeom>
          <a:noFill/>
        </p:spPr>
        <p:txBody>
          <a:bodyPr wrap="none" rtlCol="0">
            <a:spAutoFit/>
          </a:bodyPr>
          <a:lstStyle/>
          <a:p>
            <a:r>
              <a:rPr lang="nb-NO"/>
              <a:t>I markedsføringsmateriell</a:t>
            </a:r>
          </a:p>
        </p:txBody>
      </p:sp>
      <p:sp>
        <p:nvSpPr>
          <p:cNvPr id="15" name="TekstSylinder 14">
            <a:extLst>
              <a:ext uri="{FF2B5EF4-FFF2-40B4-BE49-F238E27FC236}">
                <a16:creationId xmlns:a16="http://schemas.microsoft.com/office/drawing/2014/main" id="{71C4D3C2-54BF-5E80-E9BC-E072A4145887}"/>
              </a:ext>
            </a:extLst>
          </p:cNvPr>
          <p:cNvSpPr txBox="1"/>
          <p:nvPr/>
        </p:nvSpPr>
        <p:spPr>
          <a:xfrm>
            <a:off x="5860898" y="4974130"/>
            <a:ext cx="2354555" cy="369332"/>
          </a:xfrm>
          <a:prstGeom prst="rect">
            <a:avLst/>
          </a:prstGeom>
          <a:noFill/>
        </p:spPr>
        <p:txBody>
          <a:bodyPr wrap="none" rtlCol="0">
            <a:spAutoFit/>
          </a:bodyPr>
          <a:lstStyle/>
          <a:p>
            <a:r>
              <a:rPr lang="nb-NO"/>
              <a:t>I undervisningsopplegg</a:t>
            </a:r>
          </a:p>
        </p:txBody>
      </p:sp>
      <p:sp>
        <p:nvSpPr>
          <p:cNvPr id="16" name="TekstSylinder 15">
            <a:extLst>
              <a:ext uri="{FF2B5EF4-FFF2-40B4-BE49-F238E27FC236}">
                <a16:creationId xmlns:a16="http://schemas.microsoft.com/office/drawing/2014/main" id="{0069C1BB-0F7B-BE76-0E09-81D02A0A967D}"/>
              </a:ext>
            </a:extLst>
          </p:cNvPr>
          <p:cNvSpPr txBox="1"/>
          <p:nvPr/>
        </p:nvSpPr>
        <p:spPr>
          <a:xfrm>
            <a:off x="8819705" y="4983454"/>
            <a:ext cx="3537507" cy="369332"/>
          </a:xfrm>
          <a:prstGeom prst="rect">
            <a:avLst/>
          </a:prstGeom>
          <a:noFill/>
        </p:spPr>
        <p:txBody>
          <a:bodyPr wrap="none" rtlCol="0">
            <a:spAutoFit/>
          </a:bodyPr>
          <a:lstStyle/>
          <a:p>
            <a:r>
              <a:rPr lang="nb-NO"/>
              <a:t>I møte med arbeids- og samfunnsliv</a:t>
            </a:r>
          </a:p>
        </p:txBody>
      </p:sp>
      <p:pic>
        <p:nvPicPr>
          <p:cNvPr id="18" name="Grafikk 17" descr="Gå med heldekkende fyll">
            <a:extLst>
              <a:ext uri="{FF2B5EF4-FFF2-40B4-BE49-F238E27FC236}">
                <a16:creationId xmlns:a16="http://schemas.microsoft.com/office/drawing/2014/main" id="{681B65F5-289C-CB80-AB6D-9E0315DDD8C0}"/>
              </a:ext>
            </a:extLst>
          </p:cNvPr>
          <p:cNvPicPr>
            <a:picLocks noChangeAspect="1"/>
          </p:cNvPicPr>
          <p:nvPr/>
        </p:nvPicPr>
        <p:blipFill>
          <a:blip r:embed="rId9">
            <a:extLst>
              <a:ext uri="{96DAC541-7B7A-43D3-8B79-37D633B846F1}">
                <asvg:svgBlip xmlns:asvg="http://schemas.microsoft.com/office/drawing/2016/SVG/main" r:embed="rId10"/>
              </a:ext>
            </a:extLst>
          </a:blip>
          <a:stretch>
            <a:fillRect/>
          </a:stretch>
        </p:blipFill>
        <p:spPr>
          <a:xfrm>
            <a:off x="2560177" y="2975675"/>
            <a:ext cx="914400" cy="914400"/>
          </a:xfrm>
          <a:prstGeom prst="rect">
            <a:avLst/>
          </a:prstGeom>
        </p:spPr>
      </p:pic>
      <p:sp>
        <p:nvSpPr>
          <p:cNvPr id="19" name="TekstSylinder 18">
            <a:extLst>
              <a:ext uri="{FF2B5EF4-FFF2-40B4-BE49-F238E27FC236}">
                <a16:creationId xmlns:a16="http://schemas.microsoft.com/office/drawing/2014/main" id="{DFB0864C-F8E5-D47F-12BB-E79C0C16AEA3}"/>
              </a:ext>
            </a:extLst>
          </p:cNvPr>
          <p:cNvSpPr txBox="1"/>
          <p:nvPr/>
        </p:nvSpPr>
        <p:spPr>
          <a:xfrm>
            <a:off x="2698072" y="4990396"/>
            <a:ext cx="2789097" cy="369332"/>
          </a:xfrm>
          <a:prstGeom prst="rect">
            <a:avLst/>
          </a:prstGeom>
          <a:noFill/>
        </p:spPr>
        <p:txBody>
          <a:bodyPr wrap="none" rtlCol="0">
            <a:spAutoFit/>
          </a:bodyPr>
          <a:lstStyle/>
          <a:p>
            <a:r>
              <a:rPr lang="nb-NO"/>
              <a:t>For mer bevisste studievalg</a:t>
            </a:r>
          </a:p>
        </p:txBody>
      </p:sp>
      <p:pic>
        <p:nvPicPr>
          <p:cNvPr id="20" name="Grafikk 19" descr="By med heldekkende fyll">
            <a:extLst>
              <a:ext uri="{FF2B5EF4-FFF2-40B4-BE49-F238E27FC236}">
                <a16:creationId xmlns:a16="http://schemas.microsoft.com/office/drawing/2014/main" id="{AE7DD0ED-9936-EC30-240D-CF0CF79224C3}"/>
              </a:ext>
            </a:extLst>
          </p:cNvPr>
          <p:cNvPicPr>
            <a:picLocks noChangeAspect="1"/>
          </p:cNvPicPr>
          <p:nvPr/>
        </p:nvPicPr>
        <p:blipFill>
          <a:blip r:embed="rId11">
            <a:extLst>
              <a:ext uri="{96DAC541-7B7A-43D3-8B79-37D633B846F1}">
                <asvg:svgBlip xmlns:asvg="http://schemas.microsoft.com/office/drawing/2016/SVG/main" r:embed="rId12"/>
              </a:ext>
            </a:extLst>
          </a:blip>
          <a:stretch>
            <a:fillRect/>
          </a:stretch>
        </p:blipFill>
        <p:spPr>
          <a:xfrm>
            <a:off x="9254199" y="2749359"/>
            <a:ext cx="2085409" cy="2085409"/>
          </a:xfrm>
          <a:prstGeom prst="rect">
            <a:avLst/>
          </a:prstGeom>
        </p:spPr>
      </p:pic>
    </p:spTree>
    <p:extLst>
      <p:ext uri="{BB962C8B-B14F-4D97-AF65-F5344CB8AC3E}">
        <p14:creationId xmlns:p14="http://schemas.microsoft.com/office/powerpoint/2010/main" val="3687414752"/>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B4B5A24-AB7F-29C5-B99D-F1FC766EDE6C}"/>
            </a:ext>
          </a:extLst>
        </p:cNvPr>
        <p:cNvGrpSpPr/>
        <p:nvPr/>
      </p:nvGrpSpPr>
      <p:grpSpPr>
        <a:xfrm>
          <a:off x="0" y="0"/>
          <a:ext cx="0" cy="0"/>
          <a:chOff x="0" y="0"/>
          <a:chExt cx="0" cy="0"/>
        </a:xfrm>
      </p:grpSpPr>
      <p:pic>
        <p:nvPicPr>
          <p:cNvPr id="17" name="Picture 16">
            <a:extLst>
              <a:ext uri="{FF2B5EF4-FFF2-40B4-BE49-F238E27FC236}">
                <a16:creationId xmlns:a16="http://schemas.microsoft.com/office/drawing/2014/main" id="{2C3450CC-93CC-3553-4355-CDA9A529B86A}"/>
              </a:ext>
            </a:extLst>
          </p:cNvPr>
          <p:cNvPicPr>
            <a:picLocks noChangeAspect="1"/>
          </p:cNvPicPr>
          <p:nvPr/>
        </p:nvPicPr>
        <p:blipFill>
          <a:blip r:embed="rId3"/>
          <a:stretch>
            <a:fillRect/>
          </a:stretch>
        </p:blipFill>
        <p:spPr>
          <a:xfrm>
            <a:off x="10423258" y="3750169"/>
            <a:ext cx="578452" cy="629793"/>
          </a:xfrm>
          <a:prstGeom prst="rect">
            <a:avLst/>
          </a:prstGeom>
        </p:spPr>
      </p:pic>
      <p:pic>
        <p:nvPicPr>
          <p:cNvPr id="16" name="Picture 15">
            <a:extLst>
              <a:ext uri="{FF2B5EF4-FFF2-40B4-BE49-F238E27FC236}">
                <a16:creationId xmlns:a16="http://schemas.microsoft.com/office/drawing/2014/main" id="{7B18B14C-5289-5C89-FCF1-CB7D2BA76892}"/>
              </a:ext>
            </a:extLst>
          </p:cNvPr>
          <p:cNvPicPr>
            <a:picLocks noChangeAspect="1"/>
          </p:cNvPicPr>
          <p:nvPr/>
        </p:nvPicPr>
        <p:blipFill>
          <a:blip r:embed="rId4"/>
          <a:stretch>
            <a:fillRect/>
          </a:stretch>
        </p:blipFill>
        <p:spPr>
          <a:xfrm>
            <a:off x="8641250" y="1175157"/>
            <a:ext cx="616035" cy="574724"/>
          </a:xfrm>
          <a:prstGeom prst="rect">
            <a:avLst/>
          </a:prstGeom>
        </p:spPr>
      </p:pic>
      <p:pic>
        <p:nvPicPr>
          <p:cNvPr id="19" name="Picture 18">
            <a:extLst>
              <a:ext uri="{FF2B5EF4-FFF2-40B4-BE49-F238E27FC236}">
                <a16:creationId xmlns:a16="http://schemas.microsoft.com/office/drawing/2014/main" id="{E8CE2A8A-1E85-5A20-E5DF-5D4FAEBF5B77}"/>
              </a:ext>
            </a:extLst>
          </p:cNvPr>
          <p:cNvPicPr>
            <a:picLocks noChangeAspect="1"/>
          </p:cNvPicPr>
          <p:nvPr/>
        </p:nvPicPr>
        <p:blipFill>
          <a:blip r:embed="rId5"/>
          <a:stretch>
            <a:fillRect/>
          </a:stretch>
        </p:blipFill>
        <p:spPr>
          <a:xfrm>
            <a:off x="7136921" y="2711105"/>
            <a:ext cx="599234" cy="782879"/>
          </a:xfrm>
          <a:prstGeom prst="rect">
            <a:avLst/>
          </a:prstGeom>
        </p:spPr>
      </p:pic>
      <p:sp>
        <p:nvSpPr>
          <p:cNvPr id="11" name="TextBox 10">
            <a:extLst>
              <a:ext uri="{FF2B5EF4-FFF2-40B4-BE49-F238E27FC236}">
                <a16:creationId xmlns:a16="http://schemas.microsoft.com/office/drawing/2014/main" id="{D07DB1A4-F1F0-D44D-B005-3DD33ED8F593}"/>
              </a:ext>
            </a:extLst>
          </p:cNvPr>
          <p:cNvSpPr txBox="1"/>
          <p:nvPr/>
        </p:nvSpPr>
        <p:spPr>
          <a:xfrm>
            <a:off x="8117364" y="5145694"/>
            <a:ext cx="1645185" cy="1292662"/>
          </a:xfrm>
          <a:prstGeom prst="rect">
            <a:avLst/>
          </a:prstGeom>
          <a:noFill/>
        </p:spPr>
        <p:txBody>
          <a:bodyPr wrap="square" lIns="91440" tIns="45720" rIns="91440" bIns="45720" rtlCol="0" anchor="t">
            <a:spAutoFit/>
          </a:bodyPr>
          <a:lstStyle/>
          <a:p>
            <a:pPr algn="ctr"/>
            <a:r>
              <a:rPr lang="nb-NO" b="1" noProof="1">
                <a:solidFill>
                  <a:schemeClr val="bg1"/>
                </a:solidFill>
                <a:latin typeface="Arial"/>
                <a:cs typeface="Arial"/>
              </a:rPr>
              <a:t>Refleksjon</a:t>
            </a:r>
          </a:p>
          <a:p>
            <a:pPr algn="ctr"/>
            <a:r>
              <a:rPr lang="nb-NO" sz="1200" noProof="1">
                <a:solidFill>
                  <a:schemeClr val="bg1"/>
                </a:solidFill>
                <a:latin typeface="Arial"/>
                <a:cs typeface="Arial"/>
              </a:rPr>
              <a:t>Forstå bredden av egen kompetanse og tilpasse den til samfunn og arbeidslivsbehov</a:t>
            </a:r>
          </a:p>
        </p:txBody>
      </p:sp>
      <p:pic>
        <p:nvPicPr>
          <p:cNvPr id="1026" name="Picture 2">
            <a:extLst>
              <a:ext uri="{FF2B5EF4-FFF2-40B4-BE49-F238E27FC236}">
                <a16:creationId xmlns:a16="http://schemas.microsoft.com/office/drawing/2014/main" id="{D2446E87-5D7D-9328-0F88-01A875A3F73E}"/>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10127144" y="2796447"/>
            <a:ext cx="700432" cy="877467"/>
          </a:xfrm>
          <a:prstGeom prst="rect">
            <a:avLst/>
          </a:prstGeom>
          <a:noFill/>
          <a:extLst>
            <a:ext uri="{909E8E84-426E-40DD-AFC4-6F175D3DCCD1}">
              <a14:hiddenFill xmlns:a14="http://schemas.microsoft.com/office/drawing/2010/main">
                <a:solidFill>
                  <a:srgbClr val="FFFFFF"/>
                </a:solidFill>
              </a14:hiddenFill>
            </a:ext>
          </a:extLst>
        </p:spPr>
      </p:pic>
      <p:sp>
        <p:nvSpPr>
          <p:cNvPr id="25" name="TekstSylinder 24">
            <a:extLst>
              <a:ext uri="{FF2B5EF4-FFF2-40B4-BE49-F238E27FC236}">
                <a16:creationId xmlns:a16="http://schemas.microsoft.com/office/drawing/2014/main" id="{C2828860-4EAD-5F00-92DF-EDDBA0DE4B84}"/>
              </a:ext>
            </a:extLst>
          </p:cNvPr>
          <p:cNvSpPr txBox="1"/>
          <p:nvPr/>
        </p:nvSpPr>
        <p:spPr>
          <a:xfrm>
            <a:off x="8688751" y="4465028"/>
            <a:ext cx="401739" cy="769441"/>
          </a:xfrm>
          <a:prstGeom prst="rect">
            <a:avLst/>
          </a:prstGeom>
          <a:noFill/>
        </p:spPr>
        <p:txBody>
          <a:bodyPr wrap="square" rtlCol="0">
            <a:spAutoFit/>
          </a:bodyPr>
          <a:lstStyle/>
          <a:p>
            <a:r>
              <a:rPr lang="nb-NO" sz="4400" dirty="0">
                <a:solidFill>
                  <a:schemeClr val="bg1"/>
                </a:solidFill>
              </a:rPr>
              <a:t>+</a:t>
            </a:r>
          </a:p>
        </p:txBody>
      </p:sp>
      <p:sp>
        <p:nvSpPr>
          <p:cNvPr id="26" name="Tittel 1">
            <a:extLst>
              <a:ext uri="{FF2B5EF4-FFF2-40B4-BE49-F238E27FC236}">
                <a16:creationId xmlns:a16="http://schemas.microsoft.com/office/drawing/2014/main" id="{0D7BE319-C25F-7596-30E8-01D4D9FED278}"/>
              </a:ext>
            </a:extLst>
          </p:cNvPr>
          <p:cNvSpPr>
            <a:spLocks noGrp="1"/>
          </p:cNvSpPr>
          <p:nvPr>
            <p:ph type="title"/>
          </p:nvPr>
        </p:nvSpPr>
        <p:spPr>
          <a:xfrm>
            <a:off x="-1336" y="-1922"/>
            <a:ext cx="12193336" cy="869897"/>
          </a:xfrm>
        </p:spPr>
        <p:txBody>
          <a:bodyPr>
            <a:normAutofit fontScale="90000"/>
          </a:bodyPr>
          <a:lstStyle/>
          <a:p>
            <a:pPr algn="ctr"/>
            <a:r>
              <a:rPr lang="nb-NO" sz="3200" dirty="0">
                <a:solidFill>
                  <a:srgbClr val="C00000"/>
                </a:solidFill>
                <a:latin typeface="Helvetica"/>
                <a:cs typeface="Helvetica"/>
              </a:rPr>
              <a:t>Studienes arbeidslivsrelevans – Hva er det? </a:t>
            </a:r>
            <a:br>
              <a:rPr lang="nb-NO" sz="3200" dirty="0">
                <a:solidFill>
                  <a:srgbClr val="C00000"/>
                </a:solidFill>
                <a:latin typeface="Helvetica"/>
                <a:cs typeface="Helvetica"/>
              </a:rPr>
            </a:br>
            <a:r>
              <a:rPr lang="nb-NO" sz="3200" dirty="0">
                <a:solidFill>
                  <a:srgbClr val="C00000"/>
                </a:solidFill>
                <a:latin typeface="Helvetica"/>
                <a:cs typeface="Helvetica"/>
              </a:rPr>
              <a:t>En generell definisjon:</a:t>
            </a:r>
          </a:p>
        </p:txBody>
      </p:sp>
      <p:sp>
        <p:nvSpPr>
          <p:cNvPr id="2" name="TekstSylinder 1">
            <a:extLst>
              <a:ext uri="{FF2B5EF4-FFF2-40B4-BE49-F238E27FC236}">
                <a16:creationId xmlns:a16="http://schemas.microsoft.com/office/drawing/2014/main" id="{7540BD0C-1693-04C1-3008-8184D6F39763}"/>
              </a:ext>
            </a:extLst>
          </p:cNvPr>
          <p:cNvSpPr txBox="1"/>
          <p:nvPr/>
        </p:nvSpPr>
        <p:spPr>
          <a:xfrm>
            <a:off x="368771" y="2146769"/>
            <a:ext cx="5339642" cy="2560316"/>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nSpc>
                <a:spcPts val="3225"/>
              </a:lnSpc>
            </a:pPr>
            <a:r>
              <a:rPr lang="nb-NO" sz="3200" b="1" i="1" dirty="0">
                <a:ea typeface="+mn-lt"/>
                <a:cs typeface="Segoe UI"/>
              </a:rPr>
              <a:t>"Den </a:t>
            </a:r>
            <a:r>
              <a:rPr lang="nb-NO" sz="3200" b="1" i="1" dirty="0">
                <a:cs typeface="Segoe UI"/>
              </a:rPr>
              <a:t>totale kompetansen</a:t>
            </a:r>
            <a:endParaRPr lang="nb-NO" i="1" dirty="0">
              <a:ea typeface="Calibri"/>
              <a:cs typeface="Calibri"/>
            </a:endParaRPr>
          </a:p>
          <a:p>
            <a:pPr>
              <a:lnSpc>
                <a:spcPts val="3225"/>
              </a:lnSpc>
            </a:pPr>
            <a:r>
              <a:rPr lang="nb-NO" sz="3200" b="1" i="1" dirty="0">
                <a:cs typeface="Segoe UI"/>
              </a:rPr>
              <a:t>våre studenter tilegner seg basert på hva og hvordan </a:t>
            </a:r>
            <a:r>
              <a:rPr lang="en-US" sz="3200" i="1" dirty="0">
                <a:cs typeface="Segoe UI"/>
              </a:rPr>
              <a:t>​</a:t>
            </a:r>
            <a:r>
              <a:rPr lang="nb-NO" sz="3200" b="1" i="1" dirty="0">
                <a:cs typeface="Segoe UI"/>
              </a:rPr>
              <a:t>de lærer </a:t>
            </a:r>
            <a:r>
              <a:rPr lang="en-US" sz="3200" i="1" dirty="0">
                <a:cs typeface="Segoe UI"/>
              </a:rPr>
              <a:t>​</a:t>
            </a:r>
            <a:r>
              <a:rPr lang="nb-NO" sz="3200" b="1" i="1" dirty="0">
                <a:cs typeface="Segoe UI"/>
              </a:rPr>
              <a:t>gjennom studietiden, </a:t>
            </a:r>
            <a:r>
              <a:rPr lang="en-US" sz="3200" i="1" dirty="0">
                <a:cs typeface="Segoe UI"/>
              </a:rPr>
              <a:t>​</a:t>
            </a:r>
            <a:endParaRPr lang="en-US" i="1" dirty="0">
              <a:ea typeface="Calibri"/>
              <a:cs typeface="Calibri"/>
            </a:endParaRPr>
          </a:p>
          <a:p>
            <a:pPr>
              <a:lnSpc>
                <a:spcPts val="3225"/>
              </a:lnSpc>
            </a:pPr>
            <a:r>
              <a:rPr lang="nb-NO" sz="3200" b="1" i="1" dirty="0">
                <a:cs typeface="Segoe UI"/>
              </a:rPr>
              <a:t>og hvordan det er overførbart </a:t>
            </a:r>
            <a:endParaRPr lang="en-US" sz="3200" i="1" dirty="0">
              <a:cs typeface="Segoe UI"/>
            </a:endParaRPr>
          </a:p>
          <a:p>
            <a:pPr>
              <a:lnSpc>
                <a:spcPts val="3225"/>
              </a:lnSpc>
            </a:pPr>
            <a:r>
              <a:rPr lang="nb-NO" sz="3200" b="1" i="1" dirty="0">
                <a:cs typeface="Segoe UI"/>
              </a:rPr>
              <a:t>til </a:t>
            </a:r>
            <a:r>
              <a:rPr lang="en-US" sz="3200" i="1" dirty="0">
                <a:cs typeface="Segoe UI"/>
              </a:rPr>
              <a:t>​</a:t>
            </a:r>
            <a:r>
              <a:rPr lang="nb-NO" sz="3200" b="1" i="1" dirty="0">
                <a:cs typeface="Segoe UI"/>
              </a:rPr>
              <a:t>arbeids- og </a:t>
            </a:r>
            <a:r>
              <a:rPr lang="en-US" sz="3200" i="1" dirty="0">
                <a:cs typeface="Segoe UI"/>
              </a:rPr>
              <a:t>​</a:t>
            </a:r>
            <a:r>
              <a:rPr lang="nb-NO" sz="3200" b="1" i="1" dirty="0">
                <a:cs typeface="Segoe UI"/>
              </a:rPr>
              <a:t>samfunnslivet"</a:t>
            </a:r>
            <a:endParaRPr lang="nb-NO" sz="3200" b="1" i="1" dirty="0">
              <a:ea typeface="Calibri"/>
              <a:cs typeface="Segoe UI"/>
            </a:endParaRPr>
          </a:p>
        </p:txBody>
      </p:sp>
      <p:pic>
        <p:nvPicPr>
          <p:cNvPr id="3" name="Bilde 2" descr="Forretningspersoner som tar hverandre i hånden">
            <a:extLst>
              <a:ext uri="{FF2B5EF4-FFF2-40B4-BE49-F238E27FC236}">
                <a16:creationId xmlns:a16="http://schemas.microsoft.com/office/drawing/2014/main" id="{38E891A7-D625-06E0-56C7-161825782FF3}"/>
              </a:ext>
            </a:extLst>
          </p:cNvPr>
          <p:cNvPicPr>
            <a:picLocks noChangeAspect="1"/>
          </p:cNvPicPr>
          <p:nvPr/>
        </p:nvPicPr>
        <p:blipFill>
          <a:blip r:embed="rId7">
            <a:duotone>
              <a:schemeClr val="bg2">
                <a:shade val="45000"/>
                <a:satMod val="135000"/>
              </a:schemeClr>
              <a:prstClr val="white"/>
            </a:duotone>
          </a:blip>
          <a:srcRect/>
          <a:stretch/>
        </p:blipFill>
        <p:spPr>
          <a:xfrm>
            <a:off x="6603744" y="1893872"/>
            <a:ext cx="5525032" cy="3107831"/>
          </a:xfrm>
          <a:prstGeom prst="rect">
            <a:avLst/>
          </a:prstGeom>
          <a:effectLst>
            <a:outerShdw dist="50800" dir="5400000" algn="ctr" rotWithShape="0">
              <a:srgbClr val="000000">
                <a:alpha val="43137"/>
              </a:srgbClr>
            </a:outerShdw>
          </a:effectLst>
        </p:spPr>
      </p:pic>
      <p:sp>
        <p:nvSpPr>
          <p:cNvPr id="4" name="Rektangel 3">
            <a:extLst>
              <a:ext uri="{FF2B5EF4-FFF2-40B4-BE49-F238E27FC236}">
                <a16:creationId xmlns:a16="http://schemas.microsoft.com/office/drawing/2014/main" id="{486A47B8-8D7F-3C2A-2291-29A4C384070F}"/>
              </a:ext>
            </a:extLst>
          </p:cNvPr>
          <p:cNvSpPr/>
          <p:nvPr/>
        </p:nvSpPr>
        <p:spPr>
          <a:xfrm>
            <a:off x="0" y="1893872"/>
            <a:ext cx="12128776" cy="3135127"/>
          </a:xfrm>
          <a:prstGeom prst="rect">
            <a:avLst/>
          </a:prstGeom>
          <a:noFill/>
          <a:ln w="38100">
            <a:solidFill>
              <a:srgbClr val="C0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nb-NO"/>
          </a:p>
        </p:txBody>
      </p:sp>
    </p:spTree>
    <p:extLst>
      <p:ext uri="{BB962C8B-B14F-4D97-AF65-F5344CB8AC3E}">
        <p14:creationId xmlns:p14="http://schemas.microsoft.com/office/powerpoint/2010/main" val="719211985"/>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BB45C45A-346B-41DE-B738-D2BCDDEDFB01}"/>
              </a:ext>
            </a:extLst>
          </p:cNvPr>
          <p:cNvSpPr>
            <a:spLocks noGrp="1"/>
          </p:cNvSpPr>
          <p:nvPr>
            <p:ph type="title"/>
          </p:nvPr>
        </p:nvSpPr>
        <p:spPr>
          <a:xfrm>
            <a:off x="-152089" y="138274"/>
            <a:ext cx="12283906" cy="1007146"/>
          </a:xfrm>
        </p:spPr>
        <p:txBody>
          <a:bodyPr>
            <a:normAutofit fontScale="90000"/>
          </a:bodyPr>
          <a:lstStyle/>
          <a:p>
            <a:pPr algn="ctr"/>
            <a:r>
              <a:rPr lang="nb-NO" sz="3200" dirty="0">
                <a:solidFill>
                  <a:srgbClr val="C00000"/>
                </a:solidFill>
                <a:latin typeface="Helvetica"/>
                <a:cs typeface="Helvetica"/>
              </a:rPr>
              <a:t>Hvordan er deres studie, emner, </a:t>
            </a:r>
            <a:r>
              <a:rPr lang="nb-NO" sz="3200" dirty="0" err="1">
                <a:solidFill>
                  <a:srgbClr val="C00000"/>
                </a:solidFill>
                <a:latin typeface="Helvetica"/>
                <a:cs typeface="Helvetica"/>
              </a:rPr>
              <a:t>læringsakitiviteter</a:t>
            </a:r>
            <a:br>
              <a:rPr lang="nb-NO" sz="3200" dirty="0">
                <a:solidFill>
                  <a:srgbClr val="C00000"/>
                </a:solidFill>
                <a:latin typeface="Helvetica"/>
                <a:cs typeface="Helvetica"/>
              </a:rPr>
            </a:br>
            <a:r>
              <a:rPr lang="nb-NO" sz="3200" dirty="0">
                <a:solidFill>
                  <a:srgbClr val="C00000"/>
                </a:solidFill>
                <a:latin typeface="Helvetica"/>
                <a:cs typeface="Helvetica"/>
              </a:rPr>
              <a:t>relevant/attraktivt for arbeids- og samfunnslivet?</a:t>
            </a:r>
            <a:r>
              <a:rPr lang="nb-NO" sz="3200" noProof="0" dirty="0">
                <a:solidFill>
                  <a:srgbClr val="C00000"/>
                </a:solidFill>
                <a:latin typeface="Helvetica"/>
                <a:cs typeface="Helvetica"/>
              </a:rPr>
              <a:t> </a:t>
            </a:r>
            <a:br>
              <a:rPr lang="en-US" sz="3200" noProof="0" dirty="0">
                <a:solidFill>
                  <a:srgbClr val="C00000"/>
                </a:solidFill>
                <a:latin typeface="Helvetica"/>
                <a:cs typeface="Helvetica"/>
              </a:rPr>
            </a:br>
            <a:endParaRPr lang="en-US" sz="2000" noProof="0" dirty="0">
              <a:solidFill>
                <a:srgbClr val="C00000"/>
              </a:solidFill>
              <a:latin typeface="Helvetica"/>
              <a:cs typeface="Helvetica"/>
            </a:endParaRPr>
          </a:p>
        </p:txBody>
      </p:sp>
      <p:sp>
        <p:nvSpPr>
          <p:cNvPr id="14" name="Friform 13">
            <a:extLst>
              <a:ext uri="{FF2B5EF4-FFF2-40B4-BE49-F238E27FC236}">
                <a16:creationId xmlns:a16="http://schemas.microsoft.com/office/drawing/2014/main" id="{53F6E56B-5621-5344-91FD-5F78F4FB51AE}"/>
              </a:ext>
            </a:extLst>
          </p:cNvPr>
          <p:cNvSpPr/>
          <p:nvPr/>
        </p:nvSpPr>
        <p:spPr>
          <a:xfrm>
            <a:off x="159026" y="1540331"/>
            <a:ext cx="12335587" cy="4893086"/>
          </a:xfrm>
          <a:custGeom>
            <a:avLst/>
            <a:gdLst>
              <a:gd name="connsiteX0" fmla="*/ 0 w 11679104"/>
              <a:gd name="connsiteY0" fmla="*/ 4743450 h 4743450"/>
              <a:gd name="connsiteX1" fmla="*/ 1257300 w 11679104"/>
              <a:gd name="connsiteY1" fmla="*/ 3328987 h 4743450"/>
              <a:gd name="connsiteX2" fmla="*/ 5715000 w 11679104"/>
              <a:gd name="connsiteY2" fmla="*/ 3586162 h 4743450"/>
              <a:gd name="connsiteX3" fmla="*/ 9215438 w 11679104"/>
              <a:gd name="connsiteY3" fmla="*/ 857250 h 4743450"/>
              <a:gd name="connsiteX4" fmla="*/ 11072813 w 11679104"/>
              <a:gd name="connsiteY4" fmla="*/ 0 h 474345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1679104" h="4743450">
                <a:moveTo>
                  <a:pt x="0" y="4743450"/>
                </a:moveTo>
                <a:cubicBezTo>
                  <a:pt x="152400" y="4132659"/>
                  <a:pt x="304800" y="3521868"/>
                  <a:pt x="1257300" y="3328987"/>
                </a:cubicBezTo>
                <a:cubicBezTo>
                  <a:pt x="2209800" y="3136106"/>
                  <a:pt x="4388644" y="3998118"/>
                  <a:pt x="5715000" y="3586162"/>
                </a:cubicBezTo>
                <a:cubicBezTo>
                  <a:pt x="7041356" y="3174206"/>
                  <a:pt x="8322469" y="1454944"/>
                  <a:pt x="9215438" y="857250"/>
                </a:cubicBezTo>
                <a:cubicBezTo>
                  <a:pt x="10108407" y="259556"/>
                  <a:pt x="12896850" y="719138"/>
                  <a:pt x="11072813" y="0"/>
                </a:cubicBezTo>
              </a:path>
            </a:pathLst>
          </a:custGeom>
          <a:ln>
            <a:solidFill>
              <a:srgbClr val="D2002B"/>
            </a:solidFill>
          </a:ln>
        </p:spPr>
        <p:style>
          <a:lnRef idx="3">
            <a:schemeClr val="dk1"/>
          </a:lnRef>
          <a:fillRef idx="0">
            <a:schemeClr val="dk1"/>
          </a:fillRef>
          <a:effectRef idx="2">
            <a:schemeClr val="dk1"/>
          </a:effectRef>
          <a:fontRef idx="minor">
            <a:schemeClr val="tx1"/>
          </a:fontRef>
        </p:style>
        <p:txBody>
          <a:bodyPr rtlCol="0" anchor="ctr"/>
          <a:lstStyle/>
          <a:p>
            <a:pPr algn="ctr"/>
            <a:endParaRPr lang="en-US" noProof="0" dirty="0"/>
          </a:p>
        </p:txBody>
      </p:sp>
      <p:pic>
        <p:nvPicPr>
          <p:cNvPr id="1028" name="Picture 4" descr="Uncertainty - icon by Adioma">
            <a:extLst>
              <a:ext uri="{FF2B5EF4-FFF2-40B4-BE49-F238E27FC236}">
                <a16:creationId xmlns:a16="http://schemas.microsoft.com/office/drawing/2014/main" id="{6225C9BA-0BD4-9E41-BB0B-830369E62EB2}"/>
              </a:ext>
            </a:extLst>
          </p:cNvPr>
          <p:cNvPicPr>
            <a:picLocks noChangeAspect="1" noChangeArrowheads="1"/>
          </p:cNvPicPr>
          <p:nvPr/>
        </p:nvPicPr>
        <p:blipFill>
          <a:blip r:embed="rId3">
            <a:alphaModFix amt="28000"/>
            <a:extLst>
              <a:ext uri="{28A0092B-C50C-407E-A947-70E740481C1C}">
                <a14:useLocalDpi xmlns:a14="http://schemas.microsoft.com/office/drawing/2010/main" val="0"/>
              </a:ext>
            </a:extLst>
          </a:blip>
          <a:srcRect/>
          <a:stretch>
            <a:fillRect/>
          </a:stretch>
        </p:blipFill>
        <p:spPr bwMode="auto">
          <a:xfrm>
            <a:off x="159026" y="5855055"/>
            <a:ext cx="929545" cy="929545"/>
          </a:xfrm>
          <a:prstGeom prst="rect">
            <a:avLst/>
          </a:prstGeom>
          <a:noFill/>
          <a:extLst>
            <a:ext uri="{909E8E84-426E-40DD-AFC4-6F175D3DCCD1}">
              <a14:hiddenFill xmlns:a14="http://schemas.microsoft.com/office/drawing/2010/main">
                <a:solidFill>
                  <a:srgbClr val="FFFFFF"/>
                </a:solidFill>
              </a14:hiddenFill>
            </a:ext>
          </a:extLst>
        </p:spPr>
      </p:pic>
      <p:sp>
        <p:nvSpPr>
          <p:cNvPr id="24" name="TekstSylinder 23">
            <a:extLst>
              <a:ext uri="{FF2B5EF4-FFF2-40B4-BE49-F238E27FC236}">
                <a16:creationId xmlns:a16="http://schemas.microsoft.com/office/drawing/2014/main" id="{6A069A9C-2C35-4A49-8774-8F9E00B4CED2}"/>
              </a:ext>
            </a:extLst>
          </p:cNvPr>
          <p:cNvSpPr txBox="1"/>
          <p:nvPr/>
        </p:nvSpPr>
        <p:spPr>
          <a:xfrm>
            <a:off x="11132826" y="2181037"/>
            <a:ext cx="1047082" cy="600164"/>
          </a:xfrm>
          <a:prstGeom prst="rect">
            <a:avLst/>
          </a:prstGeom>
          <a:noFill/>
        </p:spPr>
        <p:txBody>
          <a:bodyPr wrap="none" rtlCol="0">
            <a:spAutoFit/>
          </a:bodyPr>
          <a:lstStyle/>
          <a:p>
            <a:r>
              <a:rPr lang="nb-NO" sz="1100" noProof="0" dirty="0">
                <a:latin typeface="Helvetica" pitchFamily="2" charset="0"/>
              </a:rPr>
              <a:t>Overgang til </a:t>
            </a:r>
          </a:p>
          <a:p>
            <a:r>
              <a:rPr lang="nb-NO" sz="1100" noProof="0" dirty="0">
                <a:latin typeface="Helvetica" pitchFamily="2" charset="0"/>
              </a:rPr>
              <a:t>arbeids – og </a:t>
            </a:r>
          </a:p>
          <a:p>
            <a:r>
              <a:rPr lang="nb-NO" sz="1100" noProof="0" dirty="0">
                <a:latin typeface="Helvetica" pitchFamily="2" charset="0"/>
              </a:rPr>
              <a:t>samfunnslivet</a:t>
            </a:r>
          </a:p>
        </p:txBody>
      </p:sp>
      <p:pic>
        <p:nvPicPr>
          <p:cNvPr id="9" name="Picture 2">
            <a:extLst>
              <a:ext uri="{FF2B5EF4-FFF2-40B4-BE49-F238E27FC236}">
                <a16:creationId xmlns:a16="http://schemas.microsoft.com/office/drawing/2014/main" id="{6F2E40A7-2D8D-794E-91F9-2B1A218B54B5}"/>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9757969" y="1090826"/>
            <a:ext cx="1042400" cy="1042400"/>
          </a:xfrm>
          <a:prstGeom prst="rect">
            <a:avLst/>
          </a:prstGeom>
          <a:noFill/>
          <a:extLst>
            <a:ext uri="{909E8E84-426E-40DD-AFC4-6F175D3DCCD1}">
              <a14:hiddenFill xmlns:a14="http://schemas.microsoft.com/office/drawing/2010/main">
                <a:solidFill>
                  <a:srgbClr val="FFFFFF"/>
                </a:solidFill>
              </a14:hiddenFill>
            </a:ext>
          </a:extLst>
        </p:spPr>
      </p:pic>
      <p:sp>
        <p:nvSpPr>
          <p:cNvPr id="13" name="Pil: høyre 12">
            <a:extLst>
              <a:ext uri="{FF2B5EF4-FFF2-40B4-BE49-F238E27FC236}">
                <a16:creationId xmlns:a16="http://schemas.microsoft.com/office/drawing/2014/main" id="{D18AF8B8-A506-1515-EBE6-BE2201014E5F}"/>
              </a:ext>
            </a:extLst>
          </p:cNvPr>
          <p:cNvSpPr/>
          <p:nvPr/>
        </p:nvSpPr>
        <p:spPr>
          <a:xfrm>
            <a:off x="10578643" y="1470798"/>
            <a:ext cx="317164" cy="157493"/>
          </a:xfrm>
          <a:prstGeom prst="rightArrow">
            <a:avLst/>
          </a:prstGeom>
          <a:solidFill>
            <a:schemeClr val="tx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pic>
        <p:nvPicPr>
          <p:cNvPr id="18" name="Grafikk 17" descr="By med heldekkende fyll">
            <a:extLst>
              <a:ext uri="{FF2B5EF4-FFF2-40B4-BE49-F238E27FC236}">
                <a16:creationId xmlns:a16="http://schemas.microsoft.com/office/drawing/2014/main" id="{C43F0D54-B8E8-785A-CD2C-19A85C57BA5B}"/>
              </a:ext>
            </a:extLst>
          </p:cNvPr>
          <p:cNvPicPr>
            <a:picLocks noChangeAspect="1"/>
          </p:cNvPicPr>
          <p:nvPr/>
        </p:nvPicPr>
        <p:blipFill>
          <a:blip r:embed="rId5">
            <a:extLst>
              <a:ext uri="{96DAC541-7B7A-43D3-8B79-37D633B846F1}">
                <asvg:svgBlip xmlns:asvg="http://schemas.microsoft.com/office/drawing/2016/SVG/main" r:embed="rId6"/>
              </a:ext>
            </a:extLst>
          </a:blip>
          <a:stretch>
            <a:fillRect/>
          </a:stretch>
        </p:blipFill>
        <p:spPr>
          <a:xfrm>
            <a:off x="10895807" y="1154826"/>
            <a:ext cx="914400" cy="914400"/>
          </a:xfrm>
          <a:prstGeom prst="rect">
            <a:avLst/>
          </a:prstGeom>
        </p:spPr>
      </p:pic>
    </p:spTree>
    <p:extLst>
      <p:ext uri="{BB962C8B-B14F-4D97-AF65-F5344CB8AC3E}">
        <p14:creationId xmlns:p14="http://schemas.microsoft.com/office/powerpoint/2010/main" val="879614643"/>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7" name="Picture 16">
            <a:extLst>
              <a:ext uri="{FF2B5EF4-FFF2-40B4-BE49-F238E27FC236}">
                <a16:creationId xmlns:a16="http://schemas.microsoft.com/office/drawing/2014/main" id="{6641F989-77A6-6294-A069-640799D9DDE5}"/>
              </a:ext>
            </a:extLst>
          </p:cNvPr>
          <p:cNvPicPr>
            <a:picLocks noChangeAspect="1"/>
          </p:cNvPicPr>
          <p:nvPr/>
        </p:nvPicPr>
        <p:blipFill>
          <a:blip r:embed="rId3"/>
          <a:stretch>
            <a:fillRect/>
          </a:stretch>
        </p:blipFill>
        <p:spPr>
          <a:xfrm>
            <a:off x="7422295" y="3790333"/>
            <a:ext cx="578452" cy="629793"/>
          </a:xfrm>
          <a:prstGeom prst="rect">
            <a:avLst/>
          </a:prstGeom>
        </p:spPr>
      </p:pic>
      <p:sp>
        <p:nvSpPr>
          <p:cNvPr id="10" name="Ellipse 9">
            <a:extLst>
              <a:ext uri="{FF2B5EF4-FFF2-40B4-BE49-F238E27FC236}">
                <a16:creationId xmlns:a16="http://schemas.microsoft.com/office/drawing/2014/main" id="{94E37CB8-34E6-ADB1-4F33-ADC89F88B0DB}"/>
              </a:ext>
            </a:extLst>
          </p:cNvPr>
          <p:cNvSpPr/>
          <p:nvPr/>
        </p:nvSpPr>
        <p:spPr>
          <a:xfrm>
            <a:off x="2712398" y="690122"/>
            <a:ext cx="6406452" cy="6178074"/>
          </a:xfrm>
          <a:prstGeom prst="ellipse">
            <a:avLst/>
          </a:prstGeom>
          <a:solidFill>
            <a:schemeClr val="bg1">
              <a:lumMod val="9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sp>
        <p:nvSpPr>
          <p:cNvPr id="6" name="Oval 5">
            <a:extLst>
              <a:ext uri="{FF2B5EF4-FFF2-40B4-BE49-F238E27FC236}">
                <a16:creationId xmlns:a16="http://schemas.microsoft.com/office/drawing/2014/main" id="{8E52F34C-5283-6536-6F0F-BC8CCC09DF3C}"/>
              </a:ext>
            </a:extLst>
          </p:cNvPr>
          <p:cNvSpPr/>
          <p:nvPr/>
        </p:nvSpPr>
        <p:spPr>
          <a:xfrm>
            <a:off x="4630391" y="742452"/>
            <a:ext cx="2583277" cy="2553594"/>
          </a:xfrm>
          <a:prstGeom prst="ellipse">
            <a:avLst/>
          </a:prstGeom>
          <a:solidFill>
            <a:srgbClr val="FEBEBE"/>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pic>
        <p:nvPicPr>
          <p:cNvPr id="16" name="Picture 15">
            <a:extLst>
              <a:ext uri="{FF2B5EF4-FFF2-40B4-BE49-F238E27FC236}">
                <a16:creationId xmlns:a16="http://schemas.microsoft.com/office/drawing/2014/main" id="{621511AF-E75B-DF67-EC8B-4607349F9A65}"/>
              </a:ext>
            </a:extLst>
          </p:cNvPr>
          <p:cNvPicPr>
            <a:picLocks noChangeAspect="1"/>
          </p:cNvPicPr>
          <p:nvPr/>
        </p:nvPicPr>
        <p:blipFill>
          <a:blip r:embed="rId4"/>
          <a:stretch>
            <a:fillRect/>
          </a:stretch>
        </p:blipFill>
        <p:spPr>
          <a:xfrm>
            <a:off x="5640287" y="1215321"/>
            <a:ext cx="616035" cy="574724"/>
          </a:xfrm>
          <a:prstGeom prst="rect">
            <a:avLst/>
          </a:prstGeom>
        </p:spPr>
      </p:pic>
      <p:sp>
        <p:nvSpPr>
          <p:cNvPr id="13" name="TextBox 12">
            <a:extLst>
              <a:ext uri="{FF2B5EF4-FFF2-40B4-BE49-F238E27FC236}">
                <a16:creationId xmlns:a16="http://schemas.microsoft.com/office/drawing/2014/main" id="{CAAEB100-0BC8-C916-62C4-58E6A7E910CF}"/>
              </a:ext>
            </a:extLst>
          </p:cNvPr>
          <p:cNvSpPr txBox="1"/>
          <p:nvPr/>
        </p:nvSpPr>
        <p:spPr>
          <a:xfrm>
            <a:off x="4788646" y="1945793"/>
            <a:ext cx="2319006" cy="553998"/>
          </a:xfrm>
          <a:prstGeom prst="rect">
            <a:avLst/>
          </a:prstGeom>
          <a:noFill/>
        </p:spPr>
        <p:txBody>
          <a:bodyPr wrap="square" rtlCol="0">
            <a:spAutoFit/>
          </a:bodyPr>
          <a:lstStyle/>
          <a:p>
            <a:pPr algn="ctr"/>
            <a:r>
              <a:rPr lang="nb-NO" b="1" noProof="0" dirty="0">
                <a:solidFill>
                  <a:srgbClr val="131E29"/>
                </a:solidFill>
                <a:latin typeface="Arial" panose="020B0604020202020204" pitchFamily="34" charset="0"/>
                <a:cs typeface="Arial" panose="020B0604020202020204" pitchFamily="34" charset="0"/>
              </a:rPr>
              <a:t>Kunnskap</a:t>
            </a:r>
          </a:p>
          <a:p>
            <a:pPr algn="ctr"/>
            <a:r>
              <a:rPr lang="nb-NO" sz="1200" noProof="0" dirty="0">
                <a:solidFill>
                  <a:srgbClr val="131E29"/>
                </a:solidFill>
                <a:latin typeface="Arial" panose="020B0604020202020204" pitchFamily="34" charset="0"/>
                <a:cs typeface="Arial" panose="020B0604020202020204" pitchFamily="34" charset="0"/>
              </a:rPr>
              <a:t>Hva vi vet </a:t>
            </a:r>
          </a:p>
        </p:txBody>
      </p:sp>
      <p:sp>
        <p:nvSpPr>
          <p:cNvPr id="7" name="Oval 6">
            <a:extLst>
              <a:ext uri="{FF2B5EF4-FFF2-40B4-BE49-F238E27FC236}">
                <a16:creationId xmlns:a16="http://schemas.microsoft.com/office/drawing/2014/main" id="{DFF3D97F-C1CC-1613-CEAC-056C95D50277}"/>
              </a:ext>
            </a:extLst>
          </p:cNvPr>
          <p:cNvSpPr/>
          <p:nvPr/>
        </p:nvSpPr>
        <p:spPr>
          <a:xfrm>
            <a:off x="3142011" y="2496865"/>
            <a:ext cx="2583277" cy="2553594"/>
          </a:xfrm>
          <a:prstGeom prst="ellipse">
            <a:avLst/>
          </a:prstGeom>
          <a:solidFill>
            <a:schemeClr val="bg1">
              <a:lumMod val="7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sp>
        <p:nvSpPr>
          <p:cNvPr id="20" name="Oval 6">
            <a:extLst>
              <a:ext uri="{FF2B5EF4-FFF2-40B4-BE49-F238E27FC236}">
                <a16:creationId xmlns:a16="http://schemas.microsoft.com/office/drawing/2014/main" id="{0AB5032C-EA60-167A-DEEB-7E67B6D6A2AC}"/>
              </a:ext>
            </a:extLst>
          </p:cNvPr>
          <p:cNvSpPr/>
          <p:nvPr/>
        </p:nvSpPr>
        <p:spPr>
          <a:xfrm>
            <a:off x="6200120" y="2509413"/>
            <a:ext cx="2583277" cy="2553594"/>
          </a:xfrm>
          <a:prstGeom prst="ellipse">
            <a:avLst/>
          </a:prstGeom>
          <a:solidFill>
            <a:schemeClr val="bg1">
              <a:lumMod val="8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pic>
        <p:nvPicPr>
          <p:cNvPr id="19" name="Picture 18">
            <a:extLst>
              <a:ext uri="{FF2B5EF4-FFF2-40B4-BE49-F238E27FC236}">
                <a16:creationId xmlns:a16="http://schemas.microsoft.com/office/drawing/2014/main" id="{FE1834C0-4440-0FB6-CF94-88BF702D291C}"/>
              </a:ext>
            </a:extLst>
          </p:cNvPr>
          <p:cNvPicPr>
            <a:picLocks noChangeAspect="1"/>
          </p:cNvPicPr>
          <p:nvPr/>
        </p:nvPicPr>
        <p:blipFill>
          <a:blip r:embed="rId5"/>
          <a:stretch>
            <a:fillRect/>
          </a:stretch>
        </p:blipFill>
        <p:spPr>
          <a:xfrm>
            <a:off x="4135958" y="2751269"/>
            <a:ext cx="599234" cy="782879"/>
          </a:xfrm>
          <a:prstGeom prst="rect">
            <a:avLst/>
          </a:prstGeom>
        </p:spPr>
      </p:pic>
      <p:sp>
        <p:nvSpPr>
          <p:cNvPr id="21" name="TextBox 12">
            <a:extLst>
              <a:ext uri="{FF2B5EF4-FFF2-40B4-BE49-F238E27FC236}">
                <a16:creationId xmlns:a16="http://schemas.microsoft.com/office/drawing/2014/main" id="{27992E6F-9975-B558-62CF-D54CA15BF93C}"/>
              </a:ext>
            </a:extLst>
          </p:cNvPr>
          <p:cNvSpPr txBox="1"/>
          <p:nvPr/>
        </p:nvSpPr>
        <p:spPr>
          <a:xfrm>
            <a:off x="3252777" y="3682071"/>
            <a:ext cx="2147061" cy="553998"/>
          </a:xfrm>
          <a:prstGeom prst="rect">
            <a:avLst/>
          </a:prstGeom>
          <a:noFill/>
        </p:spPr>
        <p:txBody>
          <a:bodyPr wrap="square" lIns="91440" tIns="45720" rIns="91440" bIns="45720" rtlCol="0" anchor="t">
            <a:spAutoFit/>
          </a:bodyPr>
          <a:lstStyle/>
          <a:p>
            <a:pPr algn="ctr"/>
            <a:r>
              <a:rPr lang="en-US" b="1" noProof="1">
                <a:solidFill>
                  <a:srgbClr val="131E29"/>
                </a:solidFill>
                <a:latin typeface="Arial"/>
                <a:cs typeface="Arial"/>
              </a:rPr>
              <a:t>Ferdigheter</a:t>
            </a:r>
            <a:endParaRPr lang="en-US" b="1" dirty="0">
              <a:solidFill>
                <a:srgbClr val="131E29"/>
              </a:solidFill>
              <a:latin typeface="Arial" panose="020B0604020202020204" pitchFamily="34" charset="0"/>
              <a:cs typeface="Arial" panose="020B0604020202020204" pitchFamily="34" charset="0"/>
            </a:endParaRPr>
          </a:p>
          <a:p>
            <a:pPr algn="ctr"/>
            <a:r>
              <a:rPr lang="en-US" sz="1200" noProof="1">
                <a:solidFill>
                  <a:srgbClr val="131E29"/>
                </a:solidFill>
                <a:latin typeface="Arial"/>
                <a:cs typeface="Arial"/>
              </a:rPr>
              <a:t>Hvordan vi bruker det vi vet</a:t>
            </a:r>
          </a:p>
        </p:txBody>
      </p:sp>
      <p:sp>
        <p:nvSpPr>
          <p:cNvPr id="22" name="TextBox 12">
            <a:extLst>
              <a:ext uri="{FF2B5EF4-FFF2-40B4-BE49-F238E27FC236}">
                <a16:creationId xmlns:a16="http://schemas.microsoft.com/office/drawing/2014/main" id="{3FD18105-46F9-AF0D-109A-96908348DB71}"/>
              </a:ext>
            </a:extLst>
          </p:cNvPr>
          <p:cNvSpPr txBox="1"/>
          <p:nvPr/>
        </p:nvSpPr>
        <p:spPr>
          <a:xfrm>
            <a:off x="6423922" y="3678138"/>
            <a:ext cx="2289108" cy="738664"/>
          </a:xfrm>
          <a:prstGeom prst="rect">
            <a:avLst/>
          </a:prstGeom>
          <a:noFill/>
        </p:spPr>
        <p:txBody>
          <a:bodyPr wrap="square" lIns="91440" tIns="45720" rIns="91440" bIns="45720" rtlCol="0" anchor="t">
            <a:spAutoFit/>
          </a:bodyPr>
          <a:lstStyle/>
          <a:p>
            <a:pPr algn="ctr"/>
            <a:r>
              <a:rPr lang="en-US" b="1" noProof="1">
                <a:solidFill>
                  <a:srgbClr val="131E29"/>
                </a:solidFill>
                <a:latin typeface="Arial"/>
                <a:cs typeface="Arial"/>
              </a:rPr>
              <a:t>Egenskaper</a:t>
            </a:r>
            <a:endParaRPr lang="en-US" b="1" dirty="0">
              <a:solidFill>
                <a:srgbClr val="131E29"/>
              </a:solidFill>
              <a:latin typeface="Arial"/>
              <a:cs typeface="Arial"/>
            </a:endParaRPr>
          </a:p>
          <a:p>
            <a:pPr algn="ctr"/>
            <a:r>
              <a:rPr lang="en-US" sz="1200" noProof="1">
                <a:solidFill>
                  <a:srgbClr val="131E29"/>
                </a:solidFill>
                <a:latin typeface="Arial"/>
                <a:cs typeface="Arial"/>
              </a:rPr>
              <a:t>Verdier, holdninger, engasjement til omgivelsene</a:t>
            </a:r>
          </a:p>
        </p:txBody>
      </p:sp>
      <p:sp>
        <p:nvSpPr>
          <p:cNvPr id="9" name="Oval 8">
            <a:extLst>
              <a:ext uri="{FF2B5EF4-FFF2-40B4-BE49-F238E27FC236}">
                <a16:creationId xmlns:a16="http://schemas.microsoft.com/office/drawing/2014/main" id="{44875041-E2F4-5479-14A4-B63D95E21676}"/>
              </a:ext>
            </a:extLst>
          </p:cNvPr>
          <p:cNvSpPr/>
          <p:nvPr/>
        </p:nvSpPr>
        <p:spPr>
          <a:xfrm>
            <a:off x="4635882" y="4276374"/>
            <a:ext cx="2583277" cy="2553594"/>
          </a:xfrm>
          <a:prstGeom prst="ellipse">
            <a:avLst/>
          </a:prstGeom>
          <a:solidFill>
            <a:srgbClr val="C0000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sp>
        <p:nvSpPr>
          <p:cNvPr id="11" name="TextBox 10">
            <a:extLst>
              <a:ext uri="{FF2B5EF4-FFF2-40B4-BE49-F238E27FC236}">
                <a16:creationId xmlns:a16="http://schemas.microsoft.com/office/drawing/2014/main" id="{13FED8A3-BE80-9461-F0E6-7CC0E375DFD8}"/>
              </a:ext>
            </a:extLst>
          </p:cNvPr>
          <p:cNvSpPr txBox="1"/>
          <p:nvPr/>
        </p:nvSpPr>
        <p:spPr>
          <a:xfrm>
            <a:off x="4630391" y="5185858"/>
            <a:ext cx="2583277" cy="923330"/>
          </a:xfrm>
          <a:prstGeom prst="rect">
            <a:avLst/>
          </a:prstGeom>
          <a:noFill/>
        </p:spPr>
        <p:txBody>
          <a:bodyPr wrap="square" lIns="91440" tIns="45720" rIns="91440" bIns="45720" rtlCol="0" anchor="t">
            <a:spAutoFit/>
          </a:bodyPr>
          <a:lstStyle/>
          <a:p>
            <a:pPr algn="ctr"/>
            <a:r>
              <a:rPr lang="en-US" b="1" noProof="1">
                <a:solidFill>
                  <a:schemeClr val="bg1"/>
                </a:solidFill>
                <a:latin typeface="Arial"/>
                <a:cs typeface="Arial"/>
              </a:rPr>
              <a:t>Refleksjon </a:t>
            </a:r>
          </a:p>
          <a:p>
            <a:pPr algn="ctr"/>
            <a:r>
              <a:rPr lang="en-US" sz="1200" noProof="1">
                <a:solidFill>
                  <a:schemeClr val="bg1"/>
                </a:solidFill>
                <a:latin typeface="Arial"/>
                <a:cs typeface="Arial"/>
              </a:rPr>
              <a:t>Fprstå bredden av egen kompetanse og tilpasse den til samfunn og arbeidslivsbehov</a:t>
            </a:r>
          </a:p>
        </p:txBody>
      </p:sp>
      <p:pic>
        <p:nvPicPr>
          <p:cNvPr id="1026" name="Picture 2">
            <a:extLst>
              <a:ext uri="{FF2B5EF4-FFF2-40B4-BE49-F238E27FC236}">
                <a16:creationId xmlns:a16="http://schemas.microsoft.com/office/drawing/2014/main" id="{7E872BA9-4B02-8A35-9A4C-E093DF59508F}"/>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7126181" y="2836611"/>
            <a:ext cx="700432" cy="877467"/>
          </a:xfrm>
          <a:prstGeom prst="rect">
            <a:avLst/>
          </a:prstGeom>
          <a:noFill/>
          <a:extLst>
            <a:ext uri="{909E8E84-426E-40DD-AFC4-6F175D3DCCD1}">
              <a14:hiddenFill xmlns:a14="http://schemas.microsoft.com/office/drawing/2010/main">
                <a:solidFill>
                  <a:srgbClr val="FFFFFF"/>
                </a:solidFill>
              </a14:hiddenFill>
            </a:ext>
          </a:extLst>
        </p:spPr>
      </p:pic>
      <p:sp>
        <p:nvSpPr>
          <p:cNvPr id="25" name="TekstSylinder 24">
            <a:extLst>
              <a:ext uri="{FF2B5EF4-FFF2-40B4-BE49-F238E27FC236}">
                <a16:creationId xmlns:a16="http://schemas.microsoft.com/office/drawing/2014/main" id="{4A25E22F-2002-3FC3-1DC4-A015518FFCC5}"/>
              </a:ext>
            </a:extLst>
          </p:cNvPr>
          <p:cNvSpPr txBox="1"/>
          <p:nvPr/>
        </p:nvSpPr>
        <p:spPr>
          <a:xfrm>
            <a:off x="5687788" y="4505192"/>
            <a:ext cx="401739" cy="769441"/>
          </a:xfrm>
          <a:prstGeom prst="rect">
            <a:avLst/>
          </a:prstGeom>
          <a:noFill/>
        </p:spPr>
        <p:txBody>
          <a:bodyPr wrap="square" rtlCol="0">
            <a:spAutoFit/>
          </a:bodyPr>
          <a:lstStyle/>
          <a:p>
            <a:r>
              <a:rPr lang="en-US" sz="4400" noProof="0" dirty="0">
                <a:solidFill>
                  <a:schemeClr val="bg1"/>
                </a:solidFill>
              </a:rPr>
              <a:t>+</a:t>
            </a:r>
          </a:p>
        </p:txBody>
      </p:sp>
      <p:sp>
        <p:nvSpPr>
          <p:cNvPr id="26" name="Tittel 1">
            <a:extLst>
              <a:ext uri="{FF2B5EF4-FFF2-40B4-BE49-F238E27FC236}">
                <a16:creationId xmlns:a16="http://schemas.microsoft.com/office/drawing/2014/main" id="{B95FDE4A-CB18-6A45-D4D7-A767F76F1FD3}"/>
              </a:ext>
            </a:extLst>
          </p:cNvPr>
          <p:cNvSpPr>
            <a:spLocks noGrp="1"/>
          </p:cNvSpPr>
          <p:nvPr>
            <p:ph type="title"/>
          </p:nvPr>
        </p:nvSpPr>
        <p:spPr>
          <a:xfrm>
            <a:off x="327922" y="-15883"/>
            <a:ext cx="12191999" cy="869897"/>
          </a:xfrm>
        </p:spPr>
        <p:txBody>
          <a:bodyPr>
            <a:normAutofit fontScale="90000"/>
          </a:bodyPr>
          <a:lstStyle/>
          <a:p>
            <a:pPr algn="ctr"/>
            <a:r>
              <a:rPr lang="nb-NO" sz="3200" noProof="0" dirty="0">
                <a:solidFill>
                  <a:srgbClr val="C00000"/>
                </a:solidFill>
                <a:latin typeface="Helvetica"/>
                <a:cs typeface="Helvetica"/>
              </a:rPr>
              <a:t>Premiss for kompetanseutvikling</a:t>
            </a:r>
            <a:br>
              <a:rPr lang="nb-NO" sz="3200" noProof="0" dirty="0">
                <a:solidFill>
                  <a:srgbClr val="C00000"/>
                </a:solidFill>
                <a:latin typeface="Helvetica"/>
                <a:cs typeface="Helvetica"/>
              </a:rPr>
            </a:br>
            <a:r>
              <a:rPr lang="nb-NO" sz="3200" noProof="0" dirty="0">
                <a:solidFill>
                  <a:srgbClr val="C00000"/>
                </a:solidFill>
                <a:latin typeface="Helvetica"/>
                <a:cs typeface="Helvetica"/>
              </a:rPr>
              <a:t>For å bli attraktive i samfunn</a:t>
            </a:r>
            <a:r>
              <a:rPr lang="nb-NO" sz="3200" dirty="0">
                <a:solidFill>
                  <a:srgbClr val="C00000"/>
                </a:solidFill>
                <a:latin typeface="Helvetica"/>
                <a:cs typeface="Helvetica"/>
              </a:rPr>
              <a:t>s – og arbeidslivet</a:t>
            </a:r>
            <a:endParaRPr lang="nb-NO" sz="3200" noProof="0" dirty="0">
              <a:solidFill>
                <a:srgbClr val="C00000"/>
              </a:solidFill>
              <a:latin typeface="Helvetica"/>
              <a:cs typeface="Helvetica"/>
            </a:endParaRPr>
          </a:p>
        </p:txBody>
      </p:sp>
    </p:spTree>
    <p:extLst>
      <p:ext uri="{BB962C8B-B14F-4D97-AF65-F5344CB8AC3E}">
        <p14:creationId xmlns:p14="http://schemas.microsoft.com/office/powerpoint/2010/main" val="3454460616"/>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tel 1">
            <a:extLst>
              <a:ext uri="{FF2B5EF4-FFF2-40B4-BE49-F238E27FC236}">
                <a16:creationId xmlns:a16="http://schemas.microsoft.com/office/drawing/2014/main" id="{05E1E6A8-C324-BBF1-D4C9-4BC17270006D}"/>
              </a:ext>
            </a:extLst>
          </p:cNvPr>
          <p:cNvSpPr txBox="1">
            <a:spLocks/>
          </p:cNvSpPr>
          <p:nvPr/>
        </p:nvSpPr>
        <p:spPr>
          <a:xfrm>
            <a:off x="1048049" y="1645920"/>
            <a:ext cx="5047951" cy="3948498"/>
          </a:xfrm>
          <a:prstGeom prst="rect">
            <a:avLst/>
          </a:prstGeom>
        </p:spPr>
        <p:txBody>
          <a:bodyPr lIns="91440" tIns="45720" rIns="91440" bIns="45720" anchor="t">
            <a:normAutofit fontScale="92500"/>
          </a:bodyPr>
          <a:lstStyle>
            <a:lvl1pPr algn="l" defTabSz="914400" rtl="0" eaLnBrk="1" latinLnBrk="0" hangingPunct="1">
              <a:lnSpc>
                <a:spcPct val="90000"/>
              </a:lnSpc>
              <a:spcBef>
                <a:spcPct val="0"/>
              </a:spcBef>
              <a:buNone/>
              <a:defRPr sz="2400" b="1" i="0" kern="1200">
                <a:solidFill>
                  <a:schemeClr val="tx1"/>
                </a:solidFill>
                <a:latin typeface="Helvetica" pitchFamily="2" charset="0"/>
                <a:ea typeface="+mj-ea"/>
                <a:cs typeface="+mj-cs"/>
              </a:defRPr>
            </a:lvl1pPr>
          </a:lstStyle>
          <a:p>
            <a:pPr algn="ctr"/>
            <a:r>
              <a:rPr lang="nb-NO" sz="3200" dirty="0">
                <a:solidFill>
                  <a:srgbClr val="C00000"/>
                </a:solidFill>
                <a:latin typeface="Helvetica"/>
                <a:cs typeface="Helvetica"/>
              </a:rPr>
              <a:t>Å tydeliggjøre kompetanseprofilen som utvikles gjennom studieløpet kan bidra til å bevisstgjøre både søkere, kommende studenter og arbeidsgivere om studienes arbeidslivsrelevans</a:t>
            </a:r>
          </a:p>
        </p:txBody>
      </p:sp>
      <p:pic>
        <p:nvPicPr>
          <p:cNvPr id="3" name="Bilde 2">
            <a:extLst>
              <a:ext uri="{FF2B5EF4-FFF2-40B4-BE49-F238E27FC236}">
                <a16:creationId xmlns:a16="http://schemas.microsoft.com/office/drawing/2014/main" id="{9B7A1A1F-5BED-215F-D828-436C61D9B310}"/>
              </a:ext>
            </a:extLst>
          </p:cNvPr>
          <p:cNvPicPr>
            <a:picLocks noChangeAspect="1"/>
          </p:cNvPicPr>
          <p:nvPr/>
        </p:nvPicPr>
        <p:blipFill>
          <a:blip r:embed="rId3"/>
          <a:stretch>
            <a:fillRect/>
          </a:stretch>
        </p:blipFill>
        <p:spPr>
          <a:xfrm>
            <a:off x="5999886" y="809259"/>
            <a:ext cx="6192114" cy="5239481"/>
          </a:xfrm>
          <a:prstGeom prst="rect">
            <a:avLst/>
          </a:prstGeom>
        </p:spPr>
      </p:pic>
    </p:spTree>
    <p:extLst>
      <p:ext uri="{BB962C8B-B14F-4D97-AF65-F5344CB8AC3E}">
        <p14:creationId xmlns:p14="http://schemas.microsoft.com/office/powerpoint/2010/main" val="157875165"/>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1D6C125-92FD-940D-1793-1F7FBD77B081}"/>
            </a:ext>
          </a:extLst>
        </p:cNvPr>
        <p:cNvGrpSpPr/>
        <p:nvPr/>
      </p:nvGrpSpPr>
      <p:grpSpPr>
        <a:xfrm>
          <a:off x="0" y="0"/>
          <a:ext cx="0" cy="0"/>
          <a:chOff x="0" y="0"/>
          <a:chExt cx="0" cy="0"/>
        </a:xfrm>
      </p:grpSpPr>
      <p:sp>
        <p:nvSpPr>
          <p:cNvPr id="30" name="Ellipse 29">
            <a:extLst>
              <a:ext uri="{FF2B5EF4-FFF2-40B4-BE49-F238E27FC236}">
                <a16:creationId xmlns:a16="http://schemas.microsoft.com/office/drawing/2014/main" id="{DF14245C-DD87-070E-28DB-2E4D87AF97E5}"/>
              </a:ext>
            </a:extLst>
          </p:cNvPr>
          <p:cNvSpPr>
            <a:spLocks noChangeAspect="1"/>
          </p:cNvSpPr>
          <p:nvPr/>
        </p:nvSpPr>
        <p:spPr>
          <a:xfrm>
            <a:off x="4400945" y="1246248"/>
            <a:ext cx="1476809" cy="1476809"/>
          </a:xfrm>
          <a:prstGeom prst="ellipse">
            <a:avLst/>
          </a:prstGeom>
          <a:solidFill>
            <a:srgbClr val="C00000"/>
          </a:solidFill>
          <a:ln>
            <a:solidFill>
              <a:srgbClr val="C8102E"/>
            </a:solidFill>
          </a:ln>
        </p:spPr>
        <p:style>
          <a:lnRef idx="2">
            <a:schemeClr val="accent1">
              <a:shade val="50000"/>
            </a:schemeClr>
          </a:lnRef>
          <a:fillRef idx="1">
            <a:schemeClr val="accent1"/>
          </a:fillRef>
          <a:effectRef idx="0">
            <a:schemeClr val="accent1"/>
          </a:effectRef>
          <a:fontRef idx="minor">
            <a:schemeClr val="lt1"/>
          </a:fontRef>
        </p:style>
        <p:txBody>
          <a:bodyPr lIns="36000" rIns="36000" rtlCol="0" anchor="ctr"/>
          <a:lstStyle/>
          <a:p>
            <a:pPr algn="ctr"/>
            <a:endParaRPr lang="nb-NO" b="1">
              <a:solidFill>
                <a:srgbClr val="C8102E"/>
              </a:solidFill>
              <a:latin typeface="Helvetica" pitchFamily="2" charset="0"/>
            </a:endParaRPr>
          </a:p>
        </p:txBody>
      </p:sp>
      <p:sp>
        <p:nvSpPr>
          <p:cNvPr id="4" name="TekstSylinder 3">
            <a:extLst>
              <a:ext uri="{FF2B5EF4-FFF2-40B4-BE49-F238E27FC236}">
                <a16:creationId xmlns:a16="http://schemas.microsoft.com/office/drawing/2014/main" id="{02DF8638-5B53-E949-CE3E-ECEF82249AF0}"/>
              </a:ext>
            </a:extLst>
          </p:cNvPr>
          <p:cNvSpPr txBox="1"/>
          <p:nvPr/>
        </p:nvSpPr>
        <p:spPr>
          <a:xfrm>
            <a:off x="1832544" y="2926466"/>
            <a:ext cx="2814886" cy="830997"/>
          </a:xfrm>
          <a:prstGeom prst="rect">
            <a:avLst/>
          </a:prstGeom>
          <a:noFill/>
          <a:ln>
            <a:noFill/>
          </a:ln>
        </p:spPr>
        <p:txBody>
          <a:bodyPr wrap="square" lIns="91440" tIns="45720" rIns="91440" bIns="45720" rtlCol="0" anchor="t">
            <a:spAutoFit/>
          </a:bodyPr>
          <a:lstStyle/>
          <a:p>
            <a:pPr algn="ctr">
              <a:defRPr/>
            </a:pPr>
            <a:r>
              <a:rPr lang="nb-NO" sz="2400" b="1">
                <a:solidFill>
                  <a:srgbClr val="C00000"/>
                </a:solidFill>
                <a:latin typeface="Helvetica"/>
                <a:cs typeface="Helvetica"/>
              </a:rPr>
              <a:t>Kompetanse</a:t>
            </a:r>
          </a:p>
          <a:p>
            <a:pPr algn="ctr">
              <a:defRPr/>
            </a:pPr>
            <a:r>
              <a:rPr lang="nb-NO" sz="2400" b="1">
                <a:solidFill>
                  <a:srgbClr val="C00000"/>
                </a:solidFill>
                <a:latin typeface="Helvetica"/>
                <a:cs typeface="Helvetica"/>
              </a:rPr>
              <a:t>bredde </a:t>
            </a:r>
            <a:endParaRPr lang="nb-NO" sz="2400" b="1" i="0" u="none" strike="noStrike" kern="1200" cap="none" spc="0" normalizeH="0" baseline="0" noProof="0">
              <a:ln>
                <a:noFill/>
              </a:ln>
              <a:solidFill>
                <a:srgbClr val="C00000"/>
              </a:solidFill>
              <a:effectLst/>
              <a:uLnTx/>
              <a:uFillTx/>
              <a:latin typeface="Helvetica" pitchFamily="2" charset="0"/>
              <a:cs typeface="Helvetica"/>
            </a:endParaRPr>
          </a:p>
        </p:txBody>
      </p:sp>
      <p:sp>
        <p:nvSpPr>
          <p:cNvPr id="9" name="TekstSylinder 8">
            <a:extLst>
              <a:ext uri="{FF2B5EF4-FFF2-40B4-BE49-F238E27FC236}">
                <a16:creationId xmlns:a16="http://schemas.microsoft.com/office/drawing/2014/main" id="{5F21BA06-6C37-4CB4-9C12-75809B7DEC1A}"/>
              </a:ext>
            </a:extLst>
          </p:cNvPr>
          <p:cNvSpPr txBox="1"/>
          <p:nvPr/>
        </p:nvSpPr>
        <p:spPr>
          <a:xfrm>
            <a:off x="3571673" y="5032673"/>
            <a:ext cx="1718366" cy="923330"/>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ctr"/>
            <a:r>
              <a:rPr lang="nb-NO" b="1">
                <a:cs typeface="Calibri"/>
              </a:rPr>
              <a:t>Lærings- og </a:t>
            </a:r>
          </a:p>
          <a:p>
            <a:pPr algn="ctr"/>
            <a:r>
              <a:rPr lang="nb-NO" b="1">
                <a:cs typeface="Calibri"/>
              </a:rPr>
              <a:t>innovasjons</a:t>
            </a:r>
          </a:p>
          <a:p>
            <a:pPr algn="ctr"/>
            <a:r>
              <a:rPr lang="nb-NO" b="1">
                <a:cs typeface="Calibri"/>
              </a:rPr>
              <a:t>ferdigheter</a:t>
            </a:r>
            <a:endParaRPr lang="nb-NO"/>
          </a:p>
        </p:txBody>
      </p:sp>
      <p:sp>
        <p:nvSpPr>
          <p:cNvPr id="13" name="TekstSylinder 12">
            <a:extLst>
              <a:ext uri="{FF2B5EF4-FFF2-40B4-BE49-F238E27FC236}">
                <a16:creationId xmlns:a16="http://schemas.microsoft.com/office/drawing/2014/main" id="{9630077D-050F-0027-0629-D77E097D9C96}"/>
              </a:ext>
            </a:extLst>
          </p:cNvPr>
          <p:cNvSpPr txBox="1"/>
          <p:nvPr/>
        </p:nvSpPr>
        <p:spPr>
          <a:xfrm>
            <a:off x="1441777" y="5104486"/>
            <a:ext cx="1687948" cy="923330"/>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ctr"/>
            <a:r>
              <a:rPr lang="nb-NO" b="1">
                <a:cs typeface="Calibri"/>
              </a:rPr>
              <a:t>Ansvarlig</a:t>
            </a:r>
          </a:p>
          <a:p>
            <a:pPr algn="ctr"/>
            <a:r>
              <a:rPr lang="nb-NO" b="1">
                <a:cs typeface="Calibri"/>
              </a:rPr>
              <a:t>utvikling </a:t>
            </a:r>
          </a:p>
          <a:p>
            <a:pPr algn="ctr"/>
            <a:r>
              <a:rPr lang="nb-NO" b="1">
                <a:cs typeface="Calibri"/>
              </a:rPr>
              <a:t>Lokalt- globalt</a:t>
            </a:r>
            <a:endParaRPr lang="nb-NO">
              <a:cs typeface="Calibri"/>
            </a:endParaRPr>
          </a:p>
        </p:txBody>
      </p:sp>
      <p:sp>
        <p:nvSpPr>
          <p:cNvPr id="15" name="TekstSylinder 14">
            <a:extLst>
              <a:ext uri="{FF2B5EF4-FFF2-40B4-BE49-F238E27FC236}">
                <a16:creationId xmlns:a16="http://schemas.microsoft.com/office/drawing/2014/main" id="{42CA76A3-1B34-89CF-D13F-360C9A5042BD}"/>
              </a:ext>
            </a:extLst>
          </p:cNvPr>
          <p:cNvSpPr txBox="1"/>
          <p:nvPr/>
        </p:nvSpPr>
        <p:spPr>
          <a:xfrm>
            <a:off x="4718202" y="3550065"/>
            <a:ext cx="1940315" cy="923330"/>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ctr"/>
            <a:r>
              <a:rPr lang="nb-NO" b="1">
                <a:cs typeface="Calibri"/>
              </a:rPr>
              <a:t>Medie- og </a:t>
            </a:r>
          </a:p>
          <a:p>
            <a:pPr algn="ctr"/>
            <a:r>
              <a:rPr lang="nb-NO" b="1">
                <a:cs typeface="Calibri"/>
              </a:rPr>
              <a:t>Teknologi</a:t>
            </a:r>
          </a:p>
          <a:p>
            <a:pPr algn="ctr"/>
            <a:r>
              <a:rPr lang="nb-NO" b="1">
                <a:cs typeface="Calibri"/>
              </a:rPr>
              <a:t>ferdigheter</a:t>
            </a:r>
            <a:endParaRPr lang="nb-NO" b="1"/>
          </a:p>
        </p:txBody>
      </p:sp>
      <p:sp>
        <p:nvSpPr>
          <p:cNvPr id="18" name="TekstSylinder 17">
            <a:extLst>
              <a:ext uri="{FF2B5EF4-FFF2-40B4-BE49-F238E27FC236}">
                <a16:creationId xmlns:a16="http://schemas.microsoft.com/office/drawing/2014/main" id="{B9624F37-A9D9-56D7-4C59-F51195F3CBEF}"/>
              </a:ext>
            </a:extLst>
          </p:cNvPr>
          <p:cNvSpPr txBox="1"/>
          <p:nvPr/>
        </p:nvSpPr>
        <p:spPr>
          <a:xfrm>
            <a:off x="4466403" y="1494326"/>
            <a:ext cx="1476809" cy="923330"/>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ctr"/>
            <a:r>
              <a:rPr lang="nb-NO" b="1" dirty="0">
                <a:cs typeface="Calibri"/>
              </a:rPr>
              <a:t>Fagspesifikk</a:t>
            </a:r>
          </a:p>
          <a:p>
            <a:pPr algn="ctr"/>
            <a:r>
              <a:rPr lang="nb-NO" b="1" dirty="0">
                <a:cs typeface="Calibri"/>
              </a:rPr>
              <a:t>teori og </a:t>
            </a:r>
          </a:p>
          <a:p>
            <a:pPr algn="ctr"/>
            <a:r>
              <a:rPr lang="nb-NO" b="1" dirty="0">
                <a:cs typeface="Calibri"/>
              </a:rPr>
              <a:t>ferdigheter</a:t>
            </a:r>
          </a:p>
        </p:txBody>
      </p:sp>
      <p:sp>
        <p:nvSpPr>
          <p:cNvPr id="21" name="TekstSylinder 20">
            <a:extLst>
              <a:ext uri="{FF2B5EF4-FFF2-40B4-BE49-F238E27FC236}">
                <a16:creationId xmlns:a16="http://schemas.microsoft.com/office/drawing/2014/main" id="{A10E84BE-04E8-BAB8-8E1B-57FF83FC3A97}"/>
              </a:ext>
            </a:extLst>
          </p:cNvPr>
          <p:cNvSpPr txBox="1"/>
          <p:nvPr/>
        </p:nvSpPr>
        <p:spPr>
          <a:xfrm>
            <a:off x="57592" y="3827064"/>
            <a:ext cx="1537948" cy="646331"/>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ctr"/>
            <a:r>
              <a:rPr lang="nb-NO" b="1">
                <a:cs typeface="Calibri"/>
              </a:rPr>
              <a:t>Profesjonelle </a:t>
            </a:r>
          </a:p>
          <a:p>
            <a:pPr algn="ctr"/>
            <a:r>
              <a:rPr lang="nb-NO" b="1">
                <a:cs typeface="Calibri"/>
              </a:rPr>
              <a:t>ferdigheter</a:t>
            </a:r>
          </a:p>
        </p:txBody>
      </p:sp>
      <p:sp>
        <p:nvSpPr>
          <p:cNvPr id="31" name="TekstSylinder 30">
            <a:extLst>
              <a:ext uri="{FF2B5EF4-FFF2-40B4-BE49-F238E27FC236}">
                <a16:creationId xmlns:a16="http://schemas.microsoft.com/office/drawing/2014/main" id="{950CCB7E-E4C8-032C-6906-D22645D9E4B7}"/>
              </a:ext>
            </a:extLst>
          </p:cNvPr>
          <p:cNvSpPr txBox="1"/>
          <p:nvPr/>
        </p:nvSpPr>
        <p:spPr>
          <a:xfrm>
            <a:off x="536762" y="1567827"/>
            <a:ext cx="1464908" cy="646331"/>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ctr"/>
            <a:r>
              <a:rPr lang="nb-NO" b="1" dirty="0">
                <a:cs typeface="Calibri"/>
              </a:rPr>
              <a:t>Karriere</a:t>
            </a:r>
          </a:p>
          <a:p>
            <a:pPr algn="ctr"/>
            <a:r>
              <a:rPr lang="nb-NO" b="1" dirty="0">
                <a:cs typeface="Calibri"/>
              </a:rPr>
              <a:t>kompetanser</a:t>
            </a:r>
            <a:endParaRPr lang="nb-NO" dirty="0">
              <a:cs typeface="Calibri"/>
            </a:endParaRPr>
          </a:p>
        </p:txBody>
      </p:sp>
      <p:sp>
        <p:nvSpPr>
          <p:cNvPr id="26" name="TekstSylinder 25">
            <a:extLst>
              <a:ext uri="{FF2B5EF4-FFF2-40B4-BE49-F238E27FC236}">
                <a16:creationId xmlns:a16="http://schemas.microsoft.com/office/drawing/2014/main" id="{C3F17C7C-D369-92D4-F2DC-2B541A6C9E00}"/>
              </a:ext>
            </a:extLst>
          </p:cNvPr>
          <p:cNvSpPr txBox="1"/>
          <p:nvPr/>
        </p:nvSpPr>
        <p:spPr>
          <a:xfrm>
            <a:off x="2682509" y="750275"/>
            <a:ext cx="1316215" cy="646331"/>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nb-NO" b="1" dirty="0">
                <a:ea typeface="Calibri"/>
                <a:cs typeface="Calibri"/>
              </a:rPr>
              <a:t>Personlige </a:t>
            </a:r>
          </a:p>
          <a:p>
            <a:r>
              <a:rPr lang="nb-NO" b="1" dirty="0">
                <a:ea typeface="Calibri"/>
                <a:cs typeface="Calibri"/>
              </a:rPr>
              <a:t>egenskaper</a:t>
            </a:r>
          </a:p>
        </p:txBody>
      </p:sp>
      <p:sp>
        <p:nvSpPr>
          <p:cNvPr id="3" name="Ellipse 2">
            <a:extLst>
              <a:ext uri="{FF2B5EF4-FFF2-40B4-BE49-F238E27FC236}">
                <a16:creationId xmlns:a16="http://schemas.microsoft.com/office/drawing/2014/main" id="{581D3A87-0ABC-74DD-C267-85276B798A3E}"/>
              </a:ext>
            </a:extLst>
          </p:cNvPr>
          <p:cNvSpPr/>
          <p:nvPr/>
        </p:nvSpPr>
        <p:spPr>
          <a:xfrm>
            <a:off x="1525257" y="1858921"/>
            <a:ext cx="3429460" cy="3153406"/>
          </a:xfrm>
          <a:prstGeom prst="ellipse">
            <a:avLst/>
          </a:prstGeom>
          <a:noFill/>
          <a:ln>
            <a:solidFill>
              <a:srgbClr val="C0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nb-NO"/>
          </a:p>
        </p:txBody>
      </p:sp>
      <p:sp>
        <p:nvSpPr>
          <p:cNvPr id="14" name="Likebent trekant 13">
            <a:extLst>
              <a:ext uri="{FF2B5EF4-FFF2-40B4-BE49-F238E27FC236}">
                <a16:creationId xmlns:a16="http://schemas.microsoft.com/office/drawing/2014/main" id="{1B2F153C-AEF7-CF2D-E1A0-4F890157829D}"/>
              </a:ext>
            </a:extLst>
          </p:cNvPr>
          <p:cNvSpPr/>
          <p:nvPr/>
        </p:nvSpPr>
        <p:spPr>
          <a:xfrm rot="10578241">
            <a:off x="2035429" y="2172237"/>
            <a:ext cx="243678" cy="213971"/>
          </a:xfrm>
          <a:prstGeom prst="triangle">
            <a:avLst/>
          </a:prstGeom>
          <a:solidFill>
            <a:srgbClr val="C0000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nb-NO"/>
          </a:p>
        </p:txBody>
      </p:sp>
      <p:sp>
        <p:nvSpPr>
          <p:cNvPr id="12" name="Ellipse 11">
            <a:extLst>
              <a:ext uri="{FF2B5EF4-FFF2-40B4-BE49-F238E27FC236}">
                <a16:creationId xmlns:a16="http://schemas.microsoft.com/office/drawing/2014/main" id="{8FA756D5-938C-230A-0EB0-5D954D200C19}"/>
              </a:ext>
            </a:extLst>
          </p:cNvPr>
          <p:cNvSpPr>
            <a:spLocks noChangeAspect="1"/>
          </p:cNvSpPr>
          <p:nvPr/>
        </p:nvSpPr>
        <p:spPr>
          <a:xfrm>
            <a:off x="2504226" y="401467"/>
            <a:ext cx="1476809" cy="1476809"/>
          </a:xfrm>
          <a:prstGeom prst="ellipse">
            <a:avLst/>
          </a:prstGeom>
          <a:noFill/>
          <a:ln>
            <a:solidFill>
              <a:srgbClr val="C8102E"/>
            </a:solidFill>
          </a:ln>
        </p:spPr>
        <p:style>
          <a:lnRef idx="2">
            <a:schemeClr val="accent1">
              <a:shade val="50000"/>
            </a:schemeClr>
          </a:lnRef>
          <a:fillRef idx="1">
            <a:schemeClr val="accent1"/>
          </a:fillRef>
          <a:effectRef idx="0">
            <a:schemeClr val="accent1"/>
          </a:effectRef>
          <a:fontRef idx="minor">
            <a:schemeClr val="lt1"/>
          </a:fontRef>
        </p:style>
        <p:txBody>
          <a:bodyPr lIns="36000" rIns="36000" rtlCol="0" anchor="ctr"/>
          <a:lstStyle/>
          <a:p>
            <a:pPr algn="ctr"/>
            <a:endParaRPr lang="nb-NO" b="1">
              <a:solidFill>
                <a:srgbClr val="C8102E"/>
              </a:solidFill>
              <a:latin typeface="Helvetica" pitchFamily="2" charset="0"/>
            </a:endParaRPr>
          </a:p>
        </p:txBody>
      </p:sp>
      <p:sp>
        <p:nvSpPr>
          <p:cNvPr id="20" name="Ellipse 19">
            <a:extLst>
              <a:ext uri="{FF2B5EF4-FFF2-40B4-BE49-F238E27FC236}">
                <a16:creationId xmlns:a16="http://schemas.microsoft.com/office/drawing/2014/main" id="{9B54F87D-8181-7447-13E9-77024115A985}"/>
              </a:ext>
            </a:extLst>
          </p:cNvPr>
          <p:cNvSpPr>
            <a:spLocks noChangeAspect="1"/>
          </p:cNvSpPr>
          <p:nvPr/>
        </p:nvSpPr>
        <p:spPr>
          <a:xfrm>
            <a:off x="505928" y="1246248"/>
            <a:ext cx="1476809" cy="1476809"/>
          </a:xfrm>
          <a:prstGeom prst="ellipse">
            <a:avLst/>
          </a:prstGeom>
          <a:noFill/>
          <a:ln>
            <a:solidFill>
              <a:srgbClr val="C8102E"/>
            </a:solidFill>
          </a:ln>
        </p:spPr>
        <p:style>
          <a:lnRef idx="2">
            <a:schemeClr val="accent1">
              <a:shade val="50000"/>
            </a:schemeClr>
          </a:lnRef>
          <a:fillRef idx="1">
            <a:schemeClr val="accent1"/>
          </a:fillRef>
          <a:effectRef idx="0">
            <a:schemeClr val="accent1"/>
          </a:effectRef>
          <a:fontRef idx="minor">
            <a:schemeClr val="lt1"/>
          </a:fontRef>
        </p:style>
        <p:txBody>
          <a:bodyPr lIns="36000" rIns="36000" rtlCol="0" anchor="ctr"/>
          <a:lstStyle/>
          <a:p>
            <a:pPr algn="ctr"/>
            <a:endParaRPr lang="nb-NO" b="1">
              <a:solidFill>
                <a:srgbClr val="C8102E"/>
              </a:solidFill>
              <a:latin typeface="Helvetica" pitchFamily="2" charset="0"/>
            </a:endParaRPr>
          </a:p>
        </p:txBody>
      </p:sp>
      <p:sp>
        <p:nvSpPr>
          <p:cNvPr id="23" name="Ellipse 22">
            <a:extLst>
              <a:ext uri="{FF2B5EF4-FFF2-40B4-BE49-F238E27FC236}">
                <a16:creationId xmlns:a16="http://schemas.microsoft.com/office/drawing/2014/main" id="{44D756F2-30C9-D627-A546-61977047A4A4}"/>
              </a:ext>
            </a:extLst>
          </p:cNvPr>
          <p:cNvSpPr>
            <a:spLocks noChangeAspect="1"/>
          </p:cNvSpPr>
          <p:nvPr/>
        </p:nvSpPr>
        <p:spPr>
          <a:xfrm>
            <a:off x="3641633" y="4759294"/>
            <a:ext cx="1476809" cy="1476809"/>
          </a:xfrm>
          <a:prstGeom prst="ellipse">
            <a:avLst/>
          </a:prstGeom>
          <a:noFill/>
          <a:ln>
            <a:solidFill>
              <a:srgbClr val="C8102E"/>
            </a:solidFill>
          </a:ln>
        </p:spPr>
        <p:style>
          <a:lnRef idx="2">
            <a:schemeClr val="accent1">
              <a:shade val="50000"/>
            </a:schemeClr>
          </a:lnRef>
          <a:fillRef idx="1">
            <a:schemeClr val="accent1"/>
          </a:fillRef>
          <a:effectRef idx="0">
            <a:schemeClr val="accent1"/>
          </a:effectRef>
          <a:fontRef idx="minor">
            <a:schemeClr val="lt1"/>
          </a:fontRef>
        </p:style>
        <p:txBody>
          <a:bodyPr lIns="36000" rIns="36000" rtlCol="0" anchor="ctr"/>
          <a:lstStyle/>
          <a:p>
            <a:pPr algn="ctr"/>
            <a:endParaRPr lang="nb-NO" b="1">
              <a:solidFill>
                <a:srgbClr val="C8102E"/>
              </a:solidFill>
              <a:latin typeface="Helvetica" pitchFamily="2" charset="0"/>
            </a:endParaRPr>
          </a:p>
        </p:txBody>
      </p:sp>
      <p:sp>
        <p:nvSpPr>
          <p:cNvPr id="27" name="Ellipse 26">
            <a:extLst>
              <a:ext uri="{FF2B5EF4-FFF2-40B4-BE49-F238E27FC236}">
                <a16:creationId xmlns:a16="http://schemas.microsoft.com/office/drawing/2014/main" id="{5090FEE1-977E-C50E-2699-3D88DEF3ED62}"/>
              </a:ext>
            </a:extLst>
          </p:cNvPr>
          <p:cNvSpPr>
            <a:spLocks noChangeAspect="1"/>
          </p:cNvSpPr>
          <p:nvPr/>
        </p:nvSpPr>
        <p:spPr>
          <a:xfrm>
            <a:off x="1526852" y="4832849"/>
            <a:ext cx="1476809" cy="1476809"/>
          </a:xfrm>
          <a:prstGeom prst="ellipse">
            <a:avLst/>
          </a:prstGeom>
          <a:noFill/>
          <a:ln>
            <a:solidFill>
              <a:srgbClr val="C8102E"/>
            </a:solidFill>
          </a:ln>
        </p:spPr>
        <p:style>
          <a:lnRef idx="2">
            <a:schemeClr val="accent1">
              <a:shade val="50000"/>
            </a:schemeClr>
          </a:lnRef>
          <a:fillRef idx="1">
            <a:schemeClr val="accent1"/>
          </a:fillRef>
          <a:effectRef idx="0">
            <a:schemeClr val="accent1"/>
          </a:effectRef>
          <a:fontRef idx="minor">
            <a:schemeClr val="lt1"/>
          </a:fontRef>
        </p:style>
        <p:txBody>
          <a:bodyPr lIns="36000" rIns="36000" rtlCol="0" anchor="ctr"/>
          <a:lstStyle/>
          <a:p>
            <a:pPr algn="ctr"/>
            <a:endParaRPr lang="nb-NO" b="1">
              <a:solidFill>
                <a:srgbClr val="C8102E"/>
              </a:solidFill>
              <a:latin typeface="Helvetica" pitchFamily="2" charset="0"/>
            </a:endParaRPr>
          </a:p>
        </p:txBody>
      </p:sp>
      <p:sp>
        <p:nvSpPr>
          <p:cNvPr id="28" name="Ellipse 27">
            <a:extLst>
              <a:ext uri="{FF2B5EF4-FFF2-40B4-BE49-F238E27FC236}">
                <a16:creationId xmlns:a16="http://schemas.microsoft.com/office/drawing/2014/main" id="{47A296EA-C851-28B6-1026-92A6482571E9}"/>
              </a:ext>
            </a:extLst>
          </p:cNvPr>
          <p:cNvSpPr>
            <a:spLocks noChangeAspect="1"/>
          </p:cNvSpPr>
          <p:nvPr/>
        </p:nvSpPr>
        <p:spPr>
          <a:xfrm>
            <a:off x="4854258" y="3282485"/>
            <a:ext cx="1476809" cy="1476809"/>
          </a:xfrm>
          <a:prstGeom prst="ellipse">
            <a:avLst/>
          </a:prstGeom>
          <a:noFill/>
          <a:ln>
            <a:solidFill>
              <a:srgbClr val="C8102E"/>
            </a:solidFill>
          </a:ln>
        </p:spPr>
        <p:style>
          <a:lnRef idx="2">
            <a:schemeClr val="accent1">
              <a:shade val="50000"/>
            </a:schemeClr>
          </a:lnRef>
          <a:fillRef idx="1">
            <a:schemeClr val="accent1"/>
          </a:fillRef>
          <a:effectRef idx="0">
            <a:schemeClr val="accent1"/>
          </a:effectRef>
          <a:fontRef idx="minor">
            <a:schemeClr val="lt1"/>
          </a:fontRef>
        </p:style>
        <p:txBody>
          <a:bodyPr lIns="36000" rIns="36000" rtlCol="0" anchor="ctr"/>
          <a:lstStyle/>
          <a:p>
            <a:pPr algn="ctr"/>
            <a:endParaRPr lang="nb-NO" b="1">
              <a:solidFill>
                <a:srgbClr val="C8102E"/>
              </a:solidFill>
              <a:latin typeface="Helvetica" pitchFamily="2" charset="0"/>
            </a:endParaRPr>
          </a:p>
        </p:txBody>
      </p:sp>
      <p:sp>
        <p:nvSpPr>
          <p:cNvPr id="33" name="Ellipse 32">
            <a:extLst>
              <a:ext uri="{FF2B5EF4-FFF2-40B4-BE49-F238E27FC236}">
                <a16:creationId xmlns:a16="http://schemas.microsoft.com/office/drawing/2014/main" id="{62B269F9-6628-FC05-EC1D-7D7E2C4FF704}"/>
              </a:ext>
            </a:extLst>
          </p:cNvPr>
          <p:cNvSpPr>
            <a:spLocks noChangeAspect="1"/>
          </p:cNvSpPr>
          <p:nvPr/>
        </p:nvSpPr>
        <p:spPr>
          <a:xfrm>
            <a:off x="88162" y="3384380"/>
            <a:ext cx="1476809" cy="1476809"/>
          </a:xfrm>
          <a:prstGeom prst="ellipse">
            <a:avLst/>
          </a:prstGeom>
          <a:noFill/>
          <a:ln>
            <a:solidFill>
              <a:srgbClr val="C8102E"/>
            </a:solidFill>
          </a:ln>
        </p:spPr>
        <p:style>
          <a:lnRef idx="2">
            <a:schemeClr val="accent1">
              <a:shade val="50000"/>
            </a:schemeClr>
          </a:lnRef>
          <a:fillRef idx="1">
            <a:schemeClr val="accent1"/>
          </a:fillRef>
          <a:effectRef idx="0">
            <a:schemeClr val="accent1"/>
          </a:effectRef>
          <a:fontRef idx="minor">
            <a:schemeClr val="lt1"/>
          </a:fontRef>
        </p:style>
        <p:txBody>
          <a:bodyPr lIns="36000" rIns="36000" rtlCol="0" anchor="ctr"/>
          <a:lstStyle/>
          <a:p>
            <a:pPr algn="ctr"/>
            <a:endParaRPr lang="nb-NO" b="1">
              <a:solidFill>
                <a:srgbClr val="C8102E"/>
              </a:solidFill>
              <a:latin typeface="Helvetica" pitchFamily="2" charset="0"/>
            </a:endParaRPr>
          </a:p>
        </p:txBody>
      </p:sp>
      <p:sp>
        <p:nvSpPr>
          <p:cNvPr id="5" name="Tittel 1">
            <a:extLst>
              <a:ext uri="{FF2B5EF4-FFF2-40B4-BE49-F238E27FC236}">
                <a16:creationId xmlns:a16="http://schemas.microsoft.com/office/drawing/2014/main" id="{A86EF4F9-CD70-D7A3-DB90-4D1D0EACC668}"/>
              </a:ext>
            </a:extLst>
          </p:cNvPr>
          <p:cNvSpPr txBox="1">
            <a:spLocks/>
          </p:cNvSpPr>
          <p:nvPr/>
        </p:nvSpPr>
        <p:spPr>
          <a:xfrm>
            <a:off x="6248790" y="39640"/>
            <a:ext cx="5355762" cy="3142116"/>
          </a:xfrm>
          <a:prstGeom prst="rect">
            <a:avLst/>
          </a:prstGeom>
        </p:spPr>
        <p:txBody>
          <a:bodyPr>
            <a:normAutofit/>
          </a:bodyPr>
          <a:lstStyle>
            <a:lvl1pPr algn="l" defTabSz="914400" rtl="0" eaLnBrk="1" latinLnBrk="0" hangingPunct="1">
              <a:lnSpc>
                <a:spcPct val="90000"/>
              </a:lnSpc>
              <a:spcBef>
                <a:spcPct val="0"/>
              </a:spcBef>
              <a:buNone/>
              <a:defRPr sz="2400" b="1" i="0" kern="1200">
                <a:solidFill>
                  <a:schemeClr val="tx1"/>
                </a:solidFill>
                <a:latin typeface="Helvetica" pitchFamily="2" charset="0"/>
                <a:ea typeface="+mj-ea"/>
                <a:cs typeface="+mj-cs"/>
              </a:defRPr>
            </a:lvl1pPr>
          </a:lstStyle>
          <a:p>
            <a:pPr algn="r"/>
            <a:r>
              <a:rPr lang="nb-NO" sz="2000" dirty="0">
                <a:solidFill>
                  <a:srgbClr val="C00000"/>
                </a:solidFill>
              </a:rPr>
              <a:t>Hvilke fagspesifikk teori og ferdigheter særpreger denne kompetanseprofilen og gjør kandidatene attraktiv for arbeidslivet?</a:t>
            </a:r>
          </a:p>
          <a:p>
            <a:pPr algn="r"/>
            <a:endParaRPr lang="nb-NO" sz="2000" dirty="0">
              <a:solidFill>
                <a:srgbClr val="C00000"/>
              </a:solidFill>
            </a:endParaRPr>
          </a:p>
          <a:p>
            <a:pPr marL="342900" indent="-342900">
              <a:buFont typeface="Arial" panose="020B0604020202020204" pitchFamily="34" charset="0"/>
              <a:buChar char="•"/>
            </a:pPr>
            <a:r>
              <a:rPr lang="nb-NO" sz="1600" b="0" dirty="0">
                <a:solidFill>
                  <a:srgbClr val="C00000"/>
                </a:solidFill>
              </a:rPr>
              <a:t>Fyll inn</a:t>
            </a:r>
          </a:p>
          <a:p>
            <a:pPr marL="342900" indent="-342900">
              <a:buFont typeface="Arial" panose="020B0604020202020204" pitchFamily="34" charset="0"/>
              <a:buChar char="•"/>
            </a:pPr>
            <a:endParaRPr lang="nb-NO" sz="2500" dirty="0">
              <a:solidFill>
                <a:srgbClr val="C00000"/>
              </a:solidFill>
            </a:endParaRPr>
          </a:p>
          <a:p>
            <a:pPr algn="ctr"/>
            <a:endParaRPr lang="nb-NO" sz="2500" dirty="0">
              <a:solidFill>
                <a:srgbClr val="C00000"/>
              </a:solidFill>
            </a:endParaRPr>
          </a:p>
          <a:p>
            <a:pPr algn="ctr"/>
            <a:endParaRPr lang="nb-NO" sz="2500" dirty="0">
              <a:solidFill>
                <a:srgbClr val="C00000"/>
              </a:solidFill>
            </a:endParaRPr>
          </a:p>
        </p:txBody>
      </p:sp>
    </p:spTree>
    <p:extLst>
      <p:ext uri="{BB962C8B-B14F-4D97-AF65-F5344CB8AC3E}">
        <p14:creationId xmlns:p14="http://schemas.microsoft.com/office/powerpoint/2010/main" val="2115133951"/>
      </p:ext>
    </p:extLst>
  </p:cSld>
  <p:clrMapOvr>
    <a:masterClrMapping/>
  </p:clrMapOvr>
  <p:extLst>
    <p:ext uri="{6950BFC3-D8DA-4A85-94F7-54DA5524770B}">
      <p188:commentRel xmlns:p188="http://schemas.microsoft.com/office/powerpoint/2018/8/main" r:id="rId3"/>
    </p:ext>
  </p:extLst>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289C215-2310-5398-6C99-9705B9C4D45B}"/>
            </a:ext>
          </a:extLst>
        </p:cNvPr>
        <p:cNvGrpSpPr/>
        <p:nvPr/>
      </p:nvGrpSpPr>
      <p:grpSpPr>
        <a:xfrm>
          <a:off x="0" y="0"/>
          <a:ext cx="0" cy="0"/>
          <a:chOff x="0" y="0"/>
          <a:chExt cx="0" cy="0"/>
        </a:xfrm>
      </p:grpSpPr>
      <p:sp>
        <p:nvSpPr>
          <p:cNvPr id="30" name="Ellipse 29">
            <a:extLst>
              <a:ext uri="{FF2B5EF4-FFF2-40B4-BE49-F238E27FC236}">
                <a16:creationId xmlns:a16="http://schemas.microsoft.com/office/drawing/2014/main" id="{97FBEE05-5671-3DA9-F2F9-BA18CA77D3FD}"/>
              </a:ext>
            </a:extLst>
          </p:cNvPr>
          <p:cNvSpPr>
            <a:spLocks noChangeAspect="1"/>
          </p:cNvSpPr>
          <p:nvPr/>
        </p:nvSpPr>
        <p:spPr>
          <a:xfrm>
            <a:off x="4915003" y="3288768"/>
            <a:ext cx="1476809" cy="1476809"/>
          </a:xfrm>
          <a:prstGeom prst="ellipse">
            <a:avLst/>
          </a:prstGeom>
          <a:solidFill>
            <a:srgbClr val="C00000"/>
          </a:solidFill>
          <a:ln>
            <a:solidFill>
              <a:srgbClr val="C8102E"/>
            </a:solidFill>
          </a:ln>
        </p:spPr>
        <p:style>
          <a:lnRef idx="2">
            <a:schemeClr val="accent1">
              <a:shade val="50000"/>
            </a:schemeClr>
          </a:lnRef>
          <a:fillRef idx="1">
            <a:schemeClr val="accent1"/>
          </a:fillRef>
          <a:effectRef idx="0">
            <a:schemeClr val="accent1"/>
          </a:effectRef>
          <a:fontRef idx="minor">
            <a:schemeClr val="lt1"/>
          </a:fontRef>
        </p:style>
        <p:txBody>
          <a:bodyPr lIns="36000" rIns="36000" rtlCol="0" anchor="ctr"/>
          <a:lstStyle/>
          <a:p>
            <a:pPr algn="ctr"/>
            <a:endParaRPr lang="nb-NO" b="1">
              <a:solidFill>
                <a:srgbClr val="C8102E"/>
              </a:solidFill>
              <a:latin typeface="Helvetica" pitchFamily="2" charset="0"/>
            </a:endParaRPr>
          </a:p>
        </p:txBody>
      </p:sp>
      <p:sp>
        <p:nvSpPr>
          <p:cNvPr id="2" name="Plassholder for lysbildenummer 1">
            <a:extLst>
              <a:ext uri="{FF2B5EF4-FFF2-40B4-BE49-F238E27FC236}">
                <a16:creationId xmlns:a16="http://schemas.microsoft.com/office/drawing/2014/main" id="{DA3F248C-B564-FCD1-8C4D-0D6425635C4F}"/>
              </a:ext>
            </a:extLst>
          </p:cNvPr>
          <p:cNvSpPr>
            <a:spLocks noGrp="1"/>
          </p:cNvSpPr>
          <p:nvPr>
            <p:ph type="sldNum" sz="quarter" idx="10"/>
          </p:nvPr>
        </p:nvSpPr>
        <p:spPr>
          <a:xfrm>
            <a:off x="6085109" y="6356350"/>
            <a:ext cx="2743200" cy="365125"/>
          </a:xfrm>
          <a:prstGeom prst="rect">
            <a:avLst/>
          </a:prstGeom>
        </p:spPr>
        <p:txBody>
          <a:bodyPr vert="horz" lIns="91440" tIns="45720" rIns="91440" bIns="45720" rtlCol="0" anchor="ctr"/>
          <a:lstStyle>
            <a:defPPr>
              <a:defRPr lang="nb-NO"/>
            </a:defPPr>
            <a:lvl1pPr marL="0" algn="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CB34E9FF-35ED-4746-A218-B58892FE7A5D}" type="slidenum">
              <a:rPr lang="nb-NO" smtClean="0"/>
              <a:pPr/>
              <a:t>8</a:t>
            </a:fld>
            <a:endParaRPr lang="nb-NO"/>
          </a:p>
        </p:txBody>
      </p:sp>
      <p:sp>
        <p:nvSpPr>
          <p:cNvPr id="4" name="TekstSylinder 3">
            <a:extLst>
              <a:ext uri="{FF2B5EF4-FFF2-40B4-BE49-F238E27FC236}">
                <a16:creationId xmlns:a16="http://schemas.microsoft.com/office/drawing/2014/main" id="{F27EA6E9-52E9-54E1-8A6A-134772666073}"/>
              </a:ext>
            </a:extLst>
          </p:cNvPr>
          <p:cNvSpPr txBox="1"/>
          <p:nvPr/>
        </p:nvSpPr>
        <p:spPr>
          <a:xfrm>
            <a:off x="1832544" y="2926466"/>
            <a:ext cx="2814886" cy="830997"/>
          </a:xfrm>
          <a:prstGeom prst="rect">
            <a:avLst/>
          </a:prstGeom>
          <a:noFill/>
          <a:ln>
            <a:noFill/>
          </a:ln>
        </p:spPr>
        <p:txBody>
          <a:bodyPr wrap="square" lIns="91440" tIns="45720" rIns="91440" bIns="45720" rtlCol="0" anchor="t">
            <a:spAutoFit/>
          </a:bodyPr>
          <a:lstStyle/>
          <a:p>
            <a:pPr algn="ctr">
              <a:defRPr/>
            </a:pPr>
            <a:r>
              <a:rPr lang="nb-NO" sz="2400" b="1">
                <a:solidFill>
                  <a:srgbClr val="C00000"/>
                </a:solidFill>
                <a:latin typeface="Helvetica"/>
                <a:cs typeface="Helvetica"/>
              </a:rPr>
              <a:t>Kompetanse</a:t>
            </a:r>
          </a:p>
          <a:p>
            <a:pPr algn="ctr">
              <a:defRPr/>
            </a:pPr>
            <a:r>
              <a:rPr lang="nb-NO" sz="2400" b="1">
                <a:solidFill>
                  <a:srgbClr val="C00000"/>
                </a:solidFill>
                <a:latin typeface="Helvetica"/>
                <a:cs typeface="Helvetica"/>
              </a:rPr>
              <a:t>bredde </a:t>
            </a:r>
            <a:endParaRPr lang="nb-NO" sz="2400" b="1" i="0" u="none" strike="noStrike" kern="1200" cap="none" spc="0" normalizeH="0" baseline="0" noProof="0">
              <a:ln>
                <a:noFill/>
              </a:ln>
              <a:solidFill>
                <a:srgbClr val="C00000"/>
              </a:solidFill>
              <a:effectLst/>
              <a:uLnTx/>
              <a:uFillTx/>
              <a:latin typeface="Helvetica" pitchFamily="2" charset="0"/>
              <a:cs typeface="Helvetica"/>
            </a:endParaRPr>
          </a:p>
        </p:txBody>
      </p:sp>
      <p:sp>
        <p:nvSpPr>
          <p:cNvPr id="9" name="TekstSylinder 8">
            <a:extLst>
              <a:ext uri="{FF2B5EF4-FFF2-40B4-BE49-F238E27FC236}">
                <a16:creationId xmlns:a16="http://schemas.microsoft.com/office/drawing/2014/main" id="{5DFBF7A6-10D2-6D52-C7A5-A58F18F96D22}"/>
              </a:ext>
            </a:extLst>
          </p:cNvPr>
          <p:cNvSpPr txBox="1"/>
          <p:nvPr/>
        </p:nvSpPr>
        <p:spPr>
          <a:xfrm>
            <a:off x="3571673" y="5032673"/>
            <a:ext cx="1718366" cy="923330"/>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ctr"/>
            <a:r>
              <a:rPr lang="nb-NO" b="1">
                <a:cs typeface="Calibri"/>
              </a:rPr>
              <a:t>Lærings- og </a:t>
            </a:r>
          </a:p>
          <a:p>
            <a:pPr algn="ctr"/>
            <a:r>
              <a:rPr lang="nb-NO" b="1">
                <a:cs typeface="Calibri"/>
              </a:rPr>
              <a:t>innovasjons</a:t>
            </a:r>
          </a:p>
          <a:p>
            <a:pPr algn="ctr"/>
            <a:r>
              <a:rPr lang="nb-NO" b="1">
                <a:cs typeface="Calibri"/>
              </a:rPr>
              <a:t>ferdigheter</a:t>
            </a:r>
            <a:endParaRPr lang="nb-NO"/>
          </a:p>
        </p:txBody>
      </p:sp>
      <p:sp>
        <p:nvSpPr>
          <p:cNvPr id="13" name="TekstSylinder 12">
            <a:extLst>
              <a:ext uri="{FF2B5EF4-FFF2-40B4-BE49-F238E27FC236}">
                <a16:creationId xmlns:a16="http://schemas.microsoft.com/office/drawing/2014/main" id="{605B3DA7-063E-C838-D40A-6F14AB6EE2EB}"/>
              </a:ext>
            </a:extLst>
          </p:cNvPr>
          <p:cNvSpPr txBox="1"/>
          <p:nvPr/>
        </p:nvSpPr>
        <p:spPr>
          <a:xfrm>
            <a:off x="1441777" y="5104486"/>
            <a:ext cx="1687948" cy="923330"/>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ctr"/>
            <a:r>
              <a:rPr lang="nb-NO" b="1">
                <a:cs typeface="Calibri"/>
              </a:rPr>
              <a:t>Ansvarlig</a:t>
            </a:r>
          </a:p>
          <a:p>
            <a:pPr algn="ctr"/>
            <a:r>
              <a:rPr lang="nb-NO" b="1">
                <a:cs typeface="Calibri"/>
              </a:rPr>
              <a:t>utvikling </a:t>
            </a:r>
          </a:p>
          <a:p>
            <a:pPr algn="ctr"/>
            <a:r>
              <a:rPr lang="nb-NO" b="1">
                <a:cs typeface="Calibri"/>
              </a:rPr>
              <a:t>Lokalt- globalt</a:t>
            </a:r>
            <a:endParaRPr lang="nb-NO">
              <a:cs typeface="Calibri"/>
            </a:endParaRPr>
          </a:p>
        </p:txBody>
      </p:sp>
      <p:sp>
        <p:nvSpPr>
          <p:cNvPr id="15" name="TekstSylinder 14">
            <a:extLst>
              <a:ext uri="{FF2B5EF4-FFF2-40B4-BE49-F238E27FC236}">
                <a16:creationId xmlns:a16="http://schemas.microsoft.com/office/drawing/2014/main" id="{AC415690-C004-D0B6-176D-5346E63A763C}"/>
              </a:ext>
            </a:extLst>
          </p:cNvPr>
          <p:cNvSpPr txBox="1"/>
          <p:nvPr/>
        </p:nvSpPr>
        <p:spPr>
          <a:xfrm>
            <a:off x="4718202" y="3550065"/>
            <a:ext cx="1940315" cy="923330"/>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ctr"/>
            <a:r>
              <a:rPr lang="nb-NO" b="1">
                <a:cs typeface="Calibri"/>
              </a:rPr>
              <a:t>Medie- og </a:t>
            </a:r>
          </a:p>
          <a:p>
            <a:pPr algn="ctr"/>
            <a:r>
              <a:rPr lang="nb-NO" b="1">
                <a:cs typeface="Calibri"/>
              </a:rPr>
              <a:t>Teknologi</a:t>
            </a:r>
          </a:p>
          <a:p>
            <a:pPr algn="ctr"/>
            <a:r>
              <a:rPr lang="nb-NO" b="1">
                <a:cs typeface="Calibri"/>
              </a:rPr>
              <a:t>ferdigheter</a:t>
            </a:r>
            <a:endParaRPr lang="nb-NO" b="1"/>
          </a:p>
        </p:txBody>
      </p:sp>
      <p:sp>
        <p:nvSpPr>
          <p:cNvPr id="18" name="TekstSylinder 17">
            <a:extLst>
              <a:ext uri="{FF2B5EF4-FFF2-40B4-BE49-F238E27FC236}">
                <a16:creationId xmlns:a16="http://schemas.microsoft.com/office/drawing/2014/main" id="{CB8AC4D7-8BD7-138F-D883-D52DEE81277F}"/>
              </a:ext>
            </a:extLst>
          </p:cNvPr>
          <p:cNvSpPr txBox="1"/>
          <p:nvPr/>
        </p:nvSpPr>
        <p:spPr>
          <a:xfrm>
            <a:off x="4466403" y="1494326"/>
            <a:ext cx="1476809" cy="923330"/>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ctr"/>
            <a:r>
              <a:rPr lang="nb-NO" b="1" dirty="0">
                <a:cs typeface="Calibri"/>
              </a:rPr>
              <a:t>Fagspesifikk</a:t>
            </a:r>
          </a:p>
          <a:p>
            <a:pPr algn="ctr"/>
            <a:r>
              <a:rPr lang="nb-NO" b="1" dirty="0">
                <a:cs typeface="Calibri"/>
              </a:rPr>
              <a:t>teori og </a:t>
            </a:r>
          </a:p>
          <a:p>
            <a:pPr algn="ctr"/>
            <a:r>
              <a:rPr lang="nb-NO" b="1" dirty="0">
                <a:cs typeface="Calibri"/>
              </a:rPr>
              <a:t>ferdigheter</a:t>
            </a:r>
          </a:p>
        </p:txBody>
      </p:sp>
      <p:sp>
        <p:nvSpPr>
          <p:cNvPr id="21" name="TekstSylinder 20">
            <a:extLst>
              <a:ext uri="{FF2B5EF4-FFF2-40B4-BE49-F238E27FC236}">
                <a16:creationId xmlns:a16="http://schemas.microsoft.com/office/drawing/2014/main" id="{347CDCCF-F1E1-BA57-2C12-4122A95D7A92}"/>
              </a:ext>
            </a:extLst>
          </p:cNvPr>
          <p:cNvSpPr txBox="1"/>
          <p:nvPr/>
        </p:nvSpPr>
        <p:spPr>
          <a:xfrm>
            <a:off x="57592" y="3827064"/>
            <a:ext cx="1537948" cy="646331"/>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ctr"/>
            <a:r>
              <a:rPr lang="nb-NO" b="1">
                <a:cs typeface="Calibri"/>
              </a:rPr>
              <a:t>Profesjonelle </a:t>
            </a:r>
          </a:p>
          <a:p>
            <a:pPr algn="ctr"/>
            <a:r>
              <a:rPr lang="nb-NO" b="1">
                <a:cs typeface="Calibri"/>
              </a:rPr>
              <a:t>ferdigheter</a:t>
            </a:r>
          </a:p>
        </p:txBody>
      </p:sp>
      <p:sp>
        <p:nvSpPr>
          <p:cNvPr id="31" name="TekstSylinder 30">
            <a:extLst>
              <a:ext uri="{FF2B5EF4-FFF2-40B4-BE49-F238E27FC236}">
                <a16:creationId xmlns:a16="http://schemas.microsoft.com/office/drawing/2014/main" id="{1208011C-E854-2150-C1E0-64F36C9BBB4D}"/>
              </a:ext>
            </a:extLst>
          </p:cNvPr>
          <p:cNvSpPr txBox="1"/>
          <p:nvPr/>
        </p:nvSpPr>
        <p:spPr>
          <a:xfrm>
            <a:off x="536762" y="1567827"/>
            <a:ext cx="1464908" cy="646331"/>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ctr"/>
            <a:r>
              <a:rPr lang="nb-NO" b="1" dirty="0">
                <a:cs typeface="Calibri"/>
              </a:rPr>
              <a:t>Karriere</a:t>
            </a:r>
          </a:p>
          <a:p>
            <a:pPr algn="ctr"/>
            <a:r>
              <a:rPr lang="nb-NO" b="1" dirty="0">
                <a:cs typeface="Calibri"/>
              </a:rPr>
              <a:t>kompetanser</a:t>
            </a:r>
            <a:endParaRPr lang="nb-NO" dirty="0">
              <a:cs typeface="Calibri"/>
            </a:endParaRPr>
          </a:p>
        </p:txBody>
      </p:sp>
      <p:sp>
        <p:nvSpPr>
          <p:cNvPr id="26" name="TekstSylinder 25">
            <a:extLst>
              <a:ext uri="{FF2B5EF4-FFF2-40B4-BE49-F238E27FC236}">
                <a16:creationId xmlns:a16="http://schemas.microsoft.com/office/drawing/2014/main" id="{44F72083-B794-F538-EC1C-9CA7EEB60B5E}"/>
              </a:ext>
            </a:extLst>
          </p:cNvPr>
          <p:cNvSpPr txBox="1"/>
          <p:nvPr/>
        </p:nvSpPr>
        <p:spPr>
          <a:xfrm>
            <a:off x="2682509" y="750275"/>
            <a:ext cx="1316215" cy="646331"/>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nb-NO" b="1" dirty="0">
                <a:ea typeface="Calibri"/>
                <a:cs typeface="Calibri"/>
              </a:rPr>
              <a:t>Personlige </a:t>
            </a:r>
          </a:p>
          <a:p>
            <a:r>
              <a:rPr lang="nb-NO" b="1" dirty="0">
                <a:ea typeface="Calibri"/>
                <a:cs typeface="Calibri"/>
              </a:rPr>
              <a:t>egenskaper</a:t>
            </a:r>
          </a:p>
        </p:txBody>
      </p:sp>
      <p:sp>
        <p:nvSpPr>
          <p:cNvPr id="3" name="Ellipse 2">
            <a:extLst>
              <a:ext uri="{FF2B5EF4-FFF2-40B4-BE49-F238E27FC236}">
                <a16:creationId xmlns:a16="http://schemas.microsoft.com/office/drawing/2014/main" id="{0ED55899-53C7-5026-F897-0DF1C2D9C0FB}"/>
              </a:ext>
            </a:extLst>
          </p:cNvPr>
          <p:cNvSpPr/>
          <p:nvPr/>
        </p:nvSpPr>
        <p:spPr>
          <a:xfrm>
            <a:off x="1525257" y="1858921"/>
            <a:ext cx="3429460" cy="3153406"/>
          </a:xfrm>
          <a:prstGeom prst="ellipse">
            <a:avLst/>
          </a:prstGeom>
          <a:noFill/>
          <a:ln>
            <a:solidFill>
              <a:srgbClr val="C0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nb-NO"/>
          </a:p>
        </p:txBody>
      </p:sp>
      <p:sp>
        <p:nvSpPr>
          <p:cNvPr id="14" name="Likebent trekant 13">
            <a:extLst>
              <a:ext uri="{FF2B5EF4-FFF2-40B4-BE49-F238E27FC236}">
                <a16:creationId xmlns:a16="http://schemas.microsoft.com/office/drawing/2014/main" id="{11D4E8EE-2BC0-7A30-1394-8DA2AA2CB98B}"/>
              </a:ext>
            </a:extLst>
          </p:cNvPr>
          <p:cNvSpPr/>
          <p:nvPr/>
        </p:nvSpPr>
        <p:spPr>
          <a:xfrm rot="10578241">
            <a:off x="2035429" y="2172237"/>
            <a:ext cx="243678" cy="213971"/>
          </a:xfrm>
          <a:prstGeom prst="triangle">
            <a:avLst/>
          </a:prstGeom>
          <a:solidFill>
            <a:srgbClr val="C0000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nb-NO"/>
          </a:p>
        </p:txBody>
      </p:sp>
      <p:sp>
        <p:nvSpPr>
          <p:cNvPr id="12" name="Ellipse 11">
            <a:extLst>
              <a:ext uri="{FF2B5EF4-FFF2-40B4-BE49-F238E27FC236}">
                <a16:creationId xmlns:a16="http://schemas.microsoft.com/office/drawing/2014/main" id="{93C087A3-C7BF-8F8C-FAA9-A8FC4502F13E}"/>
              </a:ext>
            </a:extLst>
          </p:cNvPr>
          <p:cNvSpPr>
            <a:spLocks noChangeAspect="1"/>
          </p:cNvSpPr>
          <p:nvPr/>
        </p:nvSpPr>
        <p:spPr>
          <a:xfrm>
            <a:off x="2504226" y="401467"/>
            <a:ext cx="1476809" cy="1476809"/>
          </a:xfrm>
          <a:prstGeom prst="ellipse">
            <a:avLst/>
          </a:prstGeom>
          <a:noFill/>
          <a:ln>
            <a:solidFill>
              <a:srgbClr val="C8102E"/>
            </a:solidFill>
          </a:ln>
        </p:spPr>
        <p:style>
          <a:lnRef idx="2">
            <a:schemeClr val="accent1">
              <a:shade val="50000"/>
            </a:schemeClr>
          </a:lnRef>
          <a:fillRef idx="1">
            <a:schemeClr val="accent1"/>
          </a:fillRef>
          <a:effectRef idx="0">
            <a:schemeClr val="accent1"/>
          </a:effectRef>
          <a:fontRef idx="minor">
            <a:schemeClr val="lt1"/>
          </a:fontRef>
        </p:style>
        <p:txBody>
          <a:bodyPr lIns="36000" rIns="36000" rtlCol="0" anchor="ctr"/>
          <a:lstStyle/>
          <a:p>
            <a:pPr algn="ctr"/>
            <a:endParaRPr lang="nb-NO" b="1">
              <a:solidFill>
                <a:srgbClr val="C8102E"/>
              </a:solidFill>
              <a:latin typeface="Helvetica" pitchFamily="2" charset="0"/>
            </a:endParaRPr>
          </a:p>
        </p:txBody>
      </p:sp>
      <p:sp>
        <p:nvSpPr>
          <p:cNvPr id="20" name="Ellipse 19">
            <a:extLst>
              <a:ext uri="{FF2B5EF4-FFF2-40B4-BE49-F238E27FC236}">
                <a16:creationId xmlns:a16="http://schemas.microsoft.com/office/drawing/2014/main" id="{C962A7E3-3A1C-945D-F0E6-1DE44EA0415E}"/>
              </a:ext>
            </a:extLst>
          </p:cNvPr>
          <p:cNvSpPr>
            <a:spLocks noChangeAspect="1"/>
          </p:cNvSpPr>
          <p:nvPr/>
        </p:nvSpPr>
        <p:spPr>
          <a:xfrm>
            <a:off x="505928" y="1246248"/>
            <a:ext cx="1476809" cy="1476809"/>
          </a:xfrm>
          <a:prstGeom prst="ellipse">
            <a:avLst/>
          </a:prstGeom>
          <a:noFill/>
          <a:ln>
            <a:solidFill>
              <a:srgbClr val="C8102E"/>
            </a:solidFill>
          </a:ln>
        </p:spPr>
        <p:style>
          <a:lnRef idx="2">
            <a:schemeClr val="accent1">
              <a:shade val="50000"/>
            </a:schemeClr>
          </a:lnRef>
          <a:fillRef idx="1">
            <a:schemeClr val="accent1"/>
          </a:fillRef>
          <a:effectRef idx="0">
            <a:schemeClr val="accent1"/>
          </a:effectRef>
          <a:fontRef idx="minor">
            <a:schemeClr val="lt1"/>
          </a:fontRef>
        </p:style>
        <p:txBody>
          <a:bodyPr lIns="36000" rIns="36000" rtlCol="0" anchor="ctr"/>
          <a:lstStyle/>
          <a:p>
            <a:pPr algn="ctr"/>
            <a:endParaRPr lang="nb-NO" b="1">
              <a:solidFill>
                <a:srgbClr val="C8102E"/>
              </a:solidFill>
              <a:latin typeface="Helvetica" pitchFamily="2" charset="0"/>
            </a:endParaRPr>
          </a:p>
        </p:txBody>
      </p:sp>
      <p:sp>
        <p:nvSpPr>
          <p:cNvPr id="23" name="Ellipse 22">
            <a:extLst>
              <a:ext uri="{FF2B5EF4-FFF2-40B4-BE49-F238E27FC236}">
                <a16:creationId xmlns:a16="http://schemas.microsoft.com/office/drawing/2014/main" id="{058F25D2-D9D5-2FA8-D147-4095ED2569E8}"/>
              </a:ext>
            </a:extLst>
          </p:cNvPr>
          <p:cNvSpPr>
            <a:spLocks noChangeAspect="1"/>
          </p:cNvSpPr>
          <p:nvPr/>
        </p:nvSpPr>
        <p:spPr>
          <a:xfrm>
            <a:off x="3671052" y="4785923"/>
            <a:ext cx="1476809" cy="1476809"/>
          </a:xfrm>
          <a:prstGeom prst="ellipse">
            <a:avLst/>
          </a:prstGeom>
          <a:noFill/>
          <a:ln>
            <a:solidFill>
              <a:srgbClr val="C8102E"/>
            </a:solidFill>
          </a:ln>
        </p:spPr>
        <p:style>
          <a:lnRef idx="2">
            <a:schemeClr val="accent1">
              <a:shade val="50000"/>
            </a:schemeClr>
          </a:lnRef>
          <a:fillRef idx="1">
            <a:schemeClr val="accent1"/>
          </a:fillRef>
          <a:effectRef idx="0">
            <a:schemeClr val="accent1"/>
          </a:effectRef>
          <a:fontRef idx="minor">
            <a:schemeClr val="lt1"/>
          </a:fontRef>
        </p:style>
        <p:txBody>
          <a:bodyPr lIns="36000" rIns="36000" rtlCol="0" anchor="ctr"/>
          <a:lstStyle/>
          <a:p>
            <a:pPr algn="ctr"/>
            <a:endParaRPr lang="nb-NO" b="1">
              <a:solidFill>
                <a:srgbClr val="C8102E"/>
              </a:solidFill>
              <a:latin typeface="Helvetica" pitchFamily="2" charset="0"/>
            </a:endParaRPr>
          </a:p>
        </p:txBody>
      </p:sp>
      <p:sp>
        <p:nvSpPr>
          <p:cNvPr id="27" name="Ellipse 26">
            <a:extLst>
              <a:ext uri="{FF2B5EF4-FFF2-40B4-BE49-F238E27FC236}">
                <a16:creationId xmlns:a16="http://schemas.microsoft.com/office/drawing/2014/main" id="{F690379C-CC49-008B-E8B8-E8D0ED0219F0}"/>
              </a:ext>
            </a:extLst>
          </p:cNvPr>
          <p:cNvSpPr>
            <a:spLocks noChangeAspect="1"/>
          </p:cNvSpPr>
          <p:nvPr/>
        </p:nvSpPr>
        <p:spPr>
          <a:xfrm>
            <a:off x="1526852" y="4832849"/>
            <a:ext cx="1476809" cy="1476809"/>
          </a:xfrm>
          <a:prstGeom prst="ellipse">
            <a:avLst/>
          </a:prstGeom>
          <a:noFill/>
          <a:ln>
            <a:solidFill>
              <a:srgbClr val="C8102E"/>
            </a:solidFill>
          </a:ln>
        </p:spPr>
        <p:style>
          <a:lnRef idx="2">
            <a:schemeClr val="accent1">
              <a:shade val="50000"/>
            </a:schemeClr>
          </a:lnRef>
          <a:fillRef idx="1">
            <a:schemeClr val="accent1"/>
          </a:fillRef>
          <a:effectRef idx="0">
            <a:schemeClr val="accent1"/>
          </a:effectRef>
          <a:fontRef idx="minor">
            <a:schemeClr val="lt1"/>
          </a:fontRef>
        </p:style>
        <p:txBody>
          <a:bodyPr lIns="36000" rIns="36000" rtlCol="0" anchor="ctr"/>
          <a:lstStyle/>
          <a:p>
            <a:pPr algn="ctr"/>
            <a:endParaRPr lang="nb-NO" b="1">
              <a:solidFill>
                <a:srgbClr val="C8102E"/>
              </a:solidFill>
              <a:latin typeface="Helvetica" pitchFamily="2" charset="0"/>
            </a:endParaRPr>
          </a:p>
        </p:txBody>
      </p:sp>
      <p:sp>
        <p:nvSpPr>
          <p:cNvPr id="28" name="Ellipse 27">
            <a:extLst>
              <a:ext uri="{FF2B5EF4-FFF2-40B4-BE49-F238E27FC236}">
                <a16:creationId xmlns:a16="http://schemas.microsoft.com/office/drawing/2014/main" id="{465201DA-7D50-D56D-5A2A-126CEEBC90C8}"/>
              </a:ext>
            </a:extLst>
          </p:cNvPr>
          <p:cNvSpPr>
            <a:spLocks noChangeAspect="1"/>
          </p:cNvSpPr>
          <p:nvPr/>
        </p:nvSpPr>
        <p:spPr>
          <a:xfrm>
            <a:off x="4430856" y="1246248"/>
            <a:ext cx="1476809" cy="1476809"/>
          </a:xfrm>
          <a:prstGeom prst="ellipse">
            <a:avLst/>
          </a:prstGeom>
          <a:noFill/>
          <a:ln>
            <a:solidFill>
              <a:srgbClr val="C8102E"/>
            </a:solidFill>
          </a:ln>
        </p:spPr>
        <p:style>
          <a:lnRef idx="2">
            <a:schemeClr val="accent1">
              <a:shade val="50000"/>
            </a:schemeClr>
          </a:lnRef>
          <a:fillRef idx="1">
            <a:schemeClr val="accent1"/>
          </a:fillRef>
          <a:effectRef idx="0">
            <a:schemeClr val="accent1"/>
          </a:effectRef>
          <a:fontRef idx="minor">
            <a:schemeClr val="lt1"/>
          </a:fontRef>
        </p:style>
        <p:txBody>
          <a:bodyPr lIns="36000" rIns="36000" rtlCol="0" anchor="ctr"/>
          <a:lstStyle/>
          <a:p>
            <a:pPr algn="ctr"/>
            <a:endParaRPr lang="nb-NO" b="1">
              <a:solidFill>
                <a:srgbClr val="C8102E"/>
              </a:solidFill>
              <a:latin typeface="Helvetica" pitchFamily="2" charset="0"/>
            </a:endParaRPr>
          </a:p>
        </p:txBody>
      </p:sp>
      <p:sp>
        <p:nvSpPr>
          <p:cNvPr id="33" name="Ellipse 32">
            <a:extLst>
              <a:ext uri="{FF2B5EF4-FFF2-40B4-BE49-F238E27FC236}">
                <a16:creationId xmlns:a16="http://schemas.microsoft.com/office/drawing/2014/main" id="{07CDE4DA-35A2-440B-1491-50332164EA2F}"/>
              </a:ext>
            </a:extLst>
          </p:cNvPr>
          <p:cNvSpPr>
            <a:spLocks noChangeAspect="1"/>
          </p:cNvSpPr>
          <p:nvPr/>
        </p:nvSpPr>
        <p:spPr>
          <a:xfrm>
            <a:off x="88162" y="3384380"/>
            <a:ext cx="1476809" cy="1476809"/>
          </a:xfrm>
          <a:prstGeom prst="ellipse">
            <a:avLst/>
          </a:prstGeom>
          <a:noFill/>
          <a:ln>
            <a:solidFill>
              <a:srgbClr val="C8102E"/>
            </a:solidFill>
          </a:ln>
        </p:spPr>
        <p:style>
          <a:lnRef idx="2">
            <a:schemeClr val="accent1">
              <a:shade val="50000"/>
            </a:schemeClr>
          </a:lnRef>
          <a:fillRef idx="1">
            <a:schemeClr val="accent1"/>
          </a:fillRef>
          <a:effectRef idx="0">
            <a:schemeClr val="accent1"/>
          </a:effectRef>
          <a:fontRef idx="minor">
            <a:schemeClr val="lt1"/>
          </a:fontRef>
        </p:style>
        <p:txBody>
          <a:bodyPr lIns="36000" rIns="36000" rtlCol="0" anchor="ctr"/>
          <a:lstStyle/>
          <a:p>
            <a:pPr algn="ctr"/>
            <a:endParaRPr lang="nb-NO" b="1">
              <a:solidFill>
                <a:srgbClr val="C8102E"/>
              </a:solidFill>
              <a:latin typeface="Helvetica" pitchFamily="2" charset="0"/>
            </a:endParaRPr>
          </a:p>
        </p:txBody>
      </p:sp>
      <p:sp>
        <p:nvSpPr>
          <p:cNvPr id="5" name="Tittel 1">
            <a:extLst>
              <a:ext uri="{FF2B5EF4-FFF2-40B4-BE49-F238E27FC236}">
                <a16:creationId xmlns:a16="http://schemas.microsoft.com/office/drawing/2014/main" id="{2F4267C5-6BFF-939A-4E9A-FE50BA2ED871}"/>
              </a:ext>
            </a:extLst>
          </p:cNvPr>
          <p:cNvSpPr txBox="1">
            <a:spLocks/>
          </p:cNvSpPr>
          <p:nvPr/>
        </p:nvSpPr>
        <p:spPr>
          <a:xfrm>
            <a:off x="6143829" y="62576"/>
            <a:ext cx="6256430" cy="3142116"/>
          </a:xfrm>
          <a:prstGeom prst="rect">
            <a:avLst/>
          </a:prstGeom>
        </p:spPr>
        <p:txBody>
          <a:bodyPr>
            <a:normAutofit/>
          </a:bodyPr>
          <a:lstStyle>
            <a:lvl1pPr algn="l" defTabSz="914400" rtl="0" eaLnBrk="1" latinLnBrk="0" hangingPunct="1">
              <a:lnSpc>
                <a:spcPct val="90000"/>
              </a:lnSpc>
              <a:spcBef>
                <a:spcPct val="0"/>
              </a:spcBef>
              <a:buNone/>
              <a:defRPr sz="2400" b="1" i="0" kern="1200">
                <a:solidFill>
                  <a:schemeClr val="tx1"/>
                </a:solidFill>
                <a:latin typeface="Helvetica" pitchFamily="2" charset="0"/>
                <a:ea typeface="+mj-ea"/>
                <a:cs typeface="+mj-cs"/>
              </a:defRPr>
            </a:lvl1pPr>
          </a:lstStyle>
          <a:p>
            <a:pPr algn="ctr"/>
            <a:r>
              <a:rPr lang="nb-NO" sz="2000" dirty="0">
                <a:solidFill>
                  <a:srgbClr val="C00000"/>
                </a:solidFill>
              </a:rPr>
              <a:t>Hvordan kommer medie- og teknologi</a:t>
            </a:r>
          </a:p>
          <a:p>
            <a:pPr algn="ctr"/>
            <a:r>
              <a:rPr lang="nb-NO" sz="2000" dirty="0">
                <a:solidFill>
                  <a:srgbClr val="C00000"/>
                </a:solidFill>
              </a:rPr>
              <a:t>ferdighetene til uttrykk i kompetanseprofilen?</a:t>
            </a:r>
          </a:p>
          <a:p>
            <a:pPr algn="ctr"/>
            <a:endParaRPr lang="nb-NO" sz="2000" dirty="0">
              <a:solidFill>
                <a:srgbClr val="C00000"/>
              </a:solidFill>
            </a:endParaRPr>
          </a:p>
          <a:p>
            <a:pPr marL="457200" indent="-457200" algn="ctr">
              <a:buFont typeface="Arial" panose="020B0604020202020204" pitchFamily="34" charset="0"/>
              <a:buChar char="•"/>
            </a:pPr>
            <a:r>
              <a:rPr lang="nb-NO" sz="100" b="0" dirty="0">
                <a:solidFill>
                  <a:srgbClr val="C00000"/>
                </a:solidFill>
              </a:rPr>
              <a:t>6</a:t>
            </a:r>
          </a:p>
          <a:p>
            <a:pPr marL="342900" indent="-342900">
              <a:buFont typeface="Arial" panose="020B0604020202020204" pitchFamily="34" charset="0"/>
              <a:buChar char="•"/>
            </a:pPr>
            <a:r>
              <a:rPr lang="nb-NO" sz="1600" b="0" dirty="0">
                <a:solidFill>
                  <a:srgbClr val="C00000"/>
                </a:solidFill>
              </a:rPr>
              <a:t>For eksempel effektiv og ansvarlig bruk av teknologi, KI kompetanser, kildebevissthet osv.</a:t>
            </a:r>
          </a:p>
        </p:txBody>
      </p:sp>
    </p:spTree>
    <p:extLst>
      <p:ext uri="{BB962C8B-B14F-4D97-AF65-F5344CB8AC3E}">
        <p14:creationId xmlns:p14="http://schemas.microsoft.com/office/powerpoint/2010/main" val="3868307921"/>
      </p:ext>
    </p:extLst>
  </p:cSld>
  <p:clrMapOvr>
    <a:masterClrMapping/>
  </p:clrMapOvr>
  <p:extLst>
    <p:ext uri="{6950BFC3-D8DA-4A85-94F7-54DA5524770B}">
      <p188:commentRel xmlns:p188="http://schemas.microsoft.com/office/powerpoint/2018/8/main" r:id="rId3"/>
    </p:ext>
  </p:extLst>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700CAE6-CE76-A3EE-293C-6B0234133265}"/>
            </a:ext>
          </a:extLst>
        </p:cNvPr>
        <p:cNvGrpSpPr/>
        <p:nvPr/>
      </p:nvGrpSpPr>
      <p:grpSpPr>
        <a:xfrm>
          <a:off x="0" y="0"/>
          <a:ext cx="0" cy="0"/>
          <a:chOff x="0" y="0"/>
          <a:chExt cx="0" cy="0"/>
        </a:xfrm>
      </p:grpSpPr>
      <p:sp>
        <p:nvSpPr>
          <p:cNvPr id="30" name="Ellipse 29">
            <a:extLst>
              <a:ext uri="{FF2B5EF4-FFF2-40B4-BE49-F238E27FC236}">
                <a16:creationId xmlns:a16="http://schemas.microsoft.com/office/drawing/2014/main" id="{8A0C765A-E1C0-2FCF-FC92-8A498647C94E}"/>
              </a:ext>
            </a:extLst>
          </p:cNvPr>
          <p:cNvSpPr>
            <a:spLocks noChangeAspect="1"/>
          </p:cNvSpPr>
          <p:nvPr/>
        </p:nvSpPr>
        <p:spPr>
          <a:xfrm>
            <a:off x="3627589" y="4755933"/>
            <a:ext cx="1476809" cy="1476809"/>
          </a:xfrm>
          <a:prstGeom prst="ellipse">
            <a:avLst/>
          </a:prstGeom>
          <a:solidFill>
            <a:srgbClr val="C00000"/>
          </a:solidFill>
          <a:ln>
            <a:solidFill>
              <a:srgbClr val="C8102E"/>
            </a:solidFill>
          </a:ln>
        </p:spPr>
        <p:style>
          <a:lnRef idx="2">
            <a:schemeClr val="accent1">
              <a:shade val="50000"/>
            </a:schemeClr>
          </a:lnRef>
          <a:fillRef idx="1">
            <a:schemeClr val="accent1"/>
          </a:fillRef>
          <a:effectRef idx="0">
            <a:schemeClr val="accent1"/>
          </a:effectRef>
          <a:fontRef idx="minor">
            <a:schemeClr val="lt1"/>
          </a:fontRef>
        </p:style>
        <p:txBody>
          <a:bodyPr lIns="36000" rIns="36000" rtlCol="0" anchor="ctr"/>
          <a:lstStyle/>
          <a:p>
            <a:pPr algn="ctr"/>
            <a:endParaRPr lang="nb-NO" b="1">
              <a:solidFill>
                <a:srgbClr val="C8102E"/>
              </a:solidFill>
              <a:latin typeface="Helvetica" pitchFamily="2" charset="0"/>
            </a:endParaRPr>
          </a:p>
        </p:txBody>
      </p:sp>
      <p:sp>
        <p:nvSpPr>
          <p:cNvPr id="2" name="Plassholder for lysbildenummer 1">
            <a:extLst>
              <a:ext uri="{FF2B5EF4-FFF2-40B4-BE49-F238E27FC236}">
                <a16:creationId xmlns:a16="http://schemas.microsoft.com/office/drawing/2014/main" id="{DDFAB3BF-C373-F418-D540-50798248D1C2}"/>
              </a:ext>
            </a:extLst>
          </p:cNvPr>
          <p:cNvSpPr>
            <a:spLocks noGrp="1"/>
          </p:cNvSpPr>
          <p:nvPr>
            <p:ph type="sldNum" sz="quarter" idx="10"/>
          </p:nvPr>
        </p:nvSpPr>
        <p:spPr>
          <a:xfrm>
            <a:off x="6085109" y="6356350"/>
            <a:ext cx="2743200" cy="365125"/>
          </a:xfrm>
          <a:prstGeom prst="rect">
            <a:avLst/>
          </a:prstGeom>
        </p:spPr>
        <p:txBody>
          <a:bodyPr vert="horz" lIns="91440" tIns="45720" rIns="91440" bIns="45720" rtlCol="0" anchor="ctr"/>
          <a:lstStyle>
            <a:defPPr>
              <a:defRPr lang="nb-NO"/>
            </a:defPPr>
            <a:lvl1pPr marL="0" algn="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CB34E9FF-35ED-4746-A218-B58892FE7A5D}" type="slidenum">
              <a:rPr lang="nb-NO" smtClean="0"/>
              <a:pPr/>
              <a:t>9</a:t>
            </a:fld>
            <a:endParaRPr lang="nb-NO"/>
          </a:p>
        </p:txBody>
      </p:sp>
      <p:sp>
        <p:nvSpPr>
          <p:cNvPr id="4" name="TekstSylinder 3">
            <a:extLst>
              <a:ext uri="{FF2B5EF4-FFF2-40B4-BE49-F238E27FC236}">
                <a16:creationId xmlns:a16="http://schemas.microsoft.com/office/drawing/2014/main" id="{70BC9F5D-DC25-AC2F-A368-DB6958F601A0}"/>
              </a:ext>
            </a:extLst>
          </p:cNvPr>
          <p:cNvSpPr txBox="1"/>
          <p:nvPr/>
        </p:nvSpPr>
        <p:spPr>
          <a:xfrm>
            <a:off x="1832544" y="2926466"/>
            <a:ext cx="2814886" cy="830997"/>
          </a:xfrm>
          <a:prstGeom prst="rect">
            <a:avLst/>
          </a:prstGeom>
          <a:noFill/>
          <a:ln>
            <a:noFill/>
          </a:ln>
        </p:spPr>
        <p:txBody>
          <a:bodyPr wrap="square" lIns="91440" tIns="45720" rIns="91440" bIns="45720" rtlCol="0" anchor="t">
            <a:spAutoFit/>
          </a:bodyPr>
          <a:lstStyle/>
          <a:p>
            <a:pPr algn="ctr">
              <a:defRPr/>
            </a:pPr>
            <a:r>
              <a:rPr lang="nb-NO" sz="2400" b="1">
                <a:solidFill>
                  <a:srgbClr val="C00000"/>
                </a:solidFill>
                <a:latin typeface="Helvetica"/>
                <a:cs typeface="Helvetica"/>
              </a:rPr>
              <a:t>Kompetanse</a:t>
            </a:r>
          </a:p>
          <a:p>
            <a:pPr algn="ctr">
              <a:defRPr/>
            </a:pPr>
            <a:r>
              <a:rPr lang="nb-NO" sz="2400" b="1">
                <a:solidFill>
                  <a:srgbClr val="C00000"/>
                </a:solidFill>
                <a:latin typeface="Helvetica"/>
                <a:cs typeface="Helvetica"/>
              </a:rPr>
              <a:t>bredde </a:t>
            </a:r>
            <a:endParaRPr lang="nb-NO" sz="2400" b="1" i="0" u="none" strike="noStrike" kern="1200" cap="none" spc="0" normalizeH="0" baseline="0" noProof="0">
              <a:ln>
                <a:noFill/>
              </a:ln>
              <a:solidFill>
                <a:srgbClr val="C00000"/>
              </a:solidFill>
              <a:effectLst/>
              <a:uLnTx/>
              <a:uFillTx/>
              <a:latin typeface="Helvetica" pitchFamily="2" charset="0"/>
              <a:cs typeface="Helvetica"/>
            </a:endParaRPr>
          </a:p>
        </p:txBody>
      </p:sp>
      <p:sp>
        <p:nvSpPr>
          <p:cNvPr id="9" name="TekstSylinder 8">
            <a:extLst>
              <a:ext uri="{FF2B5EF4-FFF2-40B4-BE49-F238E27FC236}">
                <a16:creationId xmlns:a16="http://schemas.microsoft.com/office/drawing/2014/main" id="{EDA4EE4E-FDBC-2734-F2C4-CA2ADA599B7D}"/>
              </a:ext>
            </a:extLst>
          </p:cNvPr>
          <p:cNvSpPr txBox="1"/>
          <p:nvPr/>
        </p:nvSpPr>
        <p:spPr>
          <a:xfrm>
            <a:off x="3548315" y="4953207"/>
            <a:ext cx="1718366" cy="923330"/>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ctr"/>
            <a:r>
              <a:rPr lang="nb-NO" b="1" dirty="0">
                <a:cs typeface="Calibri"/>
              </a:rPr>
              <a:t>Lærings- og </a:t>
            </a:r>
          </a:p>
          <a:p>
            <a:pPr algn="ctr"/>
            <a:r>
              <a:rPr lang="nb-NO" dirty="0">
                <a:cs typeface="Calibri"/>
              </a:rPr>
              <a:t>innovasjons</a:t>
            </a:r>
          </a:p>
          <a:p>
            <a:pPr algn="ctr"/>
            <a:r>
              <a:rPr lang="nb-NO" b="1" dirty="0">
                <a:cs typeface="Calibri"/>
              </a:rPr>
              <a:t>ferdigheter</a:t>
            </a:r>
            <a:endParaRPr lang="nb-NO" dirty="0"/>
          </a:p>
        </p:txBody>
      </p:sp>
      <p:sp>
        <p:nvSpPr>
          <p:cNvPr id="13" name="TekstSylinder 12">
            <a:extLst>
              <a:ext uri="{FF2B5EF4-FFF2-40B4-BE49-F238E27FC236}">
                <a16:creationId xmlns:a16="http://schemas.microsoft.com/office/drawing/2014/main" id="{B82A14E1-D8AC-6F16-8A31-B77D040C512C}"/>
              </a:ext>
            </a:extLst>
          </p:cNvPr>
          <p:cNvSpPr txBox="1"/>
          <p:nvPr/>
        </p:nvSpPr>
        <p:spPr>
          <a:xfrm>
            <a:off x="1441777" y="5104486"/>
            <a:ext cx="1687948" cy="923330"/>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ctr"/>
            <a:r>
              <a:rPr lang="nb-NO" b="1">
                <a:cs typeface="Calibri"/>
              </a:rPr>
              <a:t>Ansvarlig</a:t>
            </a:r>
          </a:p>
          <a:p>
            <a:pPr algn="ctr"/>
            <a:r>
              <a:rPr lang="nb-NO" b="1">
                <a:cs typeface="Calibri"/>
              </a:rPr>
              <a:t>utvikling </a:t>
            </a:r>
          </a:p>
          <a:p>
            <a:pPr algn="ctr"/>
            <a:r>
              <a:rPr lang="nb-NO" b="1">
                <a:cs typeface="Calibri"/>
              </a:rPr>
              <a:t>Lokalt- globalt</a:t>
            </a:r>
            <a:endParaRPr lang="nb-NO">
              <a:cs typeface="Calibri"/>
            </a:endParaRPr>
          </a:p>
        </p:txBody>
      </p:sp>
      <p:sp>
        <p:nvSpPr>
          <p:cNvPr id="15" name="TekstSylinder 14">
            <a:extLst>
              <a:ext uri="{FF2B5EF4-FFF2-40B4-BE49-F238E27FC236}">
                <a16:creationId xmlns:a16="http://schemas.microsoft.com/office/drawing/2014/main" id="{F77A9959-B6FD-CE8C-DC13-16ED03A1A021}"/>
              </a:ext>
            </a:extLst>
          </p:cNvPr>
          <p:cNvSpPr txBox="1"/>
          <p:nvPr/>
        </p:nvSpPr>
        <p:spPr>
          <a:xfrm>
            <a:off x="4718202" y="3550065"/>
            <a:ext cx="1940315" cy="923330"/>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ctr"/>
            <a:r>
              <a:rPr lang="nb-NO" b="1">
                <a:cs typeface="Calibri"/>
              </a:rPr>
              <a:t>Medie- og </a:t>
            </a:r>
          </a:p>
          <a:p>
            <a:pPr algn="ctr"/>
            <a:r>
              <a:rPr lang="nb-NO" b="1">
                <a:cs typeface="Calibri"/>
              </a:rPr>
              <a:t>Teknologi</a:t>
            </a:r>
          </a:p>
          <a:p>
            <a:pPr algn="ctr"/>
            <a:r>
              <a:rPr lang="nb-NO" b="1">
                <a:cs typeface="Calibri"/>
              </a:rPr>
              <a:t>ferdigheter</a:t>
            </a:r>
            <a:endParaRPr lang="nb-NO" b="1"/>
          </a:p>
        </p:txBody>
      </p:sp>
      <p:sp>
        <p:nvSpPr>
          <p:cNvPr id="18" name="TekstSylinder 17">
            <a:extLst>
              <a:ext uri="{FF2B5EF4-FFF2-40B4-BE49-F238E27FC236}">
                <a16:creationId xmlns:a16="http://schemas.microsoft.com/office/drawing/2014/main" id="{F27ACC28-B4BA-E540-196C-21C98A066DD9}"/>
              </a:ext>
            </a:extLst>
          </p:cNvPr>
          <p:cNvSpPr txBox="1"/>
          <p:nvPr/>
        </p:nvSpPr>
        <p:spPr>
          <a:xfrm>
            <a:off x="4466403" y="1494326"/>
            <a:ext cx="1476809" cy="923330"/>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ctr"/>
            <a:r>
              <a:rPr lang="nb-NO" b="1" dirty="0">
                <a:cs typeface="Calibri"/>
              </a:rPr>
              <a:t>Fagspesifikk</a:t>
            </a:r>
          </a:p>
          <a:p>
            <a:pPr algn="ctr"/>
            <a:r>
              <a:rPr lang="nb-NO" b="1" dirty="0">
                <a:cs typeface="Calibri"/>
              </a:rPr>
              <a:t>teori og </a:t>
            </a:r>
          </a:p>
          <a:p>
            <a:pPr algn="ctr"/>
            <a:r>
              <a:rPr lang="nb-NO" b="1" dirty="0">
                <a:cs typeface="Calibri"/>
              </a:rPr>
              <a:t>ferdigheter</a:t>
            </a:r>
          </a:p>
        </p:txBody>
      </p:sp>
      <p:sp>
        <p:nvSpPr>
          <p:cNvPr id="21" name="TekstSylinder 20">
            <a:extLst>
              <a:ext uri="{FF2B5EF4-FFF2-40B4-BE49-F238E27FC236}">
                <a16:creationId xmlns:a16="http://schemas.microsoft.com/office/drawing/2014/main" id="{FF333CBA-1AFA-5D3E-4C25-D823CC65EF67}"/>
              </a:ext>
            </a:extLst>
          </p:cNvPr>
          <p:cNvSpPr txBox="1"/>
          <p:nvPr/>
        </p:nvSpPr>
        <p:spPr>
          <a:xfrm>
            <a:off x="57592" y="3827064"/>
            <a:ext cx="1537948" cy="646331"/>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ctr"/>
            <a:r>
              <a:rPr lang="nb-NO" b="1">
                <a:cs typeface="Calibri"/>
              </a:rPr>
              <a:t>Profesjonelle </a:t>
            </a:r>
          </a:p>
          <a:p>
            <a:pPr algn="ctr"/>
            <a:r>
              <a:rPr lang="nb-NO" b="1">
                <a:cs typeface="Calibri"/>
              </a:rPr>
              <a:t>ferdigheter</a:t>
            </a:r>
          </a:p>
        </p:txBody>
      </p:sp>
      <p:sp>
        <p:nvSpPr>
          <p:cNvPr id="31" name="TekstSylinder 30">
            <a:extLst>
              <a:ext uri="{FF2B5EF4-FFF2-40B4-BE49-F238E27FC236}">
                <a16:creationId xmlns:a16="http://schemas.microsoft.com/office/drawing/2014/main" id="{ABA6009E-4A4E-7EBE-E68B-0F0D1A9AB361}"/>
              </a:ext>
            </a:extLst>
          </p:cNvPr>
          <p:cNvSpPr txBox="1"/>
          <p:nvPr/>
        </p:nvSpPr>
        <p:spPr>
          <a:xfrm>
            <a:off x="536762" y="1567827"/>
            <a:ext cx="1464908" cy="646331"/>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ctr"/>
            <a:r>
              <a:rPr lang="nb-NO" b="1" dirty="0">
                <a:cs typeface="Calibri"/>
              </a:rPr>
              <a:t>Karriere</a:t>
            </a:r>
          </a:p>
          <a:p>
            <a:pPr algn="ctr"/>
            <a:r>
              <a:rPr lang="nb-NO" b="1" dirty="0">
                <a:cs typeface="Calibri"/>
              </a:rPr>
              <a:t>kompetanser</a:t>
            </a:r>
            <a:endParaRPr lang="nb-NO" dirty="0">
              <a:cs typeface="Calibri"/>
            </a:endParaRPr>
          </a:p>
        </p:txBody>
      </p:sp>
      <p:sp>
        <p:nvSpPr>
          <p:cNvPr id="26" name="TekstSylinder 25">
            <a:extLst>
              <a:ext uri="{FF2B5EF4-FFF2-40B4-BE49-F238E27FC236}">
                <a16:creationId xmlns:a16="http://schemas.microsoft.com/office/drawing/2014/main" id="{F6B42BB3-1BDC-FE4A-1766-0A3E4B2B9AB6}"/>
              </a:ext>
            </a:extLst>
          </p:cNvPr>
          <p:cNvSpPr txBox="1"/>
          <p:nvPr/>
        </p:nvSpPr>
        <p:spPr>
          <a:xfrm>
            <a:off x="2682509" y="750275"/>
            <a:ext cx="1316215" cy="646331"/>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nb-NO" b="1" dirty="0">
                <a:ea typeface="Calibri"/>
                <a:cs typeface="Calibri"/>
              </a:rPr>
              <a:t>Personlige </a:t>
            </a:r>
          </a:p>
          <a:p>
            <a:r>
              <a:rPr lang="nb-NO" b="1" dirty="0">
                <a:ea typeface="Calibri"/>
                <a:cs typeface="Calibri"/>
              </a:rPr>
              <a:t>egenskaper</a:t>
            </a:r>
          </a:p>
        </p:txBody>
      </p:sp>
      <p:sp>
        <p:nvSpPr>
          <p:cNvPr id="3" name="Ellipse 2">
            <a:extLst>
              <a:ext uri="{FF2B5EF4-FFF2-40B4-BE49-F238E27FC236}">
                <a16:creationId xmlns:a16="http://schemas.microsoft.com/office/drawing/2014/main" id="{C0209E6E-08CB-6470-2BA4-A4FE64FCA70A}"/>
              </a:ext>
            </a:extLst>
          </p:cNvPr>
          <p:cNvSpPr/>
          <p:nvPr/>
        </p:nvSpPr>
        <p:spPr>
          <a:xfrm>
            <a:off x="1525257" y="1858921"/>
            <a:ext cx="3429460" cy="3153406"/>
          </a:xfrm>
          <a:prstGeom prst="ellipse">
            <a:avLst/>
          </a:prstGeom>
          <a:noFill/>
          <a:ln>
            <a:solidFill>
              <a:srgbClr val="C0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nb-NO"/>
          </a:p>
        </p:txBody>
      </p:sp>
      <p:sp>
        <p:nvSpPr>
          <p:cNvPr id="14" name="Likebent trekant 13">
            <a:extLst>
              <a:ext uri="{FF2B5EF4-FFF2-40B4-BE49-F238E27FC236}">
                <a16:creationId xmlns:a16="http://schemas.microsoft.com/office/drawing/2014/main" id="{792CF6DE-7647-6EEB-8FA9-73053DCFDD8F}"/>
              </a:ext>
            </a:extLst>
          </p:cNvPr>
          <p:cNvSpPr/>
          <p:nvPr/>
        </p:nvSpPr>
        <p:spPr>
          <a:xfrm rot="10578241">
            <a:off x="2035429" y="2172237"/>
            <a:ext cx="243678" cy="213971"/>
          </a:xfrm>
          <a:prstGeom prst="triangle">
            <a:avLst/>
          </a:prstGeom>
          <a:solidFill>
            <a:srgbClr val="C0000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nb-NO"/>
          </a:p>
        </p:txBody>
      </p:sp>
      <p:sp>
        <p:nvSpPr>
          <p:cNvPr id="12" name="Ellipse 11">
            <a:extLst>
              <a:ext uri="{FF2B5EF4-FFF2-40B4-BE49-F238E27FC236}">
                <a16:creationId xmlns:a16="http://schemas.microsoft.com/office/drawing/2014/main" id="{027E1B68-3764-AD79-0122-6B4449F9BFB4}"/>
              </a:ext>
            </a:extLst>
          </p:cNvPr>
          <p:cNvSpPr>
            <a:spLocks noChangeAspect="1"/>
          </p:cNvSpPr>
          <p:nvPr/>
        </p:nvSpPr>
        <p:spPr>
          <a:xfrm>
            <a:off x="2504226" y="401467"/>
            <a:ext cx="1476809" cy="1476809"/>
          </a:xfrm>
          <a:prstGeom prst="ellipse">
            <a:avLst/>
          </a:prstGeom>
          <a:noFill/>
          <a:ln>
            <a:solidFill>
              <a:srgbClr val="C8102E"/>
            </a:solidFill>
          </a:ln>
        </p:spPr>
        <p:style>
          <a:lnRef idx="2">
            <a:schemeClr val="accent1">
              <a:shade val="50000"/>
            </a:schemeClr>
          </a:lnRef>
          <a:fillRef idx="1">
            <a:schemeClr val="accent1"/>
          </a:fillRef>
          <a:effectRef idx="0">
            <a:schemeClr val="accent1"/>
          </a:effectRef>
          <a:fontRef idx="minor">
            <a:schemeClr val="lt1"/>
          </a:fontRef>
        </p:style>
        <p:txBody>
          <a:bodyPr lIns="36000" rIns="36000" rtlCol="0" anchor="ctr"/>
          <a:lstStyle/>
          <a:p>
            <a:pPr algn="ctr"/>
            <a:endParaRPr lang="nb-NO" b="1">
              <a:solidFill>
                <a:srgbClr val="C8102E"/>
              </a:solidFill>
              <a:latin typeface="Helvetica" pitchFamily="2" charset="0"/>
            </a:endParaRPr>
          </a:p>
        </p:txBody>
      </p:sp>
      <p:sp>
        <p:nvSpPr>
          <p:cNvPr id="20" name="Ellipse 19">
            <a:extLst>
              <a:ext uri="{FF2B5EF4-FFF2-40B4-BE49-F238E27FC236}">
                <a16:creationId xmlns:a16="http://schemas.microsoft.com/office/drawing/2014/main" id="{04642656-0CAD-77DD-E96D-BFD5ED2933D3}"/>
              </a:ext>
            </a:extLst>
          </p:cNvPr>
          <p:cNvSpPr>
            <a:spLocks noChangeAspect="1"/>
          </p:cNvSpPr>
          <p:nvPr/>
        </p:nvSpPr>
        <p:spPr>
          <a:xfrm>
            <a:off x="505928" y="1246248"/>
            <a:ext cx="1476809" cy="1476809"/>
          </a:xfrm>
          <a:prstGeom prst="ellipse">
            <a:avLst/>
          </a:prstGeom>
          <a:noFill/>
          <a:ln>
            <a:solidFill>
              <a:srgbClr val="C8102E"/>
            </a:solidFill>
          </a:ln>
        </p:spPr>
        <p:style>
          <a:lnRef idx="2">
            <a:schemeClr val="accent1">
              <a:shade val="50000"/>
            </a:schemeClr>
          </a:lnRef>
          <a:fillRef idx="1">
            <a:schemeClr val="accent1"/>
          </a:fillRef>
          <a:effectRef idx="0">
            <a:schemeClr val="accent1"/>
          </a:effectRef>
          <a:fontRef idx="minor">
            <a:schemeClr val="lt1"/>
          </a:fontRef>
        </p:style>
        <p:txBody>
          <a:bodyPr lIns="36000" rIns="36000" rtlCol="0" anchor="ctr"/>
          <a:lstStyle/>
          <a:p>
            <a:pPr algn="ctr"/>
            <a:endParaRPr lang="nb-NO" b="1">
              <a:solidFill>
                <a:srgbClr val="C8102E"/>
              </a:solidFill>
              <a:latin typeface="Helvetica" pitchFamily="2" charset="0"/>
            </a:endParaRPr>
          </a:p>
        </p:txBody>
      </p:sp>
      <p:sp>
        <p:nvSpPr>
          <p:cNvPr id="23" name="Ellipse 22">
            <a:extLst>
              <a:ext uri="{FF2B5EF4-FFF2-40B4-BE49-F238E27FC236}">
                <a16:creationId xmlns:a16="http://schemas.microsoft.com/office/drawing/2014/main" id="{37794FA3-5746-0CD8-79A8-E60DD28F9889}"/>
              </a:ext>
            </a:extLst>
          </p:cNvPr>
          <p:cNvSpPr>
            <a:spLocks noChangeAspect="1"/>
          </p:cNvSpPr>
          <p:nvPr/>
        </p:nvSpPr>
        <p:spPr>
          <a:xfrm>
            <a:off x="4882345" y="3273325"/>
            <a:ext cx="1476809" cy="1476809"/>
          </a:xfrm>
          <a:prstGeom prst="ellipse">
            <a:avLst/>
          </a:prstGeom>
          <a:noFill/>
          <a:ln>
            <a:solidFill>
              <a:srgbClr val="C8102E"/>
            </a:solidFill>
          </a:ln>
        </p:spPr>
        <p:style>
          <a:lnRef idx="2">
            <a:schemeClr val="accent1">
              <a:shade val="50000"/>
            </a:schemeClr>
          </a:lnRef>
          <a:fillRef idx="1">
            <a:schemeClr val="accent1"/>
          </a:fillRef>
          <a:effectRef idx="0">
            <a:schemeClr val="accent1"/>
          </a:effectRef>
          <a:fontRef idx="minor">
            <a:schemeClr val="lt1"/>
          </a:fontRef>
        </p:style>
        <p:txBody>
          <a:bodyPr lIns="36000" rIns="36000" rtlCol="0" anchor="ctr"/>
          <a:lstStyle/>
          <a:p>
            <a:pPr algn="ctr"/>
            <a:endParaRPr lang="nb-NO" b="1">
              <a:solidFill>
                <a:srgbClr val="C8102E"/>
              </a:solidFill>
              <a:latin typeface="Helvetica" pitchFamily="2" charset="0"/>
            </a:endParaRPr>
          </a:p>
        </p:txBody>
      </p:sp>
      <p:sp>
        <p:nvSpPr>
          <p:cNvPr id="27" name="Ellipse 26">
            <a:extLst>
              <a:ext uri="{FF2B5EF4-FFF2-40B4-BE49-F238E27FC236}">
                <a16:creationId xmlns:a16="http://schemas.microsoft.com/office/drawing/2014/main" id="{3521B4CD-9526-CFB1-EA18-022244C8860B}"/>
              </a:ext>
            </a:extLst>
          </p:cNvPr>
          <p:cNvSpPr>
            <a:spLocks noChangeAspect="1"/>
          </p:cNvSpPr>
          <p:nvPr/>
        </p:nvSpPr>
        <p:spPr>
          <a:xfrm>
            <a:off x="1526852" y="4832849"/>
            <a:ext cx="1476809" cy="1476809"/>
          </a:xfrm>
          <a:prstGeom prst="ellipse">
            <a:avLst/>
          </a:prstGeom>
          <a:noFill/>
          <a:ln>
            <a:solidFill>
              <a:srgbClr val="C8102E"/>
            </a:solidFill>
          </a:ln>
        </p:spPr>
        <p:style>
          <a:lnRef idx="2">
            <a:schemeClr val="accent1">
              <a:shade val="50000"/>
            </a:schemeClr>
          </a:lnRef>
          <a:fillRef idx="1">
            <a:schemeClr val="accent1"/>
          </a:fillRef>
          <a:effectRef idx="0">
            <a:schemeClr val="accent1"/>
          </a:effectRef>
          <a:fontRef idx="minor">
            <a:schemeClr val="lt1"/>
          </a:fontRef>
        </p:style>
        <p:txBody>
          <a:bodyPr lIns="36000" rIns="36000" rtlCol="0" anchor="ctr"/>
          <a:lstStyle/>
          <a:p>
            <a:pPr algn="ctr"/>
            <a:endParaRPr lang="nb-NO" b="1">
              <a:solidFill>
                <a:srgbClr val="C8102E"/>
              </a:solidFill>
              <a:latin typeface="Helvetica" pitchFamily="2" charset="0"/>
            </a:endParaRPr>
          </a:p>
        </p:txBody>
      </p:sp>
      <p:sp>
        <p:nvSpPr>
          <p:cNvPr id="28" name="Ellipse 27">
            <a:extLst>
              <a:ext uri="{FF2B5EF4-FFF2-40B4-BE49-F238E27FC236}">
                <a16:creationId xmlns:a16="http://schemas.microsoft.com/office/drawing/2014/main" id="{70218BD3-8BA2-963A-41A7-B5581C65B6A1}"/>
              </a:ext>
            </a:extLst>
          </p:cNvPr>
          <p:cNvSpPr>
            <a:spLocks noChangeAspect="1"/>
          </p:cNvSpPr>
          <p:nvPr/>
        </p:nvSpPr>
        <p:spPr>
          <a:xfrm>
            <a:off x="4430856" y="1246248"/>
            <a:ext cx="1476809" cy="1476809"/>
          </a:xfrm>
          <a:prstGeom prst="ellipse">
            <a:avLst/>
          </a:prstGeom>
          <a:noFill/>
          <a:ln>
            <a:solidFill>
              <a:srgbClr val="C8102E"/>
            </a:solidFill>
          </a:ln>
        </p:spPr>
        <p:style>
          <a:lnRef idx="2">
            <a:schemeClr val="accent1">
              <a:shade val="50000"/>
            </a:schemeClr>
          </a:lnRef>
          <a:fillRef idx="1">
            <a:schemeClr val="accent1"/>
          </a:fillRef>
          <a:effectRef idx="0">
            <a:schemeClr val="accent1"/>
          </a:effectRef>
          <a:fontRef idx="minor">
            <a:schemeClr val="lt1"/>
          </a:fontRef>
        </p:style>
        <p:txBody>
          <a:bodyPr lIns="36000" rIns="36000" rtlCol="0" anchor="ctr"/>
          <a:lstStyle/>
          <a:p>
            <a:pPr algn="ctr"/>
            <a:endParaRPr lang="nb-NO" b="1">
              <a:solidFill>
                <a:srgbClr val="C8102E"/>
              </a:solidFill>
              <a:latin typeface="Helvetica" pitchFamily="2" charset="0"/>
            </a:endParaRPr>
          </a:p>
        </p:txBody>
      </p:sp>
      <p:sp>
        <p:nvSpPr>
          <p:cNvPr id="33" name="Ellipse 32">
            <a:extLst>
              <a:ext uri="{FF2B5EF4-FFF2-40B4-BE49-F238E27FC236}">
                <a16:creationId xmlns:a16="http://schemas.microsoft.com/office/drawing/2014/main" id="{B9E9406F-F288-F9C5-E8CD-82AC5EF2C77D}"/>
              </a:ext>
            </a:extLst>
          </p:cNvPr>
          <p:cNvSpPr>
            <a:spLocks noChangeAspect="1"/>
          </p:cNvSpPr>
          <p:nvPr/>
        </p:nvSpPr>
        <p:spPr>
          <a:xfrm>
            <a:off x="88162" y="3384380"/>
            <a:ext cx="1476809" cy="1476809"/>
          </a:xfrm>
          <a:prstGeom prst="ellipse">
            <a:avLst/>
          </a:prstGeom>
          <a:noFill/>
          <a:ln>
            <a:solidFill>
              <a:srgbClr val="C8102E"/>
            </a:solidFill>
          </a:ln>
        </p:spPr>
        <p:style>
          <a:lnRef idx="2">
            <a:schemeClr val="accent1">
              <a:shade val="50000"/>
            </a:schemeClr>
          </a:lnRef>
          <a:fillRef idx="1">
            <a:schemeClr val="accent1"/>
          </a:fillRef>
          <a:effectRef idx="0">
            <a:schemeClr val="accent1"/>
          </a:effectRef>
          <a:fontRef idx="minor">
            <a:schemeClr val="lt1"/>
          </a:fontRef>
        </p:style>
        <p:txBody>
          <a:bodyPr lIns="36000" rIns="36000" rtlCol="0" anchor="ctr"/>
          <a:lstStyle/>
          <a:p>
            <a:pPr algn="ctr"/>
            <a:endParaRPr lang="nb-NO" b="1">
              <a:solidFill>
                <a:srgbClr val="C8102E"/>
              </a:solidFill>
              <a:latin typeface="Helvetica" pitchFamily="2" charset="0"/>
            </a:endParaRPr>
          </a:p>
        </p:txBody>
      </p:sp>
      <p:sp>
        <p:nvSpPr>
          <p:cNvPr id="5" name="Tittel 1">
            <a:extLst>
              <a:ext uri="{FF2B5EF4-FFF2-40B4-BE49-F238E27FC236}">
                <a16:creationId xmlns:a16="http://schemas.microsoft.com/office/drawing/2014/main" id="{8FA2310B-3940-A62D-81EC-22CC544D5CBF}"/>
              </a:ext>
            </a:extLst>
          </p:cNvPr>
          <p:cNvSpPr txBox="1">
            <a:spLocks/>
          </p:cNvSpPr>
          <p:nvPr/>
        </p:nvSpPr>
        <p:spPr>
          <a:xfrm>
            <a:off x="6410221" y="136525"/>
            <a:ext cx="5907508" cy="3142116"/>
          </a:xfrm>
          <a:prstGeom prst="rect">
            <a:avLst/>
          </a:prstGeom>
        </p:spPr>
        <p:txBody>
          <a:bodyPr>
            <a:normAutofit/>
          </a:bodyPr>
          <a:lstStyle>
            <a:lvl1pPr algn="l" defTabSz="914400" rtl="0" eaLnBrk="1" latinLnBrk="0" hangingPunct="1">
              <a:lnSpc>
                <a:spcPct val="90000"/>
              </a:lnSpc>
              <a:spcBef>
                <a:spcPct val="0"/>
              </a:spcBef>
              <a:buNone/>
              <a:defRPr sz="2400" b="1" i="0" kern="1200">
                <a:solidFill>
                  <a:schemeClr val="tx1"/>
                </a:solidFill>
                <a:latin typeface="Helvetica" pitchFamily="2" charset="0"/>
                <a:ea typeface="+mj-ea"/>
                <a:cs typeface="+mj-cs"/>
              </a:defRPr>
            </a:lvl1pPr>
          </a:lstStyle>
          <a:p>
            <a:pPr algn="ctr"/>
            <a:r>
              <a:rPr lang="nb-NO" sz="2000" dirty="0">
                <a:solidFill>
                  <a:srgbClr val="C00000"/>
                </a:solidFill>
              </a:rPr>
              <a:t>Hvordan kommer lærings – og innovasjons</a:t>
            </a:r>
          </a:p>
          <a:p>
            <a:pPr algn="ctr"/>
            <a:r>
              <a:rPr lang="nb-NO" sz="2000" dirty="0">
                <a:solidFill>
                  <a:srgbClr val="C00000"/>
                </a:solidFill>
              </a:rPr>
              <a:t>ferdighetene til uttrykk i kompetanseprofilen?</a:t>
            </a:r>
          </a:p>
          <a:p>
            <a:pPr algn="ctr"/>
            <a:endParaRPr lang="nb-NO" sz="2500" dirty="0">
              <a:solidFill>
                <a:srgbClr val="C00000"/>
              </a:solidFill>
            </a:endParaRPr>
          </a:p>
          <a:p>
            <a:pPr marL="457200" indent="-457200" algn="ctr">
              <a:buFont typeface="Arial" panose="020B0604020202020204" pitchFamily="34" charset="0"/>
              <a:buChar char="•"/>
            </a:pPr>
            <a:r>
              <a:rPr lang="nb-NO" sz="100" b="0" dirty="0">
                <a:solidFill>
                  <a:srgbClr val="C00000"/>
                </a:solidFill>
              </a:rPr>
              <a:t>6</a:t>
            </a:r>
          </a:p>
          <a:p>
            <a:pPr marL="342900" indent="-342900">
              <a:buFont typeface="Arial" panose="020B0604020202020204" pitchFamily="34" charset="0"/>
              <a:buChar char="•"/>
            </a:pPr>
            <a:r>
              <a:rPr lang="nb-NO" sz="1600" b="0" dirty="0">
                <a:solidFill>
                  <a:srgbClr val="C00000"/>
                </a:solidFill>
              </a:rPr>
              <a:t>For eksempel kommunikasjonsevne, kreativ tenkning, samarbeidsferdigheter </a:t>
            </a:r>
          </a:p>
        </p:txBody>
      </p:sp>
    </p:spTree>
    <p:extLst>
      <p:ext uri="{BB962C8B-B14F-4D97-AF65-F5344CB8AC3E}">
        <p14:creationId xmlns:p14="http://schemas.microsoft.com/office/powerpoint/2010/main" val="3835734223"/>
      </p:ext>
    </p:extLst>
  </p:cSld>
  <p:clrMapOvr>
    <a:masterClrMapping/>
  </p:clrMapOvr>
  <p:extLst>
    <p:ext uri="{6950BFC3-D8DA-4A85-94F7-54DA5524770B}">
      <p188:commentRel xmlns:p188="http://schemas.microsoft.com/office/powerpoint/2018/8/main" r:id="rId3"/>
    </p:ext>
  </p:extLst>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A7C2439-4404-E51D-D2C9-5AF9F8BE7897}"/>
            </a:ext>
          </a:extLst>
        </p:cNvPr>
        <p:cNvGrpSpPr/>
        <p:nvPr/>
      </p:nvGrpSpPr>
      <p:grpSpPr>
        <a:xfrm>
          <a:off x="0" y="0"/>
          <a:ext cx="0" cy="0"/>
          <a:chOff x="0" y="0"/>
          <a:chExt cx="0" cy="0"/>
        </a:xfrm>
      </p:grpSpPr>
      <p:sp>
        <p:nvSpPr>
          <p:cNvPr id="30" name="Ellipse 29">
            <a:extLst>
              <a:ext uri="{FF2B5EF4-FFF2-40B4-BE49-F238E27FC236}">
                <a16:creationId xmlns:a16="http://schemas.microsoft.com/office/drawing/2014/main" id="{C3E53F14-1175-C850-2ABB-DC8B1E24DB8A}"/>
              </a:ext>
            </a:extLst>
          </p:cNvPr>
          <p:cNvSpPr>
            <a:spLocks noChangeAspect="1"/>
          </p:cNvSpPr>
          <p:nvPr/>
        </p:nvSpPr>
        <p:spPr>
          <a:xfrm>
            <a:off x="1577258" y="4847154"/>
            <a:ext cx="1476809" cy="1476809"/>
          </a:xfrm>
          <a:prstGeom prst="ellipse">
            <a:avLst/>
          </a:prstGeom>
          <a:solidFill>
            <a:srgbClr val="C00000"/>
          </a:solidFill>
          <a:ln>
            <a:solidFill>
              <a:srgbClr val="C8102E"/>
            </a:solidFill>
          </a:ln>
        </p:spPr>
        <p:style>
          <a:lnRef idx="2">
            <a:schemeClr val="accent1">
              <a:shade val="50000"/>
            </a:schemeClr>
          </a:lnRef>
          <a:fillRef idx="1">
            <a:schemeClr val="accent1"/>
          </a:fillRef>
          <a:effectRef idx="0">
            <a:schemeClr val="accent1"/>
          </a:effectRef>
          <a:fontRef idx="minor">
            <a:schemeClr val="lt1"/>
          </a:fontRef>
        </p:style>
        <p:txBody>
          <a:bodyPr lIns="36000" rIns="36000" rtlCol="0" anchor="ctr"/>
          <a:lstStyle/>
          <a:p>
            <a:pPr algn="ctr"/>
            <a:endParaRPr lang="nb-NO" b="1">
              <a:solidFill>
                <a:srgbClr val="C8102E"/>
              </a:solidFill>
              <a:latin typeface="Helvetica" pitchFamily="2" charset="0"/>
            </a:endParaRPr>
          </a:p>
        </p:txBody>
      </p:sp>
      <p:sp>
        <p:nvSpPr>
          <p:cNvPr id="2" name="Plassholder for lysbildenummer 1">
            <a:extLst>
              <a:ext uri="{FF2B5EF4-FFF2-40B4-BE49-F238E27FC236}">
                <a16:creationId xmlns:a16="http://schemas.microsoft.com/office/drawing/2014/main" id="{685596F1-E0F1-27B3-DDA4-26908119C0B3}"/>
              </a:ext>
            </a:extLst>
          </p:cNvPr>
          <p:cNvSpPr>
            <a:spLocks noGrp="1"/>
          </p:cNvSpPr>
          <p:nvPr>
            <p:ph type="sldNum" sz="quarter" idx="10"/>
          </p:nvPr>
        </p:nvSpPr>
        <p:spPr>
          <a:xfrm>
            <a:off x="6085109" y="6356350"/>
            <a:ext cx="2743200" cy="365125"/>
          </a:xfrm>
          <a:prstGeom prst="rect">
            <a:avLst/>
          </a:prstGeom>
        </p:spPr>
        <p:txBody>
          <a:bodyPr vert="horz" lIns="91440" tIns="45720" rIns="91440" bIns="45720" rtlCol="0" anchor="ctr"/>
          <a:lstStyle>
            <a:defPPr>
              <a:defRPr lang="nb-NO"/>
            </a:defPPr>
            <a:lvl1pPr marL="0" algn="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CB34E9FF-35ED-4746-A218-B58892FE7A5D}" type="slidenum">
              <a:rPr lang="nb-NO" smtClean="0"/>
              <a:pPr/>
              <a:t>10</a:t>
            </a:fld>
            <a:endParaRPr lang="nb-NO"/>
          </a:p>
        </p:txBody>
      </p:sp>
      <p:sp>
        <p:nvSpPr>
          <p:cNvPr id="4" name="TekstSylinder 3">
            <a:extLst>
              <a:ext uri="{FF2B5EF4-FFF2-40B4-BE49-F238E27FC236}">
                <a16:creationId xmlns:a16="http://schemas.microsoft.com/office/drawing/2014/main" id="{E00A019D-85AD-EDAA-D09C-A5A8583B8841}"/>
              </a:ext>
            </a:extLst>
          </p:cNvPr>
          <p:cNvSpPr txBox="1"/>
          <p:nvPr/>
        </p:nvSpPr>
        <p:spPr>
          <a:xfrm>
            <a:off x="1832544" y="2926466"/>
            <a:ext cx="2814886" cy="830997"/>
          </a:xfrm>
          <a:prstGeom prst="rect">
            <a:avLst/>
          </a:prstGeom>
          <a:noFill/>
          <a:ln>
            <a:noFill/>
          </a:ln>
        </p:spPr>
        <p:txBody>
          <a:bodyPr wrap="square" lIns="91440" tIns="45720" rIns="91440" bIns="45720" rtlCol="0" anchor="t">
            <a:spAutoFit/>
          </a:bodyPr>
          <a:lstStyle/>
          <a:p>
            <a:pPr algn="ctr">
              <a:defRPr/>
            </a:pPr>
            <a:r>
              <a:rPr lang="nb-NO" sz="2400" b="1">
                <a:solidFill>
                  <a:srgbClr val="C00000"/>
                </a:solidFill>
                <a:latin typeface="Helvetica"/>
                <a:cs typeface="Helvetica"/>
              </a:rPr>
              <a:t>Kompetanse</a:t>
            </a:r>
          </a:p>
          <a:p>
            <a:pPr algn="ctr">
              <a:defRPr/>
            </a:pPr>
            <a:r>
              <a:rPr lang="nb-NO" sz="2400" b="1">
                <a:solidFill>
                  <a:srgbClr val="C00000"/>
                </a:solidFill>
                <a:latin typeface="Helvetica"/>
                <a:cs typeface="Helvetica"/>
              </a:rPr>
              <a:t>bredde </a:t>
            </a:r>
            <a:endParaRPr lang="nb-NO" sz="2400" b="1" i="0" u="none" strike="noStrike" kern="1200" cap="none" spc="0" normalizeH="0" baseline="0" noProof="0">
              <a:ln>
                <a:noFill/>
              </a:ln>
              <a:solidFill>
                <a:srgbClr val="C00000"/>
              </a:solidFill>
              <a:effectLst/>
              <a:uLnTx/>
              <a:uFillTx/>
              <a:latin typeface="Helvetica" pitchFamily="2" charset="0"/>
              <a:cs typeface="Helvetica"/>
            </a:endParaRPr>
          </a:p>
        </p:txBody>
      </p:sp>
      <p:sp>
        <p:nvSpPr>
          <p:cNvPr id="9" name="TekstSylinder 8">
            <a:extLst>
              <a:ext uri="{FF2B5EF4-FFF2-40B4-BE49-F238E27FC236}">
                <a16:creationId xmlns:a16="http://schemas.microsoft.com/office/drawing/2014/main" id="{79E0C81A-5C61-89B7-3B89-200F18816C62}"/>
              </a:ext>
            </a:extLst>
          </p:cNvPr>
          <p:cNvSpPr txBox="1"/>
          <p:nvPr/>
        </p:nvSpPr>
        <p:spPr>
          <a:xfrm>
            <a:off x="3548315" y="4953207"/>
            <a:ext cx="1718366" cy="923330"/>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ctr"/>
            <a:r>
              <a:rPr lang="nb-NO" b="1" dirty="0">
                <a:cs typeface="Calibri"/>
              </a:rPr>
              <a:t>Lærings- og </a:t>
            </a:r>
          </a:p>
          <a:p>
            <a:pPr algn="ctr"/>
            <a:r>
              <a:rPr lang="nb-NO" dirty="0">
                <a:cs typeface="Calibri"/>
              </a:rPr>
              <a:t>innovasjons</a:t>
            </a:r>
          </a:p>
          <a:p>
            <a:pPr algn="ctr"/>
            <a:r>
              <a:rPr lang="nb-NO" b="1" dirty="0">
                <a:cs typeface="Calibri"/>
              </a:rPr>
              <a:t>ferdigheter</a:t>
            </a:r>
            <a:endParaRPr lang="nb-NO" dirty="0"/>
          </a:p>
        </p:txBody>
      </p:sp>
      <p:sp>
        <p:nvSpPr>
          <p:cNvPr id="13" name="TekstSylinder 12">
            <a:extLst>
              <a:ext uri="{FF2B5EF4-FFF2-40B4-BE49-F238E27FC236}">
                <a16:creationId xmlns:a16="http://schemas.microsoft.com/office/drawing/2014/main" id="{3C1E0CA4-B3D6-6490-86F7-DAC007535E86}"/>
              </a:ext>
            </a:extLst>
          </p:cNvPr>
          <p:cNvSpPr txBox="1"/>
          <p:nvPr/>
        </p:nvSpPr>
        <p:spPr>
          <a:xfrm>
            <a:off x="1441777" y="5104486"/>
            <a:ext cx="1687948" cy="923330"/>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ctr"/>
            <a:r>
              <a:rPr lang="nb-NO" b="1">
                <a:cs typeface="Calibri"/>
              </a:rPr>
              <a:t>Ansvarlig</a:t>
            </a:r>
          </a:p>
          <a:p>
            <a:pPr algn="ctr"/>
            <a:r>
              <a:rPr lang="nb-NO" b="1">
                <a:cs typeface="Calibri"/>
              </a:rPr>
              <a:t>utvikling </a:t>
            </a:r>
          </a:p>
          <a:p>
            <a:pPr algn="ctr"/>
            <a:r>
              <a:rPr lang="nb-NO" b="1">
                <a:cs typeface="Calibri"/>
              </a:rPr>
              <a:t>Lokalt- globalt</a:t>
            </a:r>
            <a:endParaRPr lang="nb-NO">
              <a:cs typeface="Calibri"/>
            </a:endParaRPr>
          </a:p>
        </p:txBody>
      </p:sp>
      <p:sp>
        <p:nvSpPr>
          <p:cNvPr id="15" name="TekstSylinder 14">
            <a:extLst>
              <a:ext uri="{FF2B5EF4-FFF2-40B4-BE49-F238E27FC236}">
                <a16:creationId xmlns:a16="http://schemas.microsoft.com/office/drawing/2014/main" id="{A4B59A56-A263-B831-53C2-7262446A1CB0}"/>
              </a:ext>
            </a:extLst>
          </p:cNvPr>
          <p:cNvSpPr txBox="1"/>
          <p:nvPr/>
        </p:nvSpPr>
        <p:spPr>
          <a:xfrm>
            <a:off x="4718202" y="3550065"/>
            <a:ext cx="1940315" cy="923330"/>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ctr"/>
            <a:r>
              <a:rPr lang="nb-NO" b="1">
                <a:cs typeface="Calibri"/>
              </a:rPr>
              <a:t>Medie- og </a:t>
            </a:r>
          </a:p>
          <a:p>
            <a:pPr algn="ctr"/>
            <a:r>
              <a:rPr lang="nb-NO" b="1">
                <a:cs typeface="Calibri"/>
              </a:rPr>
              <a:t>Teknologi</a:t>
            </a:r>
          </a:p>
          <a:p>
            <a:pPr algn="ctr"/>
            <a:r>
              <a:rPr lang="nb-NO" b="1">
                <a:cs typeface="Calibri"/>
              </a:rPr>
              <a:t>ferdigheter</a:t>
            </a:r>
            <a:endParaRPr lang="nb-NO" b="1"/>
          </a:p>
        </p:txBody>
      </p:sp>
      <p:sp>
        <p:nvSpPr>
          <p:cNvPr id="18" name="TekstSylinder 17">
            <a:extLst>
              <a:ext uri="{FF2B5EF4-FFF2-40B4-BE49-F238E27FC236}">
                <a16:creationId xmlns:a16="http://schemas.microsoft.com/office/drawing/2014/main" id="{D66EEFCE-0AC4-F7E2-F05C-DD19DA6BDD7F}"/>
              </a:ext>
            </a:extLst>
          </p:cNvPr>
          <p:cNvSpPr txBox="1"/>
          <p:nvPr/>
        </p:nvSpPr>
        <p:spPr>
          <a:xfrm>
            <a:off x="4466403" y="1494326"/>
            <a:ext cx="1476809" cy="923330"/>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ctr"/>
            <a:r>
              <a:rPr lang="nb-NO" b="1" dirty="0">
                <a:cs typeface="Calibri"/>
              </a:rPr>
              <a:t>Fagspesifikk</a:t>
            </a:r>
          </a:p>
          <a:p>
            <a:pPr algn="ctr"/>
            <a:r>
              <a:rPr lang="nb-NO" b="1" dirty="0">
                <a:cs typeface="Calibri"/>
              </a:rPr>
              <a:t>teori og </a:t>
            </a:r>
          </a:p>
          <a:p>
            <a:pPr algn="ctr"/>
            <a:r>
              <a:rPr lang="nb-NO" b="1" dirty="0">
                <a:cs typeface="Calibri"/>
              </a:rPr>
              <a:t>ferdigheter</a:t>
            </a:r>
          </a:p>
        </p:txBody>
      </p:sp>
      <p:sp>
        <p:nvSpPr>
          <p:cNvPr id="21" name="TekstSylinder 20">
            <a:extLst>
              <a:ext uri="{FF2B5EF4-FFF2-40B4-BE49-F238E27FC236}">
                <a16:creationId xmlns:a16="http://schemas.microsoft.com/office/drawing/2014/main" id="{48732073-542B-C129-C0AF-C8F2F9B76D88}"/>
              </a:ext>
            </a:extLst>
          </p:cNvPr>
          <p:cNvSpPr txBox="1"/>
          <p:nvPr/>
        </p:nvSpPr>
        <p:spPr>
          <a:xfrm>
            <a:off x="57592" y="3827064"/>
            <a:ext cx="1537948" cy="646331"/>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ctr"/>
            <a:r>
              <a:rPr lang="nb-NO" b="1">
                <a:cs typeface="Calibri"/>
              </a:rPr>
              <a:t>Profesjonelle </a:t>
            </a:r>
          </a:p>
          <a:p>
            <a:pPr algn="ctr"/>
            <a:r>
              <a:rPr lang="nb-NO" b="1">
                <a:cs typeface="Calibri"/>
              </a:rPr>
              <a:t>ferdigheter</a:t>
            </a:r>
          </a:p>
        </p:txBody>
      </p:sp>
      <p:sp>
        <p:nvSpPr>
          <p:cNvPr id="31" name="TekstSylinder 30">
            <a:extLst>
              <a:ext uri="{FF2B5EF4-FFF2-40B4-BE49-F238E27FC236}">
                <a16:creationId xmlns:a16="http://schemas.microsoft.com/office/drawing/2014/main" id="{6BB1598F-6303-0DCF-D43E-7DE003856FA8}"/>
              </a:ext>
            </a:extLst>
          </p:cNvPr>
          <p:cNvSpPr txBox="1"/>
          <p:nvPr/>
        </p:nvSpPr>
        <p:spPr>
          <a:xfrm>
            <a:off x="536762" y="1567827"/>
            <a:ext cx="1464908" cy="646331"/>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ctr"/>
            <a:r>
              <a:rPr lang="nb-NO" b="1" dirty="0">
                <a:cs typeface="Calibri"/>
              </a:rPr>
              <a:t>Karriere</a:t>
            </a:r>
          </a:p>
          <a:p>
            <a:pPr algn="ctr"/>
            <a:r>
              <a:rPr lang="nb-NO" b="1" dirty="0">
                <a:cs typeface="Calibri"/>
              </a:rPr>
              <a:t>kompetanser</a:t>
            </a:r>
            <a:endParaRPr lang="nb-NO" dirty="0">
              <a:cs typeface="Calibri"/>
            </a:endParaRPr>
          </a:p>
        </p:txBody>
      </p:sp>
      <p:sp>
        <p:nvSpPr>
          <p:cNvPr id="26" name="TekstSylinder 25">
            <a:extLst>
              <a:ext uri="{FF2B5EF4-FFF2-40B4-BE49-F238E27FC236}">
                <a16:creationId xmlns:a16="http://schemas.microsoft.com/office/drawing/2014/main" id="{A526D2B0-F0E9-F118-E5B0-4D9843408CB7}"/>
              </a:ext>
            </a:extLst>
          </p:cNvPr>
          <p:cNvSpPr txBox="1"/>
          <p:nvPr/>
        </p:nvSpPr>
        <p:spPr>
          <a:xfrm>
            <a:off x="2682509" y="750275"/>
            <a:ext cx="1316215" cy="646331"/>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nb-NO" b="1" dirty="0">
                <a:ea typeface="Calibri"/>
                <a:cs typeface="Calibri"/>
              </a:rPr>
              <a:t>Personlige </a:t>
            </a:r>
          </a:p>
          <a:p>
            <a:r>
              <a:rPr lang="nb-NO" b="1" dirty="0">
                <a:ea typeface="Calibri"/>
                <a:cs typeface="Calibri"/>
              </a:rPr>
              <a:t>egenskaper</a:t>
            </a:r>
          </a:p>
        </p:txBody>
      </p:sp>
      <p:sp>
        <p:nvSpPr>
          <p:cNvPr id="3" name="Ellipse 2">
            <a:extLst>
              <a:ext uri="{FF2B5EF4-FFF2-40B4-BE49-F238E27FC236}">
                <a16:creationId xmlns:a16="http://schemas.microsoft.com/office/drawing/2014/main" id="{7B09F2A0-97A6-B83F-AEBB-77F07A870CF3}"/>
              </a:ext>
            </a:extLst>
          </p:cNvPr>
          <p:cNvSpPr/>
          <p:nvPr/>
        </p:nvSpPr>
        <p:spPr>
          <a:xfrm>
            <a:off x="1525257" y="1858921"/>
            <a:ext cx="3429460" cy="3153406"/>
          </a:xfrm>
          <a:prstGeom prst="ellipse">
            <a:avLst/>
          </a:prstGeom>
          <a:noFill/>
          <a:ln>
            <a:solidFill>
              <a:srgbClr val="C0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nb-NO"/>
          </a:p>
        </p:txBody>
      </p:sp>
      <p:sp>
        <p:nvSpPr>
          <p:cNvPr id="14" name="Likebent trekant 13">
            <a:extLst>
              <a:ext uri="{FF2B5EF4-FFF2-40B4-BE49-F238E27FC236}">
                <a16:creationId xmlns:a16="http://schemas.microsoft.com/office/drawing/2014/main" id="{2ADCEEF2-7B67-C077-2677-5B1E3D91788E}"/>
              </a:ext>
            </a:extLst>
          </p:cNvPr>
          <p:cNvSpPr/>
          <p:nvPr/>
        </p:nvSpPr>
        <p:spPr>
          <a:xfrm rot="10578241">
            <a:off x="2035429" y="2172237"/>
            <a:ext cx="243678" cy="213971"/>
          </a:xfrm>
          <a:prstGeom prst="triangle">
            <a:avLst/>
          </a:prstGeom>
          <a:solidFill>
            <a:srgbClr val="C0000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nb-NO"/>
          </a:p>
        </p:txBody>
      </p:sp>
      <p:sp>
        <p:nvSpPr>
          <p:cNvPr id="12" name="Ellipse 11">
            <a:extLst>
              <a:ext uri="{FF2B5EF4-FFF2-40B4-BE49-F238E27FC236}">
                <a16:creationId xmlns:a16="http://schemas.microsoft.com/office/drawing/2014/main" id="{61B00ED8-2B3D-E70C-1CC3-0D7DCCE45E88}"/>
              </a:ext>
            </a:extLst>
          </p:cNvPr>
          <p:cNvSpPr>
            <a:spLocks noChangeAspect="1"/>
          </p:cNvSpPr>
          <p:nvPr/>
        </p:nvSpPr>
        <p:spPr>
          <a:xfrm>
            <a:off x="2504226" y="401467"/>
            <a:ext cx="1476809" cy="1476809"/>
          </a:xfrm>
          <a:prstGeom prst="ellipse">
            <a:avLst/>
          </a:prstGeom>
          <a:noFill/>
          <a:ln>
            <a:solidFill>
              <a:srgbClr val="C8102E"/>
            </a:solidFill>
          </a:ln>
        </p:spPr>
        <p:style>
          <a:lnRef idx="2">
            <a:schemeClr val="accent1">
              <a:shade val="50000"/>
            </a:schemeClr>
          </a:lnRef>
          <a:fillRef idx="1">
            <a:schemeClr val="accent1"/>
          </a:fillRef>
          <a:effectRef idx="0">
            <a:schemeClr val="accent1"/>
          </a:effectRef>
          <a:fontRef idx="minor">
            <a:schemeClr val="lt1"/>
          </a:fontRef>
        </p:style>
        <p:txBody>
          <a:bodyPr lIns="36000" rIns="36000" rtlCol="0" anchor="ctr"/>
          <a:lstStyle/>
          <a:p>
            <a:pPr algn="ctr"/>
            <a:endParaRPr lang="nb-NO" b="1">
              <a:solidFill>
                <a:srgbClr val="C8102E"/>
              </a:solidFill>
              <a:latin typeface="Helvetica" pitchFamily="2" charset="0"/>
            </a:endParaRPr>
          </a:p>
        </p:txBody>
      </p:sp>
      <p:sp>
        <p:nvSpPr>
          <p:cNvPr id="20" name="Ellipse 19">
            <a:extLst>
              <a:ext uri="{FF2B5EF4-FFF2-40B4-BE49-F238E27FC236}">
                <a16:creationId xmlns:a16="http://schemas.microsoft.com/office/drawing/2014/main" id="{AD418AE8-A7C5-739C-2EE4-57D6215C2F66}"/>
              </a:ext>
            </a:extLst>
          </p:cNvPr>
          <p:cNvSpPr>
            <a:spLocks noChangeAspect="1"/>
          </p:cNvSpPr>
          <p:nvPr/>
        </p:nvSpPr>
        <p:spPr>
          <a:xfrm>
            <a:off x="505928" y="1246248"/>
            <a:ext cx="1476809" cy="1476809"/>
          </a:xfrm>
          <a:prstGeom prst="ellipse">
            <a:avLst/>
          </a:prstGeom>
          <a:noFill/>
          <a:ln>
            <a:solidFill>
              <a:srgbClr val="C8102E"/>
            </a:solidFill>
          </a:ln>
        </p:spPr>
        <p:style>
          <a:lnRef idx="2">
            <a:schemeClr val="accent1">
              <a:shade val="50000"/>
            </a:schemeClr>
          </a:lnRef>
          <a:fillRef idx="1">
            <a:schemeClr val="accent1"/>
          </a:fillRef>
          <a:effectRef idx="0">
            <a:schemeClr val="accent1"/>
          </a:effectRef>
          <a:fontRef idx="minor">
            <a:schemeClr val="lt1"/>
          </a:fontRef>
        </p:style>
        <p:txBody>
          <a:bodyPr lIns="36000" rIns="36000" rtlCol="0" anchor="ctr"/>
          <a:lstStyle/>
          <a:p>
            <a:pPr algn="ctr"/>
            <a:endParaRPr lang="nb-NO" b="1">
              <a:solidFill>
                <a:srgbClr val="C8102E"/>
              </a:solidFill>
              <a:latin typeface="Helvetica" pitchFamily="2" charset="0"/>
            </a:endParaRPr>
          </a:p>
        </p:txBody>
      </p:sp>
      <p:sp>
        <p:nvSpPr>
          <p:cNvPr id="23" name="Ellipse 22">
            <a:extLst>
              <a:ext uri="{FF2B5EF4-FFF2-40B4-BE49-F238E27FC236}">
                <a16:creationId xmlns:a16="http://schemas.microsoft.com/office/drawing/2014/main" id="{C4BB9C19-2D2D-FC43-1EA0-70401B3C28A7}"/>
              </a:ext>
            </a:extLst>
          </p:cNvPr>
          <p:cNvSpPr>
            <a:spLocks noChangeAspect="1"/>
          </p:cNvSpPr>
          <p:nvPr/>
        </p:nvSpPr>
        <p:spPr>
          <a:xfrm>
            <a:off x="4882345" y="3273325"/>
            <a:ext cx="1476809" cy="1476809"/>
          </a:xfrm>
          <a:prstGeom prst="ellipse">
            <a:avLst/>
          </a:prstGeom>
          <a:noFill/>
          <a:ln>
            <a:solidFill>
              <a:srgbClr val="C8102E"/>
            </a:solidFill>
          </a:ln>
        </p:spPr>
        <p:style>
          <a:lnRef idx="2">
            <a:schemeClr val="accent1">
              <a:shade val="50000"/>
            </a:schemeClr>
          </a:lnRef>
          <a:fillRef idx="1">
            <a:schemeClr val="accent1"/>
          </a:fillRef>
          <a:effectRef idx="0">
            <a:schemeClr val="accent1"/>
          </a:effectRef>
          <a:fontRef idx="minor">
            <a:schemeClr val="lt1"/>
          </a:fontRef>
        </p:style>
        <p:txBody>
          <a:bodyPr lIns="36000" rIns="36000" rtlCol="0" anchor="ctr"/>
          <a:lstStyle/>
          <a:p>
            <a:pPr algn="ctr"/>
            <a:endParaRPr lang="nb-NO" b="1">
              <a:solidFill>
                <a:srgbClr val="C8102E"/>
              </a:solidFill>
              <a:latin typeface="Helvetica" pitchFamily="2" charset="0"/>
            </a:endParaRPr>
          </a:p>
        </p:txBody>
      </p:sp>
      <p:sp>
        <p:nvSpPr>
          <p:cNvPr id="27" name="Ellipse 26">
            <a:extLst>
              <a:ext uri="{FF2B5EF4-FFF2-40B4-BE49-F238E27FC236}">
                <a16:creationId xmlns:a16="http://schemas.microsoft.com/office/drawing/2014/main" id="{68B1642F-87A7-0A70-06D5-D09D14BC4F58}"/>
              </a:ext>
            </a:extLst>
          </p:cNvPr>
          <p:cNvSpPr>
            <a:spLocks noChangeAspect="1"/>
          </p:cNvSpPr>
          <p:nvPr/>
        </p:nvSpPr>
        <p:spPr>
          <a:xfrm>
            <a:off x="3673568" y="4760356"/>
            <a:ext cx="1476809" cy="1476809"/>
          </a:xfrm>
          <a:prstGeom prst="ellipse">
            <a:avLst/>
          </a:prstGeom>
          <a:noFill/>
          <a:ln>
            <a:solidFill>
              <a:srgbClr val="C8102E"/>
            </a:solidFill>
          </a:ln>
        </p:spPr>
        <p:style>
          <a:lnRef idx="2">
            <a:schemeClr val="accent1">
              <a:shade val="50000"/>
            </a:schemeClr>
          </a:lnRef>
          <a:fillRef idx="1">
            <a:schemeClr val="accent1"/>
          </a:fillRef>
          <a:effectRef idx="0">
            <a:schemeClr val="accent1"/>
          </a:effectRef>
          <a:fontRef idx="minor">
            <a:schemeClr val="lt1"/>
          </a:fontRef>
        </p:style>
        <p:txBody>
          <a:bodyPr lIns="36000" rIns="36000" rtlCol="0" anchor="ctr"/>
          <a:lstStyle/>
          <a:p>
            <a:pPr algn="ctr"/>
            <a:endParaRPr lang="nb-NO" b="1">
              <a:solidFill>
                <a:srgbClr val="C8102E"/>
              </a:solidFill>
              <a:latin typeface="Helvetica" pitchFamily="2" charset="0"/>
            </a:endParaRPr>
          </a:p>
        </p:txBody>
      </p:sp>
      <p:sp>
        <p:nvSpPr>
          <p:cNvPr id="28" name="Ellipse 27">
            <a:extLst>
              <a:ext uri="{FF2B5EF4-FFF2-40B4-BE49-F238E27FC236}">
                <a16:creationId xmlns:a16="http://schemas.microsoft.com/office/drawing/2014/main" id="{DD8CBDCE-7DED-6726-F3C1-737A467163BC}"/>
              </a:ext>
            </a:extLst>
          </p:cNvPr>
          <p:cNvSpPr>
            <a:spLocks noChangeAspect="1"/>
          </p:cNvSpPr>
          <p:nvPr/>
        </p:nvSpPr>
        <p:spPr>
          <a:xfrm>
            <a:off x="4430856" y="1246248"/>
            <a:ext cx="1476809" cy="1476809"/>
          </a:xfrm>
          <a:prstGeom prst="ellipse">
            <a:avLst/>
          </a:prstGeom>
          <a:noFill/>
          <a:ln>
            <a:solidFill>
              <a:srgbClr val="C8102E"/>
            </a:solidFill>
          </a:ln>
        </p:spPr>
        <p:style>
          <a:lnRef idx="2">
            <a:schemeClr val="accent1">
              <a:shade val="50000"/>
            </a:schemeClr>
          </a:lnRef>
          <a:fillRef idx="1">
            <a:schemeClr val="accent1"/>
          </a:fillRef>
          <a:effectRef idx="0">
            <a:schemeClr val="accent1"/>
          </a:effectRef>
          <a:fontRef idx="minor">
            <a:schemeClr val="lt1"/>
          </a:fontRef>
        </p:style>
        <p:txBody>
          <a:bodyPr lIns="36000" rIns="36000" rtlCol="0" anchor="ctr"/>
          <a:lstStyle/>
          <a:p>
            <a:pPr algn="ctr"/>
            <a:endParaRPr lang="nb-NO" b="1">
              <a:solidFill>
                <a:srgbClr val="C8102E"/>
              </a:solidFill>
              <a:latin typeface="Helvetica" pitchFamily="2" charset="0"/>
            </a:endParaRPr>
          </a:p>
        </p:txBody>
      </p:sp>
      <p:sp>
        <p:nvSpPr>
          <p:cNvPr id="33" name="Ellipse 32">
            <a:extLst>
              <a:ext uri="{FF2B5EF4-FFF2-40B4-BE49-F238E27FC236}">
                <a16:creationId xmlns:a16="http://schemas.microsoft.com/office/drawing/2014/main" id="{AE529DA3-383A-61E8-2670-6A2FABA8A8E5}"/>
              </a:ext>
            </a:extLst>
          </p:cNvPr>
          <p:cNvSpPr>
            <a:spLocks noChangeAspect="1"/>
          </p:cNvSpPr>
          <p:nvPr/>
        </p:nvSpPr>
        <p:spPr>
          <a:xfrm>
            <a:off x="88162" y="3384380"/>
            <a:ext cx="1476809" cy="1476809"/>
          </a:xfrm>
          <a:prstGeom prst="ellipse">
            <a:avLst/>
          </a:prstGeom>
          <a:noFill/>
          <a:ln>
            <a:solidFill>
              <a:srgbClr val="C8102E"/>
            </a:solidFill>
          </a:ln>
        </p:spPr>
        <p:style>
          <a:lnRef idx="2">
            <a:schemeClr val="accent1">
              <a:shade val="50000"/>
            </a:schemeClr>
          </a:lnRef>
          <a:fillRef idx="1">
            <a:schemeClr val="accent1"/>
          </a:fillRef>
          <a:effectRef idx="0">
            <a:schemeClr val="accent1"/>
          </a:effectRef>
          <a:fontRef idx="minor">
            <a:schemeClr val="lt1"/>
          </a:fontRef>
        </p:style>
        <p:txBody>
          <a:bodyPr lIns="36000" rIns="36000" rtlCol="0" anchor="ctr"/>
          <a:lstStyle/>
          <a:p>
            <a:pPr algn="ctr"/>
            <a:endParaRPr lang="nb-NO" b="1">
              <a:solidFill>
                <a:srgbClr val="C8102E"/>
              </a:solidFill>
              <a:latin typeface="Helvetica" pitchFamily="2" charset="0"/>
            </a:endParaRPr>
          </a:p>
        </p:txBody>
      </p:sp>
      <p:sp>
        <p:nvSpPr>
          <p:cNvPr id="5" name="Tittel 1">
            <a:extLst>
              <a:ext uri="{FF2B5EF4-FFF2-40B4-BE49-F238E27FC236}">
                <a16:creationId xmlns:a16="http://schemas.microsoft.com/office/drawing/2014/main" id="{E020B6FD-E647-BD6D-3C22-461358835346}"/>
              </a:ext>
            </a:extLst>
          </p:cNvPr>
          <p:cNvSpPr txBox="1">
            <a:spLocks/>
          </p:cNvSpPr>
          <p:nvPr/>
        </p:nvSpPr>
        <p:spPr>
          <a:xfrm>
            <a:off x="6357486" y="136525"/>
            <a:ext cx="5960244" cy="3142116"/>
          </a:xfrm>
          <a:prstGeom prst="rect">
            <a:avLst/>
          </a:prstGeom>
        </p:spPr>
        <p:txBody>
          <a:bodyPr>
            <a:normAutofit/>
          </a:bodyPr>
          <a:lstStyle>
            <a:lvl1pPr algn="l" defTabSz="914400" rtl="0" eaLnBrk="1" latinLnBrk="0" hangingPunct="1">
              <a:lnSpc>
                <a:spcPct val="90000"/>
              </a:lnSpc>
              <a:spcBef>
                <a:spcPct val="0"/>
              </a:spcBef>
              <a:buNone/>
              <a:defRPr sz="2400" b="1" i="0" kern="1200">
                <a:solidFill>
                  <a:schemeClr val="tx1"/>
                </a:solidFill>
                <a:latin typeface="Helvetica" pitchFamily="2" charset="0"/>
                <a:ea typeface="+mj-ea"/>
                <a:cs typeface="+mj-cs"/>
              </a:defRPr>
            </a:lvl1pPr>
          </a:lstStyle>
          <a:p>
            <a:pPr algn="ctr"/>
            <a:r>
              <a:rPr lang="nb-NO" sz="2200" dirty="0">
                <a:solidFill>
                  <a:srgbClr val="C00000"/>
                </a:solidFill>
              </a:rPr>
              <a:t>Hvordan kommer bærekraft/ansvarlig utvikling til uttrykk i kompetanseprofilen?</a:t>
            </a:r>
          </a:p>
          <a:p>
            <a:pPr algn="ctr"/>
            <a:endParaRPr lang="nb-NO" sz="2500" dirty="0">
              <a:solidFill>
                <a:srgbClr val="C00000"/>
              </a:solidFill>
            </a:endParaRPr>
          </a:p>
          <a:p>
            <a:pPr marL="457200" indent="-457200" algn="ctr">
              <a:buFont typeface="Arial" panose="020B0604020202020204" pitchFamily="34" charset="0"/>
              <a:buChar char="•"/>
            </a:pPr>
            <a:r>
              <a:rPr lang="nb-NO" sz="100" b="0" dirty="0">
                <a:solidFill>
                  <a:srgbClr val="C00000"/>
                </a:solidFill>
              </a:rPr>
              <a:t>6</a:t>
            </a:r>
          </a:p>
          <a:p>
            <a:pPr marL="342900" indent="-342900">
              <a:buFont typeface="Arial" panose="020B0604020202020204" pitchFamily="34" charset="0"/>
              <a:buChar char="•"/>
            </a:pPr>
            <a:r>
              <a:rPr lang="nb-NO" sz="1600" b="0" dirty="0">
                <a:solidFill>
                  <a:srgbClr val="C00000"/>
                </a:solidFill>
              </a:rPr>
              <a:t>Fagfeltets bidrag til bærekraftig utvikling miljømessig, sosial, økonomisk  </a:t>
            </a:r>
          </a:p>
        </p:txBody>
      </p:sp>
    </p:spTree>
    <p:extLst>
      <p:ext uri="{BB962C8B-B14F-4D97-AF65-F5344CB8AC3E}">
        <p14:creationId xmlns:p14="http://schemas.microsoft.com/office/powerpoint/2010/main" val="1880936372"/>
      </p:ext>
    </p:extLst>
  </p:cSld>
  <p:clrMapOvr>
    <a:masterClrMapping/>
  </p:clrMapOvr>
  <p:extLst>
    <p:ext uri="{6950BFC3-D8DA-4A85-94F7-54DA5524770B}">
      <p188:commentRel xmlns:p188="http://schemas.microsoft.com/office/powerpoint/2018/8/main" r:id="rId3"/>
    </p:ext>
  </p:extLst>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1240B18-CA02-AA51-3594-DD426FDC170D}"/>
            </a:ext>
          </a:extLst>
        </p:cNvPr>
        <p:cNvGrpSpPr/>
        <p:nvPr/>
      </p:nvGrpSpPr>
      <p:grpSpPr>
        <a:xfrm>
          <a:off x="0" y="0"/>
          <a:ext cx="0" cy="0"/>
          <a:chOff x="0" y="0"/>
          <a:chExt cx="0" cy="0"/>
        </a:xfrm>
      </p:grpSpPr>
      <p:sp>
        <p:nvSpPr>
          <p:cNvPr id="30" name="Ellipse 29">
            <a:extLst>
              <a:ext uri="{FF2B5EF4-FFF2-40B4-BE49-F238E27FC236}">
                <a16:creationId xmlns:a16="http://schemas.microsoft.com/office/drawing/2014/main" id="{EBE1F23E-7379-8FCC-E7D1-177EA21B43FC}"/>
              </a:ext>
            </a:extLst>
          </p:cNvPr>
          <p:cNvSpPr>
            <a:spLocks noChangeAspect="1"/>
          </p:cNvSpPr>
          <p:nvPr/>
        </p:nvSpPr>
        <p:spPr>
          <a:xfrm>
            <a:off x="152832" y="3477872"/>
            <a:ext cx="1476809" cy="1476809"/>
          </a:xfrm>
          <a:prstGeom prst="ellipse">
            <a:avLst/>
          </a:prstGeom>
          <a:solidFill>
            <a:srgbClr val="C00000"/>
          </a:solidFill>
          <a:ln>
            <a:solidFill>
              <a:srgbClr val="C8102E"/>
            </a:solidFill>
          </a:ln>
        </p:spPr>
        <p:style>
          <a:lnRef idx="2">
            <a:schemeClr val="accent1">
              <a:shade val="50000"/>
            </a:schemeClr>
          </a:lnRef>
          <a:fillRef idx="1">
            <a:schemeClr val="accent1"/>
          </a:fillRef>
          <a:effectRef idx="0">
            <a:schemeClr val="accent1"/>
          </a:effectRef>
          <a:fontRef idx="minor">
            <a:schemeClr val="lt1"/>
          </a:fontRef>
        </p:style>
        <p:txBody>
          <a:bodyPr lIns="36000" rIns="36000" rtlCol="0" anchor="ctr"/>
          <a:lstStyle/>
          <a:p>
            <a:pPr algn="ctr"/>
            <a:endParaRPr lang="nb-NO" b="1">
              <a:solidFill>
                <a:srgbClr val="C8102E"/>
              </a:solidFill>
              <a:latin typeface="Helvetica" pitchFamily="2" charset="0"/>
            </a:endParaRPr>
          </a:p>
        </p:txBody>
      </p:sp>
      <p:sp>
        <p:nvSpPr>
          <p:cNvPr id="2" name="Plassholder for lysbildenummer 1">
            <a:extLst>
              <a:ext uri="{FF2B5EF4-FFF2-40B4-BE49-F238E27FC236}">
                <a16:creationId xmlns:a16="http://schemas.microsoft.com/office/drawing/2014/main" id="{FE68B12E-4901-2B92-D8A1-03FB5C4BAFC3}"/>
              </a:ext>
            </a:extLst>
          </p:cNvPr>
          <p:cNvSpPr>
            <a:spLocks noGrp="1"/>
          </p:cNvSpPr>
          <p:nvPr>
            <p:ph type="sldNum" sz="quarter" idx="10"/>
          </p:nvPr>
        </p:nvSpPr>
        <p:spPr>
          <a:xfrm>
            <a:off x="6085109" y="6356350"/>
            <a:ext cx="2743200" cy="365125"/>
          </a:xfrm>
          <a:prstGeom prst="rect">
            <a:avLst/>
          </a:prstGeom>
        </p:spPr>
        <p:txBody>
          <a:bodyPr vert="horz" lIns="91440" tIns="45720" rIns="91440" bIns="45720" rtlCol="0" anchor="ctr"/>
          <a:lstStyle>
            <a:defPPr>
              <a:defRPr lang="nb-NO"/>
            </a:defPPr>
            <a:lvl1pPr marL="0" algn="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CB34E9FF-35ED-4746-A218-B58892FE7A5D}" type="slidenum">
              <a:rPr lang="nb-NO" smtClean="0"/>
              <a:pPr/>
              <a:t>11</a:t>
            </a:fld>
            <a:endParaRPr lang="nb-NO"/>
          </a:p>
        </p:txBody>
      </p:sp>
      <p:sp>
        <p:nvSpPr>
          <p:cNvPr id="4" name="TekstSylinder 3">
            <a:extLst>
              <a:ext uri="{FF2B5EF4-FFF2-40B4-BE49-F238E27FC236}">
                <a16:creationId xmlns:a16="http://schemas.microsoft.com/office/drawing/2014/main" id="{27E4AEF6-D723-C3C2-E17F-643C18CB03C8}"/>
              </a:ext>
            </a:extLst>
          </p:cNvPr>
          <p:cNvSpPr txBox="1"/>
          <p:nvPr/>
        </p:nvSpPr>
        <p:spPr>
          <a:xfrm>
            <a:off x="1832544" y="2926466"/>
            <a:ext cx="2814886" cy="830997"/>
          </a:xfrm>
          <a:prstGeom prst="rect">
            <a:avLst/>
          </a:prstGeom>
          <a:noFill/>
          <a:ln>
            <a:noFill/>
          </a:ln>
        </p:spPr>
        <p:txBody>
          <a:bodyPr wrap="square" lIns="91440" tIns="45720" rIns="91440" bIns="45720" rtlCol="0" anchor="t">
            <a:spAutoFit/>
          </a:bodyPr>
          <a:lstStyle/>
          <a:p>
            <a:pPr algn="ctr">
              <a:defRPr/>
            </a:pPr>
            <a:r>
              <a:rPr lang="nb-NO" sz="2400" b="1">
                <a:solidFill>
                  <a:srgbClr val="C00000"/>
                </a:solidFill>
                <a:latin typeface="Helvetica"/>
                <a:cs typeface="Helvetica"/>
              </a:rPr>
              <a:t>Kompetanse</a:t>
            </a:r>
          </a:p>
          <a:p>
            <a:pPr algn="ctr">
              <a:defRPr/>
            </a:pPr>
            <a:r>
              <a:rPr lang="nb-NO" sz="2400" b="1">
                <a:solidFill>
                  <a:srgbClr val="C00000"/>
                </a:solidFill>
                <a:latin typeface="Helvetica"/>
                <a:cs typeface="Helvetica"/>
              </a:rPr>
              <a:t>bredde </a:t>
            </a:r>
            <a:endParaRPr lang="nb-NO" sz="2400" b="1" i="0" u="none" strike="noStrike" kern="1200" cap="none" spc="0" normalizeH="0" baseline="0" noProof="0">
              <a:ln>
                <a:noFill/>
              </a:ln>
              <a:solidFill>
                <a:srgbClr val="C00000"/>
              </a:solidFill>
              <a:effectLst/>
              <a:uLnTx/>
              <a:uFillTx/>
              <a:latin typeface="Helvetica" pitchFamily="2" charset="0"/>
              <a:cs typeface="Helvetica"/>
            </a:endParaRPr>
          </a:p>
        </p:txBody>
      </p:sp>
      <p:sp>
        <p:nvSpPr>
          <p:cNvPr id="9" name="TekstSylinder 8">
            <a:extLst>
              <a:ext uri="{FF2B5EF4-FFF2-40B4-BE49-F238E27FC236}">
                <a16:creationId xmlns:a16="http://schemas.microsoft.com/office/drawing/2014/main" id="{2B647727-2EB3-3560-3FD0-E336DBA68E3D}"/>
              </a:ext>
            </a:extLst>
          </p:cNvPr>
          <p:cNvSpPr txBox="1"/>
          <p:nvPr/>
        </p:nvSpPr>
        <p:spPr>
          <a:xfrm>
            <a:off x="3548315" y="4953207"/>
            <a:ext cx="1718366" cy="923330"/>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ctr"/>
            <a:r>
              <a:rPr lang="nb-NO" b="1" dirty="0">
                <a:cs typeface="Calibri"/>
              </a:rPr>
              <a:t>Lærings- og </a:t>
            </a:r>
          </a:p>
          <a:p>
            <a:pPr algn="ctr"/>
            <a:r>
              <a:rPr lang="nb-NO" dirty="0">
                <a:cs typeface="Calibri"/>
              </a:rPr>
              <a:t>innovasjons</a:t>
            </a:r>
          </a:p>
          <a:p>
            <a:pPr algn="ctr"/>
            <a:r>
              <a:rPr lang="nb-NO" b="1" dirty="0">
                <a:cs typeface="Calibri"/>
              </a:rPr>
              <a:t>ferdigheter</a:t>
            </a:r>
            <a:endParaRPr lang="nb-NO" dirty="0"/>
          </a:p>
        </p:txBody>
      </p:sp>
      <p:sp>
        <p:nvSpPr>
          <p:cNvPr id="13" name="TekstSylinder 12">
            <a:extLst>
              <a:ext uri="{FF2B5EF4-FFF2-40B4-BE49-F238E27FC236}">
                <a16:creationId xmlns:a16="http://schemas.microsoft.com/office/drawing/2014/main" id="{2BC66037-4576-6CE3-32BC-4F346C6AAD7F}"/>
              </a:ext>
            </a:extLst>
          </p:cNvPr>
          <p:cNvSpPr txBox="1"/>
          <p:nvPr/>
        </p:nvSpPr>
        <p:spPr>
          <a:xfrm>
            <a:off x="1441777" y="5104486"/>
            <a:ext cx="1687948" cy="923330"/>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ctr"/>
            <a:r>
              <a:rPr lang="nb-NO" b="1">
                <a:cs typeface="Calibri"/>
              </a:rPr>
              <a:t>Ansvarlig</a:t>
            </a:r>
          </a:p>
          <a:p>
            <a:pPr algn="ctr"/>
            <a:r>
              <a:rPr lang="nb-NO" b="1">
                <a:cs typeface="Calibri"/>
              </a:rPr>
              <a:t>utvikling </a:t>
            </a:r>
          </a:p>
          <a:p>
            <a:pPr algn="ctr"/>
            <a:r>
              <a:rPr lang="nb-NO" b="1">
                <a:cs typeface="Calibri"/>
              </a:rPr>
              <a:t>Lokalt- globalt</a:t>
            </a:r>
            <a:endParaRPr lang="nb-NO">
              <a:cs typeface="Calibri"/>
            </a:endParaRPr>
          </a:p>
        </p:txBody>
      </p:sp>
      <p:sp>
        <p:nvSpPr>
          <p:cNvPr id="15" name="TekstSylinder 14">
            <a:extLst>
              <a:ext uri="{FF2B5EF4-FFF2-40B4-BE49-F238E27FC236}">
                <a16:creationId xmlns:a16="http://schemas.microsoft.com/office/drawing/2014/main" id="{92D28373-B33D-A7BE-8CF7-43A1168FB214}"/>
              </a:ext>
            </a:extLst>
          </p:cNvPr>
          <p:cNvSpPr txBox="1"/>
          <p:nvPr/>
        </p:nvSpPr>
        <p:spPr>
          <a:xfrm>
            <a:off x="4718202" y="3550065"/>
            <a:ext cx="1940315" cy="923330"/>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ctr"/>
            <a:r>
              <a:rPr lang="nb-NO" b="1">
                <a:cs typeface="Calibri"/>
              </a:rPr>
              <a:t>Medie- og </a:t>
            </a:r>
          </a:p>
          <a:p>
            <a:pPr algn="ctr"/>
            <a:r>
              <a:rPr lang="nb-NO" b="1">
                <a:cs typeface="Calibri"/>
              </a:rPr>
              <a:t>Teknologi</a:t>
            </a:r>
          </a:p>
          <a:p>
            <a:pPr algn="ctr"/>
            <a:r>
              <a:rPr lang="nb-NO" b="1">
                <a:cs typeface="Calibri"/>
              </a:rPr>
              <a:t>ferdigheter</a:t>
            </a:r>
            <a:endParaRPr lang="nb-NO" b="1"/>
          </a:p>
        </p:txBody>
      </p:sp>
      <p:sp>
        <p:nvSpPr>
          <p:cNvPr id="18" name="TekstSylinder 17">
            <a:extLst>
              <a:ext uri="{FF2B5EF4-FFF2-40B4-BE49-F238E27FC236}">
                <a16:creationId xmlns:a16="http://schemas.microsoft.com/office/drawing/2014/main" id="{C7CA8655-2544-7024-6BA7-0D04B189AA09}"/>
              </a:ext>
            </a:extLst>
          </p:cNvPr>
          <p:cNvSpPr txBox="1"/>
          <p:nvPr/>
        </p:nvSpPr>
        <p:spPr>
          <a:xfrm>
            <a:off x="4466403" y="1494326"/>
            <a:ext cx="1476809" cy="923330"/>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ctr"/>
            <a:r>
              <a:rPr lang="nb-NO" b="1" dirty="0">
                <a:cs typeface="Calibri"/>
              </a:rPr>
              <a:t>Fagspesifikk</a:t>
            </a:r>
          </a:p>
          <a:p>
            <a:pPr algn="ctr"/>
            <a:r>
              <a:rPr lang="nb-NO" b="1" dirty="0">
                <a:cs typeface="Calibri"/>
              </a:rPr>
              <a:t>teori og </a:t>
            </a:r>
          </a:p>
          <a:p>
            <a:pPr algn="ctr"/>
            <a:r>
              <a:rPr lang="nb-NO" b="1" dirty="0">
                <a:cs typeface="Calibri"/>
              </a:rPr>
              <a:t>ferdigheter</a:t>
            </a:r>
          </a:p>
        </p:txBody>
      </p:sp>
      <p:sp>
        <p:nvSpPr>
          <p:cNvPr id="21" name="TekstSylinder 20">
            <a:extLst>
              <a:ext uri="{FF2B5EF4-FFF2-40B4-BE49-F238E27FC236}">
                <a16:creationId xmlns:a16="http://schemas.microsoft.com/office/drawing/2014/main" id="{E41E6AD2-8BB6-EFAF-F5B3-D2D2CF093182}"/>
              </a:ext>
            </a:extLst>
          </p:cNvPr>
          <p:cNvSpPr txBox="1"/>
          <p:nvPr/>
        </p:nvSpPr>
        <p:spPr>
          <a:xfrm>
            <a:off x="112020" y="3827064"/>
            <a:ext cx="1537948" cy="646331"/>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ctr"/>
            <a:r>
              <a:rPr lang="nb-NO" b="1" dirty="0">
                <a:cs typeface="Calibri"/>
              </a:rPr>
              <a:t>Profesjonelle </a:t>
            </a:r>
          </a:p>
          <a:p>
            <a:pPr algn="ctr"/>
            <a:r>
              <a:rPr lang="nb-NO" b="1" dirty="0">
                <a:cs typeface="Calibri"/>
              </a:rPr>
              <a:t>ferdigheter</a:t>
            </a:r>
          </a:p>
        </p:txBody>
      </p:sp>
      <p:sp>
        <p:nvSpPr>
          <p:cNvPr id="31" name="TekstSylinder 30">
            <a:extLst>
              <a:ext uri="{FF2B5EF4-FFF2-40B4-BE49-F238E27FC236}">
                <a16:creationId xmlns:a16="http://schemas.microsoft.com/office/drawing/2014/main" id="{4E919A1C-58C0-305B-35D6-ABE294F99F16}"/>
              </a:ext>
            </a:extLst>
          </p:cNvPr>
          <p:cNvSpPr txBox="1"/>
          <p:nvPr/>
        </p:nvSpPr>
        <p:spPr>
          <a:xfrm>
            <a:off x="536762" y="1567827"/>
            <a:ext cx="1464908" cy="646331"/>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ctr"/>
            <a:r>
              <a:rPr lang="nb-NO" b="1" dirty="0">
                <a:cs typeface="Calibri"/>
              </a:rPr>
              <a:t>Karriere</a:t>
            </a:r>
          </a:p>
          <a:p>
            <a:pPr algn="ctr"/>
            <a:r>
              <a:rPr lang="nb-NO" b="1" dirty="0">
                <a:cs typeface="Calibri"/>
              </a:rPr>
              <a:t>kompetanser</a:t>
            </a:r>
            <a:endParaRPr lang="nb-NO" dirty="0">
              <a:cs typeface="Calibri"/>
            </a:endParaRPr>
          </a:p>
        </p:txBody>
      </p:sp>
      <p:sp>
        <p:nvSpPr>
          <p:cNvPr id="26" name="TekstSylinder 25">
            <a:extLst>
              <a:ext uri="{FF2B5EF4-FFF2-40B4-BE49-F238E27FC236}">
                <a16:creationId xmlns:a16="http://schemas.microsoft.com/office/drawing/2014/main" id="{4FDFD54F-3116-B24F-7D13-F5F58C1EEBF0}"/>
              </a:ext>
            </a:extLst>
          </p:cNvPr>
          <p:cNvSpPr txBox="1"/>
          <p:nvPr/>
        </p:nvSpPr>
        <p:spPr>
          <a:xfrm>
            <a:off x="2682509" y="750275"/>
            <a:ext cx="1316215" cy="646331"/>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nb-NO" b="1" dirty="0">
                <a:ea typeface="Calibri"/>
                <a:cs typeface="Calibri"/>
              </a:rPr>
              <a:t>Personlige </a:t>
            </a:r>
          </a:p>
          <a:p>
            <a:r>
              <a:rPr lang="nb-NO" b="1" dirty="0">
                <a:ea typeface="Calibri"/>
                <a:cs typeface="Calibri"/>
              </a:rPr>
              <a:t>egenskaper</a:t>
            </a:r>
          </a:p>
        </p:txBody>
      </p:sp>
      <p:sp>
        <p:nvSpPr>
          <p:cNvPr id="3" name="Ellipse 2">
            <a:extLst>
              <a:ext uri="{FF2B5EF4-FFF2-40B4-BE49-F238E27FC236}">
                <a16:creationId xmlns:a16="http://schemas.microsoft.com/office/drawing/2014/main" id="{74F6A983-0DA0-62EF-7672-458BB93282FA}"/>
              </a:ext>
            </a:extLst>
          </p:cNvPr>
          <p:cNvSpPr/>
          <p:nvPr/>
        </p:nvSpPr>
        <p:spPr>
          <a:xfrm>
            <a:off x="1525257" y="1858921"/>
            <a:ext cx="3429460" cy="3153406"/>
          </a:xfrm>
          <a:prstGeom prst="ellipse">
            <a:avLst/>
          </a:prstGeom>
          <a:noFill/>
          <a:ln>
            <a:solidFill>
              <a:srgbClr val="C0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nb-NO"/>
          </a:p>
        </p:txBody>
      </p:sp>
      <p:sp>
        <p:nvSpPr>
          <p:cNvPr id="14" name="Likebent trekant 13">
            <a:extLst>
              <a:ext uri="{FF2B5EF4-FFF2-40B4-BE49-F238E27FC236}">
                <a16:creationId xmlns:a16="http://schemas.microsoft.com/office/drawing/2014/main" id="{4E78EBBD-48CF-E448-CF62-30072AB9FC26}"/>
              </a:ext>
            </a:extLst>
          </p:cNvPr>
          <p:cNvSpPr/>
          <p:nvPr/>
        </p:nvSpPr>
        <p:spPr>
          <a:xfrm rot="10578241">
            <a:off x="2035429" y="2172237"/>
            <a:ext cx="243678" cy="213971"/>
          </a:xfrm>
          <a:prstGeom prst="triangle">
            <a:avLst/>
          </a:prstGeom>
          <a:solidFill>
            <a:srgbClr val="C0000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nb-NO"/>
          </a:p>
        </p:txBody>
      </p:sp>
      <p:sp>
        <p:nvSpPr>
          <p:cNvPr id="12" name="Ellipse 11">
            <a:extLst>
              <a:ext uri="{FF2B5EF4-FFF2-40B4-BE49-F238E27FC236}">
                <a16:creationId xmlns:a16="http://schemas.microsoft.com/office/drawing/2014/main" id="{A0BB2431-178A-D56B-E191-618054F9BD1D}"/>
              </a:ext>
            </a:extLst>
          </p:cNvPr>
          <p:cNvSpPr>
            <a:spLocks noChangeAspect="1"/>
          </p:cNvSpPr>
          <p:nvPr/>
        </p:nvSpPr>
        <p:spPr>
          <a:xfrm>
            <a:off x="2504226" y="401467"/>
            <a:ext cx="1476809" cy="1476809"/>
          </a:xfrm>
          <a:prstGeom prst="ellipse">
            <a:avLst/>
          </a:prstGeom>
          <a:noFill/>
          <a:ln>
            <a:solidFill>
              <a:srgbClr val="C8102E"/>
            </a:solidFill>
          </a:ln>
        </p:spPr>
        <p:style>
          <a:lnRef idx="2">
            <a:schemeClr val="accent1">
              <a:shade val="50000"/>
            </a:schemeClr>
          </a:lnRef>
          <a:fillRef idx="1">
            <a:schemeClr val="accent1"/>
          </a:fillRef>
          <a:effectRef idx="0">
            <a:schemeClr val="accent1"/>
          </a:effectRef>
          <a:fontRef idx="minor">
            <a:schemeClr val="lt1"/>
          </a:fontRef>
        </p:style>
        <p:txBody>
          <a:bodyPr lIns="36000" rIns="36000" rtlCol="0" anchor="ctr"/>
          <a:lstStyle/>
          <a:p>
            <a:pPr algn="ctr"/>
            <a:endParaRPr lang="nb-NO" b="1">
              <a:solidFill>
                <a:srgbClr val="C8102E"/>
              </a:solidFill>
              <a:latin typeface="Helvetica" pitchFamily="2" charset="0"/>
            </a:endParaRPr>
          </a:p>
        </p:txBody>
      </p:sp>
      <p:sp>
        <p:nvSpPr>
          <p:cNvPr id="20" name="Ellipse 19">
            <a:extLst>
              <a:ext uri="{FF2B5EF4-FFF2-40B4-BE49-F238E27FC236}">
                <a16:creationId xmlns:a16="http://schemas.microsoft.com/office/drawing/2014/main" id="{0E99899C-597B-A055-97D2-1DA28ECE9729}"/>
              </a:ext>
            </a:extLst>
          </p:cNvPr>
          <p:cNvSpPr>
            <a:spLocks noChangeAspect="1"/>
          </p:cNvSpPr>
          <p:nvPr/>
        </p:nvSpPr>
        <p:spPr>
          <a:xfrm>
            <a:off x="505928" y="1246248"/>
            <a:ext cx="1476809" cy="1476809"/>
          </a:xfrm>
          <a:prstGeom prst="ellipse">
            <a:avLst/>
          </a:prstGeom>
          <a:noFill/>
          <a:ln>
            <a:solidFill>
              <a:srgbClr val="C8102E"/>
            </a:solidFill>
          </a:ln>
        </p:spPr>
        <p:style>
          <a:lnRef idx="2">
            <a:schemeClr val="accent1">
              <a:shade val="50000"/>
            </a:schemeClr>
          </a:lnRef>
          <a:fillRef idx="1">
            <a:schemeClr val="accent1"/>
          </a:fillRef>
          <a:effectRef idx="0">
            <a:schemeClr val="accent1"/>
          </a:effectRef>
          <a:fontRef idx="minor">
            <a:schemeClr val="lt1"/>
          </a:fontRef>
        </p:style>
        <p:txBody>
          <a:bodyPr lIns="36000" rIns="36000" rtlCol="0" anchor="ctr"/>
          <a:lstStyle/>
          <a:p>
            <a:pPr algn="ctr"/>
            <a:endParaRPr lang="nb-NO" b="1">
              <a:solidFill>
                <a:srgbClr val="C8102E"/>
              </a:solidFill>
              <a:latin typeface="Helvetica" pitchFamily="2" charset="0"/>
            </a:endParaRPr>
          </a:p>
        </p:txBody>
      </p:sp>
      <p:sp>
        <p:nvSpPr>
          <p:cNvPr id="23" name="Ellipse 22">
            <a:extLst>
              <a:ext uri="{FF2B5EF4-FFF2-40B4-BE49-F238E27FC236}">
                <a16:creationId xmlns:a16="http://schemas.microsoft.com/office/drawing/2014/main" id="{C60514F1-0FE6-62C6-302C-9EEEEB9904EA}"/>
              </a:ext>
            </a:extLst>
          </p:cNvPr>
          <p:cNvSpPr>
            <a:spLocks noChangeAspect="1"/>
          </p:cNvSpPr>
          <p:nvPr/>
        </p:nvSpPr>
        <p:spPr>
          <a:xfrm>
            <a:off x="4882345" y="3273325"/>
            <a:ext cx="1476809" cy="1476809"/>
          </a:xfrm>
          <a:prstGeom prst="ellipse">
            <a:avLst/>
          </a:prstGeom>
          <a:noFill/>
          <a:ln>
            <a:solidFill>
              <a:srgbClr val="C8102E"/>
            </a:solidFill>
          </a:ln>
        </p:spPr>
        <p:style>
          <a:lnRef idx="2">
            <a:schemeClr val="accent1">
              <a:shade val="50000"/>
            </a:schemeClr>
          </a:lnRef>
          <a:fillRef idx="1">
            <a:schemeClr val="accent1"/>
          </a:fillRef>
          <a:effectRef idx="0">
            <a:schemeClr val="accent1"/>
          </a:effectRef>
          <a:fontRef idx="minor">
            <a:schemeClr val="lt1"/>
          </a:fontRef>
        </p:style>
        <p:txBody>
          <a:bodyPr lIns="36000" rIns="36000" rtlCol="0" anchor="ctr"/>
          <a:lstStyle/>
          <a:p>
            <a:pPr algn="ctr"/>
            <a:endParaRPr lang="nb-NO" b="1">
              <a:solidFill>
                <a:srgbClr val="C8102E"/>
              </a:solidFill>
              <a:latin typeface="Helvetica" pitchFamily="2" charset="0"/>
            </a:endParaRPr>
          </a:p>
        </p:txBody>
      </p:sp>
      <p:sp>
        <p:nvSpPr>
          <p:cNvPr id="27" name="Ellipse 26">
            <a:extLst>
              <a:ext uri="{FF2B5EF4-FFF2-40B4-BE49-F238E27FC236}">
                <a16:creationId xmlns:a16="http://schemas.microsoft.com/office/drawing/2014/main" id="{926F8331-6D4E-5CEB-CC83-5F14CE272672}"/>
              </a:ext>
            </a:extLst>
          </p:cNvPr>
          <p:cNvSpPr>
            <a:spLocks noChangeAspect="1"/>
          </p:cNvSpPr>
          <p:nvPr/>
        </p:nvSpPr>
        <p:spPr>
          <a:xfrm>
            <a:off x="3673568" y="4760356"/>
            <a:ext cx="1476809" cy="1476809"/>
          </a:xfrm>
          <a:prstGeom prst="ellipse">
            <a:avLst/>
          </a:prstGeom>
          <a:noFill/>
          <a:ln>
            <a:solidFill>
              <a:srgbClr val="C8102E"/>
            </a:solidFill>
          </a:ln>
        </p:spPr>
        <p:style>
          <a:lnRef idx="2">
            <a:schemeClr val="accent1">
              <a:shade val="50000"/>
            </a:schemeClr>
          </a:lnRef>
          <a:fillRef idx="1">
            <a:schemeClr val="accent1"/>
          </a:fillRef>
          <a:effectRef idx="0">
            <a:schemeClr val="accent1"/>
          </a:effectRef>
          <a:fontRef idx="minor">
            <a:schemeClr val="lt1"/>
          </a:fontRef>
        </p:style>
        <p:txBody>
          <a:bodyPr lIns="36000" rIns="36000" rtlCol="0" anchor="ctr"/>
          <a:lstStyle/>
          <a:p>
            <a:pPr algn="ctr"/>
            <a:endParaRPr lang="nb-NO" b="1">
              <a:solidFill>
                <a:srgbClr val="C8102E"/>
              </a:solidFill>
              <a:latin typeface="Helvetica" pitchFamily="2" charset="0"/>
            </a:endParaRPr>
          </a:p>
        </p:txBody>
      </p:sp>
      <p:sp>
        <p:nvSpPr>
          <p:cNvPr id="28" name="Ellipse 27">
            <a:extLst>
              <a:ext uri="{FF2B5EF4-FFF2-40B4-BE49-F238E27FC236}">
                <a16:creationId xmlns:a16="http://schemas.microsoft.com/office/drawing/2014/main" id="{38F65A87-7DE1-1FBB-E2A4-794D9C9B7E5D}"/>
              </a:ext>
            </a:extLst>
          </p:cNvPr>
          <p:cNvSpPr>
            <a:spLocks noChangeAspect="1"/>
          </p:cNvSpPr>
          <p:nvPr/>
        </p:nvSpPr>
        <p:spPr>
          <a:xfrm>
            <a:off x="4430856" y="1246248"/>
            <a:ext cx="1476809" cy="1476809"/>
          </a:xfrm>
          <a:prstGeom prst="ellipse">
            <a:avLst/>
          </a:prstGeom>
          <a:noFill/>
          <a:ln>
            <a:solidFill>
              <a:srgbClr val="C8102E"/>
            </a:solidFill>
          </a:ln>
        </p:spPr>
        <p:style>
          <a:lnRef idx="2">
            <a:schemeClr val="accent1">
              <a:shade val="50000"/>
            </a:schemeClr>
          </a:lnRef>
          <a:fillRef idx="1">
            <a:schemeClr val="accent1"/>
          </a:fillRef>
          <a:effectRef idx="0">
            <a:schemeClr val="accent1"/>
          </a:effectRef>
          <a:fontRef idx="minor">
            <a:schemeClr val="lt1"/>
          </a:fontRef>
        </p:style>
        <p:txBody>
          <a:bodyPr lIns="36000" rIns="36000" rtlCol="0" anchor="ctr"/>
          <a:lstStyle/>
          <a:p>
            <a:pPr algn="ctr"/>
            <a:endParaRPr lang="nb-NO" b="1">
              <a:solidFill>
                <a:srgbClr val="C8102E"/>
              </a:solidFill>
              <a:latin typeface="Helvetica" pitchFamily="2" charset="0"/>
            </a:endParaRPr>
          </a:p>
        </p:txBody>
      </p:sp>
      <p:sp>
        <p:nvSpPr>
          <p:cNvPr id="33" name="Ellipse 32">
            <a:extLst>
              <a:ext uri="{FF2B5EF4-FFF2-40B4-BE49-F238E27FC236}">
                <a16:creationId xmlns:a16="http://schemas.microsoft.com/office/drawing/2014/main" id="{B08F7A40-5C0F-4F3F-B820-D690575ACF0F}"/>
              </a:ext>
            </a:extLst>
          </p:cNvPr>
          <p:cNvSpPr>
            <a:spLocks noChangeAspect="1"/>
          </p:cNvSpPr>
          <p:nvPr/>
        </p:nvSpPr>
        <p:spPr>
          <a:xfrm>
            <a:off x="1613325" y="4856734"/>
            <a:ext cx="1476809" cy="1476809"/>
          </a:xfrm>
          <a:prstGeom prst="ellipse">
            <a:avLst/>
          </a:prstGeom>
          <a:noFill/>
          <a:ln>
            <a:solidFill>
              <a:srgbClr val="C8102E"/>
            </a:solidFill>
          </a:ln>
        </p:spPr>
        <p:style>
          <a:lnRef idx="2">
            <a:schemeClr val="accent1">
              <a:shade val="50000"/>
            </a:schemeClr>
          </a:lnRef>
          <a:fillRef idx="1">
            <a:schemeClr val="accent1"/>
          </a:fillRef>
          <a:effectRef idx="0">
            <a:schemeClr val="accent1"/>
          </a:effectRef>
          <a:fontRef idx="minor">
            <a:schemeClr val="lt1"/>
          </a:fontRef>
        </p:style>
        <p:txBody>
          <a:bodyPr lIns="36000" rIns="36000" rtlCol="0" anchor="ctr"/>
          <a:lstStyle/>
          <a:p>
            <a:pPr algn="ctr"/>
            <a:endParaRPr lang="nb-NO" b="1">
              <a:solidFill>
                <a:srgbClr val="C8102E"/>
              </a:solidFill>
              <a:latin typeface="Helvetica" pitchFamily="2" charset="0"/>
            </a:endParaRPr>
          </a:p>
        </p:txBody>
      </p:sp>
      <p:sp>
        <p:nvSpPr>
          <p:cNvPr id="5" name="Tittel 1">
            <a:extLst>
              <a:ext uri="{FF2B5EF4-FFF2-40B4-BE49-F238E27FC236}">
                <a16:creationId xmlns:a16="http://schemas.microsoft.com/office/drawing/2014/main" id="{D3DE9464-66E0-5D42-3D37-25F9439B5D53}"/>
              </a:ext>
            </a:extLst>
          </p:cNvPr>
          <p:cNvSpPr txBox="1">
            <a:spLocks/>
          </p:cNvSpPr>
          <p:nvPr/>
        </p:nvSpPr>
        <p:spPr>
          <a:xfrm>
            <a:off x="6357486" y="136525"/>
            <a:ext cx="5960244" cy="3142116"/>
          </a:xfrm>
          <a:prstGeom prst="rect">
            <a:avLst/>
          </a:prstGeom>
        </p:spPr>
        <p:txBody>
          <a:bodyPr>
            <a:normAutofit/>
          </a:bodyPr>
          <a:lstStyle>
            <a:lvl1pPr algn="l" defTabSz="914400" rtl="0" eaLnBrk="1" latinLnBrk="0" hangingPunct="1">
              <a:lnSpc>
                <a:spcPct val="90000"/>
              </a:lnSpc>
              <a:spcBef>
                <a:spcPct val="0"/>
              </a:spcBef>
              <a:buNone/>
              <a:defRPr sz="2400" b="1" i="0" kern="1200">
                <a:solidFill>
                  <a:schemeClr val="tx1"/>
                </a:solidFill>
                <a:latin typeface="Helvetica" pitchFamily="2" charset="0"/>
                <a:ea typeface="+mj-ea"/>
                <a:cs typeface="+mj-cs"/>
              </a:defRPr>
            </a:lvl1pPr>
          </a:lstStyle>
          <a:p>
            <a:pPr algn="ctr"/>
            <a:r>
              <a:rPr lang="nb-NO" sz="2200" dirty="0">
                <a:solidFill>
                  <a:srgbClr val="C00000"/>
                </a:solidFill>
              </a:rPr>
              <a:t>Hvilke profesjonell ferdigheter </a:t>
            </a:r>
          </a:p>
          <a:p>
            <a:pPr algn="ctr"/>
            <a:r>
              <a:rPr lang="nb-NO" sz="2200" dirty="0">
                <a:solidFill>
                  <a:srgbClr val="C00000"/>
                </a:solidFill>
              </a:rPr>
              <a:t>særpreger kompetanseprofilen?</a:t>
            </a:r>
          </a:p>
          <a:p>
            <a:pPr algn="ctr"/>
            <a:endParaRPr lang="nb-NO" sz="2500" dirty="0">
              <a:solidFill>
                <a:srgbClr val="C00000"/>
              </a:solidFill>
            </a:endParaRPr>
          </a:p>
          <a:p>
            <a:pPr marL="457200" indent="-457200" algn="ctr">
              <a:buFont typeface="Arial" panose="020B0604020202020204" pitchFamily="34" charset="0"/>
              <a:buChar char="•"/>
            </a:pPr>
            <a:r>
              <a:rPr lang="nb-NO" sz="100" b="0" dirty="0">
                <a:solidFill>
                  <a:srgbClr val="C00000"/>
                </a:solidFill>
              </a:rPr>
              <a:t>6</a:t>
            </a:r>
          </a:p>
          <a:p>
            <a:pPr marL="342900" indent="-342900">
              <a:buFont typeface="Arial" panose="020B0604020202020204" pitchFamily="34" charset="0"/>
              <a:buChar char="•"/>
            </a:pPr>
            <a:r>
              <a:rPr lang="nb-NO" sz="1600" b="0" dirty="0">
                <a:solidFill>
                  <a:srgbClr val="C00000"/>
                </a:solidFill>
              </a:rPr>
              <a:t>For eksempel etiske vurderinger, nettverksbygging, ledelse, produktivitet. </a:t>
            </a:r>
          </a:p>
        </p:txBody>
      </p:sp>
    </p:spTree>
    <p:extLst>
      <p:ext uri="{BB962C8B-B14F-4D97-AF65-F5344CB8AC3E}">
        <p14:creationId xmlns:p14="http://schemas.microsoft.com/office/powerpoint/2010/main" val="1989341087"/>
      </p:ext>
    </p:extLst>
  </p:cSld>
  <p:clrMapOvr>
    <a:masterClrMapping/>
  </p:clrMapOvr>
  <p:extLst>
    <p:ext uri="{6950BFC3-D8DA-4A85-94F7-54DA5524770B}">
      <p188:commentRel xmlns:p188="http://schemas.microsoft.com/office/powerpoint/2018/8/main" r:id="rId3"/>
    </p:ext>
  </p:extLst>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1D13C0B-6866-E58C-5B64-14A3399DFD24}"/>
            </a:ext>
          </a:extLst>
        </p:cNvPr>
        <p:cNvGrpSpPr/>
        <p:nvPr/>
      </p:nvGrpSpPr>
      <p:grpSpPr>
        <a:xfrm>
          <a:off x="0" y="0"/>
          <a:ext cx="0" cy="0"/>
          <a:chOff x="0" y="0"/>
          <a:chExt cx="0" cy="0"/>
        </a:xfrm>
      </p:grpSpPr>
      <p:sp>
        <p:nvSpPr>
          <p:cNvPr id="30" name="Ellipse 29">
            <a:extLst>
              <a:ext uri="{FF2B5EF4-FFF2-40B4-BE49-F238E27FC236}">
                <a16:creationId xmlns:a16="http://schemas.microsoft.com/office/drawing/2014/main" id="{E1E7D41B-5026-4488-9322-2CD44F6D60D4}"/>
              </a:ext>
            </a:extLst>
          </p:cNvPr>
          <p:cNvSpPr>
            <a:spLocks noChangeAspect="1"/>
          </p:cNvSpPr>
          <p:nvPr/>
        </p:nvSpPr>
        <p:spPr>
          <a:xfrm>
            <a:off x="519073" y="1242037"/>
            <a:ext cx="1476809" cy="1476809"/>
          </a:xfrm>
          <a:prstGeom prst="ellipse">
            <a:avLst/>
          </a:prstGeom>
          <a:solidFill>
            <a:srgbClr val="C00000"/>
          </a:solidFill>
          <a:ln>
            <a:solidFill>
              <a:srgbClr val="C8102E"/>
            </a:solidFill>
          </a:ln>
        </p:spPr>
        <p:style>
          <a:lnRef idx="2">
            <a:schemeClr val="accent1">
              <a:shade val="50000"/>
            </a:schemeClr>
          </a:lnRef>
          <a:fillRef idx="1">
            <a:schemeClr val="accent1"/>
          </a:fillRef>
          <a:effectRef idx="0">
            <a:schemeClr val="accent1"/>
          </a:effectRef>
          <a:fontRef idx="minor">
            <a:schemeClr val="lt1"/>
          </a:fontRef>
        </p:style>
        <p:txBody>
          <a:bodyPr lIns="36000" rIns="36000" rtlCol="0" anchor="ctr"/>
          <a:lstStyle/>
          <a:p>
            <a:pPr algn="ctr"/>
            <a:endParaRPr lang="nb-NO" b="1">
              <a:solidFill>
                <a:srgbClr val="C8102E"/>
              </a:solidFill>
              <a:latin typeface="Helvetica" pitchFamily="2" charset="0"/>
            </a:endParaRPr>
          </a:p>
        </p:txBody>
      </p:sp>
      <p:sp>
        <p:nvSpPr>
          <p:cNvPr id="2" name="Plassholder for lysbildenummer 1">
            <a:extLst>
              <a:ext uri="{FF2B5EF4-FFF2-40B4-BE49-F238E27FC236}">
                <a16:creationId xmlns:a16="http://schemas.microsoft.com/office/drawing/2014/main" id="{3287C853-1CAB-10F6-FA6A-16E4E174F38C}"/>
              </a:ext>
            </a:extLst>
          </p:cNvPr>
          <p:cNvSpPr>
            <a:spLocks noGrp="1"/>
          </p:cNvSpPr>
          <p:nvPr>
            <p:ph type="sldNum" sz="quarter" idx="10"/>
          </p:nvPr>
        </p:nvSpPr>
        <p:spPr>
          <a:xfrm>
            <a:off x="6085109" y="6356350"/>
            <a:ext cx="2743200" cy="365125"/>
          </a:xfrm>
          <a:prstGeom prst="rect">
            <a:avLst/>
          </a:prstGeom>
        </p:spPr>
        <p:txBody>
          <a:bodyPr vert="horz" lIns="91440" tIns="45720" rIns="91440" bIns="45720" rtlCol="0" anchor="ctr"/>
          <a:lstStyle>
            <a:defPPr>
              <a:defRPr lang="nb-NO"/>
            </a:defPPr>
            <a:lvl1pPr marL="0" algn="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CB34E9FF-35ED-4746-A218-B58892FE7A5D}" type="slidenum">
              <a:rPr lang="nb-NO" smtClean="0"/>
              <a:pPr/>
              <a:t>12</a:t>
            </a:fld>
            <a:endParaRPr lang="nb-NO"/>
          </a:p>
        </p:txBody>
      </p:sp>
      <p:sp>
        <p:nvSpPr>
          <p:cNvPr id="4" name="TekstSylinder 3">
            <a:extLst>
              <a:ext uri="{FF2B5EF4-FFF2-40B4-BE49-F238E27FC236}">
                <a16:creationId xmlns:a16="http://schemas.microsoft.com/office/drawing/2014/main" id="{C58D950A-424C-1424-BF80-1DDE41666841}"/>
              </a:ext>
            </a:extLst>
          </p:cNvPr>
          <p:cNvSpPr txBox="1"/>
          <p:nvPr/>
        </p:nvSpPr>
        <p:spPr>
          <a:xfrm>
            <a:off x="1832544" y="2926466"/>
            <a:ext cx="2814886" cy="830997"/>
          </a:xfrm>
          <a:prstGeom prst="rect">
            <a:avLst/>
          </a:prstGeom>
          <a:noFill/>
          <a:ln>
            <a:noFill/>
          </a:ln>
        </p:spPr>
        <p:txBody>
          <a:bodyPr wrap="square" lIns="91440" tIns="45720" rIns="91440" bIns="45720" rtlCol="0" anchor="t">
            <a:spAutoFit/>
          </a:bodyPr>
          <a:lstStyle/>
          <a:p>
            <a:pPr algn="ctr">
              <a:defRPr/>
            </a:pPr>
            <a:r>
              <a:rPr lang="nb-NO" sz="2400" b="1">
                <a:solidFill>
                  <a:srgbClr val="C00000"/>
                </a:solidFill>
                <a:latin typeface="Helvetica"/>
                <a:cs typeface="Helvetica"/>
              </a:rPr>
              <a:t>Kompetanse</a:t>
            </a:r>
          </a:p>
          <a:p>
            <a:pPr algn="ctr">
              <a:defRPr/>
            </a:pPr>
            <a:r>
              <a:rPr lang="nb-NO" sz="2400" b="1">
                <a:solidFill>
                  <a:srgbClr val="C00000"/>
                </a:solidFill>
                <a:latin typeface="Helvetica"/>
                <a:cs typeface="Helvetica"/>
              </a:rPr>
              <a:t>bredde </a:t>
            </a:r>
            <a:endParaRPr lang="nb-NO" sz="2400" b="1" i="0" u="none" strike="noStrike" kern="1200" cap="none" spc="0" normalizeH="0" baseline="0" noProof="0">
              <a:ln>
                <a:noFill/>
              </a:ln>
              <a:solidFill>
                <a:srgbClr val="C00000"/>
              </a:solidFill>
              <a:effectLst/>
              <a:uLnTx/>
              <a:uFillTx/>
              <a:latin typeface="Helvetica" pitchFamily="2" charset="0"/>
              <a:cs typeface="Helvetica"/>
            </a:endParaRPr>
          </a:p>
        </p:txBody>
      </p:sp>
      <p:sp>
        <p:nvSpPr>
          <p:cNvPr id="9" name="TekstSylinder 8">
            <a:extLst>
              <a:ext uri="{FF2B5EF4-FFF2-40B4-BE49-F238E27FC236}">
                <a16:creationId xmlns:a16="http://schemas.microsoft.com/office/drawing/2014/main" id="{7632A819-1059-D154-D1E7-1FC61537E41D}"/>
              </a:ext>
            </a:extLst>
          </p:cNvPr>
          <p:cNvSpPr txBox="1"/>
          <p:nvPr/>
        </p:nvSpPr>
        <p:spPr>
          <a:xfrm>
            <a:off x="3548315" y="4953207"/>
            <a:ext cx="1718366" cy="923330"/>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ctr"/>
            <a:r>
              <a:rPr lang="nb-NO" b="1" dirty="0">
                <a:cs typeface="Calibri"/>
              </a:rPr>
              <a:t>Lærings- og </a:t>
            </a:r>
          </a:p>
          <a:p>
            <a:pPr algn="ctr"/>
            <a:r>
              <a:rPr lang="nb-NO" dirty="0">
                <a:cs typeface="Calibri"/>
              </a:rPr>
              <a:t>innovasjons</a:t>
            </a:r>
          </a:p>
          <a:p>
            <a:pPr algn="ctr"/>
            <a:r>
              <a:rPr lang="nb-NO" b="1" dirty="0">
                <a:cs typeface="Calibri"/>
              </a:rPr>
              <a:t>ferdigheter</a:t>
            </a:r>
            <a:endParaRPr lang="nb-NO" dirty="0"/>
          </a:p>
        </p:txBody>
      </p:sp>
      <p:sp>
        <p:nvSpPr>
          <p:cNvPr id="13" name="TekstSylinder 12">
            <a:extLst>
              <a:ext uri="{FF2B5EF4-FFF2-40B4-BE49-F238E27FC236}">
                <a16:creationId xmlns:a16="http://schemas.microsoft.com/office/drawing/2014/main" id="{CDBE15C9-A4E1-4CA1-F6CC-3675A476DE77}"/>
              </a:ext>
            </a:extLst>
          </p:cNvPr>
          <p:cNvSpPr txBox="1"/>
          <p:nvPr/>
        </p:nvSpPr>
        <p:spPr>
          <a:xfrm>
            <a:off x="1441777" y="5104486"/>
            <a:ext cx="1687948" cy="923330"/>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ctr"/>
            <a:r>
              <a:rPr lang="nb-NO" b="1">
                <a:cs typeface="Calibri"/>
              </a:rPr>
              <a:t>Ansvarlig</a:t>
            </a:r>
          </a:p>
          <a:p>
            <a:pPr algn="ctr"/>
            <a:r>
              <a:rPr lang="nb-NO" b="1">
                <a:cs typeface="Calibri"/>
              </a:rPr>
              <a:t>utvikling </a:t>
            </a:r>
          </a:p>
          <a:p>
            <a:pPr algn="ctr"/>
            <a:r>
              <a:rPr lang="nb-NO" b="1">
                <a:cs typeface="Calibri"/>
              </a:rPr>
              <a:t>Lokalt- globalt</a:t>
            </a:r>
            <a:endParaRPr lang="nb-NO">
              <a:cs typeface="Calibri"/>
            </a:endParaRPr>
          </a:p>
        </p:txBody>
      </p:sp>
      <p:sp>
        <p:nvSpPr>
          <p:cNvPr id="15" name="TekstSylinder 14">
            <a:extLst>
              <a:ext uri="{FF2B5EF4-FFF2-40B4-BE49-F238E27FC236}">
                <a16:creationId xmlns:a16="http://schemas.microsoft.com/office/drawing/2014/main" id="{13408728-688E-7D59-C78F-C9C912C7E45A}"/>
              </a:ext>
            </a:extLst>
          </p:cNvPr>
          <p:cNvSpPr txBox="1"/>
          <p:nvPr/>
        </p:nvSpPr>
        <p:spPr>
          <a:xfrm>
            <a:off x="4718202" y="3550065"/>
            <a:ext cx="1940315" cy="923330"/>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ctr"/>
            <a:r>
              <a:rPr lang="nb-NO" b="1">
                <a:cs typeface="Calibri"/>
              </a:rPr>
              <a:t>Medie- og </a:t>
            </a:r>
          </a:p>
          <a:p>
            <a:pPr algn="ctr"/>
            <a:r>
              <a:rPr lang="nb-NO" b="1">
                <a:cs typeface="Calibri"/>
              </a:rPr>
              <a:t>Teknologi</a:t>
            </a:r>
          </a:p>
          <a:p>
            <a:pPr algn="ctr"/>
            <a:r>
              <a:rPr lang="nb-NO" b="1">
                <a:cs typeface="Calibri"/>
              </a:rPr>
              <a:t>ferdigheter</a:t>
            </a:r>
            <a:endParaRPr lang="nb-NO" b="1"/>
          </a:p>
        </p:txBody>
      </p:sp>
      <p:sp>
        <p:nvSpPr>
          <p:cNvPr id="18" name="TekstSylinder 17">
            <a:extLst>
              <a:ext uri="{FF2B5EF4-FFF2-40B4-BE49-F238E27FC236}">
                <a16:creationId xmlns:a16="http://schemas.microsoft.com/office/drawing/2014/main" id="{74597DD5-A259-779A-67AE-9D85837E830F}"/>
              </a:ext>
            </a:extLst>
          </p:cNvPr>
          <p:cNvSpPr txBox="1"/>
          <p:nvPr/>
        </p:nvSpPr>
        <p:spPr>
          <a:xfrm>
            <a:off x="4466403" y="1494326"/>
            <a:ext cx="1476809" cy="923330"/>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ctr"/>
            <a:r>
              <a:rPr lang="nb-NO" b="1" dirty="0">
                <a:cs typeface="Calibri"/>
              </a:rPr>
              <a:t>Fagspesifikk</a:t>
            </a:r>
          </a:p>
          <a:p>
            <a:pPr algn="ctr"/>
            <a:r>
              <a:rPr lang="nb-NO" b="1" dirty="0">
                <a:cs typeface="Calibri"/>
              </a:rPr>
              <a:t>teori og </a:t>
            </a:r>
          </a:p>
          <a:p>
            <a:pPr algn="ctr"/>
            <a:r>
              <a:rPr lang="nb-NO" b="1" dirty="0">
                <a:cs typeface="Calibri"/>
              </a:rPr>
              <a:t>ferdigheter</a:t>
            </a:r>
          </a:p>
        </p:txBody>
      </p:sp>
      <p:sp>
        <p:nvSpPr>
          <p:cNvPr id="21" name="TekstSylinder 20">
            <a:extLst>
              <a:ext uri="{FF2B5EF4-FFF2-40B4-BE49-F238E27FC236}">
                <a16:creationId xmlns:a16="http://schemas.microsoft.com/office/drawing/2014/main" id="{13E50AB3-61B0-1594-FD7F-1A191EF906CF}"/>
              </a:ext>
            </a:extLst>
          </p:cNvPr>
          <p:cNvSpPr txBox="1"/>
          <p:nvPr/>
        </p:nvSpPr>
        <p:spPr>
          <a:xfrm>
            <a:off x="112020" y="3827064"/>
            <a:ext cx="1537948" cy="646331"/>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ctr"/>
            <a:r>
              <a:rPr lang="nb-NO" b="1" dirty="0">
                <a:cs typeface="Calibri"/>
              </a:rPr>
              <a:t>Profesjonelle </a:t>
            </a:r>
          </a:p>
          <a:p>
            <a:pPr algn="ctr"/>
            <a:r>
              <a:rPr lang="nb-NO" b="1" dirty="0">
                <a:cs typeface="Calibri"/>
              </a:rPr>
              <a:t>ferdigheter</a:t>
            </a:r>
          </a:p>
        </p:txBody>
      </p:sp>
      <p:sp>
        <p:nvSpPr>
          <p:cNvPr id="31" name="TekstSylinder 30">
            <a:extLst>
              <a:ext uri="{FF2B5EF4-FFF2-40B4-BE49-F238E27FC236}">
                <a16:creationId xmlns:a16="http://schemas.microsoft.com/office/drawing/2014/main" id="{BCD11FBA-923D-16AF-88BD-DF1BBE142D8C}"/>
              </a:ext>
            </a:extLst>
          </p:cNvPr>
          <p:cNvSpPr txBox="1"/>
          <p:nvPr/>
        </p:nvSpPr>
        <p:spPr>
          <a:xfrm>
            <a:off x="536762" y="1567827"/>
            <a:ext cx="1464908" cy="646331"/>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ctr"/>
            <a:r>
              <a:rPr lang="nb-NO" b="1" dirty="0">
                <a:cs typeface="Calibri"/>
              </a:rPr>
              <a:t>Karriere</a:t>
            </a:r>
          </a:p>
          <a:p>
            <a:pPr algn="ctr"/>
            <a:r>
              <a:rPr lang="nb-NO" b="1" dirty="0">
                <a:cs typeface="Calibri"/>
              </a:rPr>
              <a:t>kompetanser</a:t>
            </a:r>
            <a:endParaRPr lang="nb-NO" dirty="0">
              <a:cs typeface="Calibri"/>
            </a:endParaRPr>
          </a:p>
        </p:txBody>
      </p:sp>
      <p:sp>
        <p:nvSpPr>
          <p:cNvPr id="26" name="TekstSylinder 25">
            <a:extLst>
              <a:ext uri="{FF2B5EF4-FFF2-40B4-BE49-F238E27FC236}">
                <a16:creationId xmlns:a16="http://schemas.microsoft.com/office/drawing/2014/main" id="{E3E08C6C-E9C4-91FF-025E-E8878E4B55AE}"/>
              </a:ext>
            </a:extLst>
          </p:cNvPr>
          <p:cNvSpPr txBox="1"/>
          <p:nvPr/>
        </p:nvSpPr>
        <p:spPr>
          <a:xfrm>
            <a:off x="2682509" y="750275"/>
            <a:ext cx="1316215" cy="646331"/>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nb-NO" b="1" dirty="0">
                <a:ea typeface="Calibri"/>
                <a:cs typeface="Calibri"/>
              </a:rPr>
              <a:t>Personlige </a:t>
            </a:r>
          </a:p>
          <a:p>
            <a:r>
              <a:rPr lang="nb-NO" b="1" dirty="0">
                <a:ea typeface="Calibri"/>
                <a:cs typeface="Calibri"/>
              </a:rPr>
              <a:t>egenskaper</a:t>
            </a:r>
          </a:p>
        </p:txBody>
      </p:sp>
      <p:sp>
        <p:nvSpPr>
          <p:cNvPr id="3" name="Ellipse 2">
            <a:extLst>
              <a:ext uri="{FF2B5EF4-FFF2-40B4-BE49-F238E27FC236}">
                <a16:creationId xmlns:a16="http://schemas.microsoft.com/office/drawing/2014/main" id="{52025E31-566E-CEAE-B7E8-48053B145C22}"/>
              </a:ext>
            </a:extLst>
          </p:cNvPr>
          <p:cNvSpPr/>
          <p:nvPr/>
        </p:nvSpPr>
        <p:spPr>
          <a:xfrm>
            <a:off x="1525257" y="1858921"/>
            <a:ext cx="3429460" cy="3153406"/>
          </a:xfrm>
          <a:prstGeom prst="ellipse">
            <a:avLst/>
          </a:prstGeom>
          <a:noFill/>
          <a:ln>
            <a:solidFill>
              <a:srgbClr val="C0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nb-NO"/>
          </a:p>
        </p:txBody>
      </p:sp>
      <p:sp>
        <p:nvSpPr>
          <p:cNvPr id="14" name="Likebent trekant 13">
            <a:extLst>
              <a:ext uri="{FF2B5EF4-FFF2-40B4-BE49-F238E27FC236}">
                <a16:creationId xmlns:a16="http://schemas.microsoft.com/office/drawing/2014/main" id="{1379B296-94A4-2F85-A0FA-74A075BD0807}"/>
              </a:ext>
            </a:extLst>
          </p:cNvPr>
          <p:cNvSpPr/>
          <p:nvPr/>
        </p:nvSpPr>
        <p:spPr>
          <a:xfrm rot="10578241">
            <a:off x="2035429" y="2172237"/>
            <a:ext cx="243678" cy="213971"/>
          </a:xfrm>
          <a:prstGeom prst="triangle">
            <a:avLst/>
          </a:prstGeom>
          <a:solidFill>
            <a:srgbClr val="C0000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nb-NO"/>
          </a:p>
        </p:txBody>
      </p:sp>
      <p:sp>
        <p:nvSpPr>
          <p:cNvPr id="12" name="Ellipse 11">
            <a:extLst>
              <a:ext uri="{FF2B5EF4-FFF2-40B4-BE49-F238E27FC236}">
                <a16:creationId xmlns:a16="http://schemas.microsoft.com/office/drawing/2014/main" id="{0B38CC94-1A8F-F021-CB93-9D7CE581DA80}"/>
              </a:ext>
            </a:extLst>
          </p:cNvPr>
          <p:cNvSpPr>
            <a:spLocks noChangeAspect="1"/>
          </p:cNvSpPr>
          <p:nvPr/>
        </p:nvSpPr>
        <p:spPr>
          <a:xfrm>
            <a:off x="2504226" y="401467"/>
            <a:ext cx="1476809" cy="1476809"/>
          </a:xfrm>
          <a:prstGeom prst="ellipse">
            <a:avLst/>
          </a:prstGeom>
          <a:noFill/>
          <a:ln>
            <a:solidFill>
              <a:srgbClr val="C8102E"/>
            </a:solidFill>
          </a:ln>
        </p:spPr>
        <p:style>
          <a:lnRef idx="2">
            <a:schemeClr val="accent1">
              <a:shade val="50000"/>
            </a:schemeClr>
          </a:lnRef>
          <a:fillRef idx="1">
            <a:schemeClr val="accent1"/>
          </a:fillRef>
          <a:effectRef idx="0">
            <a:schemeClr val="accent1"/>
          </a:effectRef>
          <a:fontRef idx="minor">
            <a:schemeClr val="lt1"/>
          </a:fontRef>
        </p:style>
        <p:txBody>
          <a:bodyPr lIns="36000" rIns="36000" rtlCol="0" anchor="ctr"/>
          <a:lstStyle/>
          <a:p>
            <a:pPr algn="ctr"/>
            <a:endParaRPr lang="nb-NO" b="1">
              <a:solidFill>
                <a:srgbClr val="C8102E"/>
              </a:solidFill>
              <a:latin typeface="Helvetica" pitchFamily="2" charset="0"/>
            </a:endParaRPr>
          </a:p>
        </p:txBody>
      </p:sp>
      <p:sp>
        <p:nvSpPr>
          <p:cNvPr id="20" name="Ellipse 19">
            <a:extLst>
              <a:ext uri="{FF2B5EF4-FFF2-40B4-BE49-F238E27FC236}">
                <a16:creationId xmlns:a16="http://schemas.microsoft.com/office/drawing/2014/main" id="{D926E514-E52E-56CA-B2CE-D2F8A5DAA2C8}"/>
              </a:ext>
            </a:extLst>
          </p:cNvPr>
          <p:cNvSpPr>
            <a:spLocks noChangeAspect="1"/>
          </p:cNvSpPr>
          <p:nvPr/>
        </p:nvSpPr>
        <p:spPr>
          <a:xfrm>
            <a:off x="160296" y="3411824"/>
            <a:ext cx="1476809" cy="1476809"/>
          </a:xfrm>
          <a:prstGeom prst="ellipse">
            <a:avLst/>
          </a:prstGeom>
          <a:noFill/>
          <a:ln>
            <a:solidFill>
              <a:srgbClr val="C8102E"/>
            </a:solidFill>
          </a:ln>
        </p:spPr>
        <p:style>
          <a:lnRef idx="2">
            <a:schemeClr val="accent1">
              <a:shade val="50000"/>
            </a:schemeClr>
          </a:lnRef>
          <a:fillRef idx="1">
            <a:schemeClr val="accent1"/>
          </a:fillRef>
          <a:effectRef idx="0">
            <a:schemeClr val="accent1"/>
          </a:effectRef>
          <a:fontRef idx="minor">
            <a:schemeClr val="lt1"/>
          </a:fontRef>
        </p:style>
        <p:txBody>
          <a:bodyPr lIns="36000" rIns="36000" rtlCol="0" anchor="ctr"/>
          <a:lstStyle/>
          <a:p>
            <a:pPr algn="ctr"/>
            <a:endParaRPr lang="nb-NO" b="1">
              <a:solidFill>
                <a:srgbClr val="C8102E"/>
              </a:solidFill>
              <a:latin typeface="Helvetica" pitchFamily="2" charset="0"/>
            </a:endParaRPr>
          </a:p>
        </p:txBody>
      </p:sp>
      <p:sp>
        <p:nvSpPr>
          <p:cNvPr id="23" name="Ellipse 22">
            <a:extLst>
              <a:ext uri="{FF2B5EF4-FFF2-40B4-BE49-F238E27FC236}">
                <a16:creationId xmlns:a16="http://schemas.microsoft.com/office/drawing/2014/main" id="{3BA40AB3-68AD-082D-BEAA-F3FBEE971C89}"/>
              </a:ext>
            </a:extLst>
          </p:cNvPr>
          <p:cNvSpPr>
            <a:spLocks noChangeAspect="1"/>
          </p:cNvSpPr>
          <p:nvPr/>
        </p:nvSpPr>
        <p:spPr>
          <a:xfrm>
            <a:off x="4882345" y="3273325"/>
            <a:ext cx="1476809" cy="1476809"/>
          </a:xfrm>
          <a:prstGeom prst="ellipse">
            <a:avLst/>
          </a:prstGeom>
          <a:noFill/>
          <a:ln>
            <a:solidFill>
              <a:srgbClr val="C8102E"/>
            </a:solidFill>
          </a:ln>
        </p:spPr>
        <p:style>
          <a:lnRef idx="2">
            <a:schemeClr val="accent1">
              <a:shade val="50000"/>
            </a:schemeClr>
          </a:lnRef>
          <a:fillRef idx="1">
            <a:schemeClr val="accent1"/>
          </a:fillRef>
          <a:effectRef idx="0">
            <a:schemeClr val="accent1"/>
          </a:effectRef>
          <a:fontRef idx="minor">
            <a:schemeClr val="lt1"/>
          </a:fontRef>
        </p:style>
        <p:txBody>
          <a:bodyPr lIns="36000" rIns="36000" rtlCol="0" anchor="ctr"/>
          <a:lstStyle/>
          <a:p>
            <a:pPr algn="ctr"/>
            <a:endParaRPr lang="nb-NO" b="1">
              <a:solidFill>
                <a:srgbClr val="C8102E"/>
              </a:solidFill>
              <a:latin typeface="Helvetica" pitchFamily="2" charset="0"/>
            </a:endParaRPr>
          </a:p>
        </p:txBody>
      </p:sp>
      <p:sp>
        <p:nvSpPr>
          <p:cNvPr id="27" name="Ellipse 26">
            <a:extLst>
              <a:ext uri="{FF2B5EF4-FFF2-40B4-BE49-F238E27FC236}">
                <a16:creationId xmlns:a16="http://schemas.microsoft.com/office/drawing/2014/main" id="{2D7EBFCE-DB4E-C7B0-7DE9-F9970C485317}"/>
              </a:ext>
            </a:extLst>
          </p:cNvPr>
          <p:cNvSpPr>
            <a:spLocks noChangeAspect="1"/>
          </p:cNvSpPr>
          <p:nvPr/>
        </p:nvSpPr>
        <p:spPr>
          <a:xfrm>
            <a:off x="3673568" y="4760356"/>
            <a:ext cx="1476809" cy="1476809"/>
          </a:xfrm>
          <a:prstGeom prst="ellipse">
            <a:avLst/>
          </a:prstGeom>
          <a:noFill/>
          <a:ln>
            <a:solidFill>
              <a:srgbClr val="C8102E"/>
            </a:solidFill>
          </a:ln>
        </p:spPr>
        <p:style>
          <a:lnRef idx="2">
            <a:schemeClr val="accent1">
              <a:shade val="50000"/>
            </a:schemeClr>
          </a:lnRef>
          <a:fillRef idx="1">
            <a:schemeClr val="accent1"/>
          </a:fillRef>
          <a:effectRef idx="0">
            <a:schemeClr val="accent1"/>
          </a:effectRef>
          <a:fontRef idx="minor">
            <a:schemeClr val="lt1"/>
          </a:fontRef>
        </p:style>
        <p:txBody>
          <a:bodyPr lIns="36000" rIns="36000" rtlCol="0" anchor="ctr"/>
          <a:lstStyle/>
          <a:p>
            <a:pPr algn="ctr"/>
            <a:endParaRPr lang="nb-NO" b="1">
              <a:solidFill>
                <a:srgbClr val="C8102E"/>
              </a:solidFill>
              <a:latin typeface="Helvetica" pitchFamily="2" charset="0"/>
            </a:endParaRPr>
          </a:p>
        </p:txBody>
      </p:sp>
      <p:sp>
        <p:nvSpPr>
          <p:cNvPr id="28" name="Ellipse 27">
            <a:extLst>
              <a:ext uri="{FF2B5EF4-FFF2-40B4-BE49-F238E27FC236}">
                <a16:creationId xmlns:a16="http://schemas.microsoft.com/office/drawing/2014/main" id="{338383D3-B7B1-8201-6F43-B1E6A969FE22}"/>
              </a:ext>
            </a:extLst>
          </p:cNvPr>
          <p:cNvSpPr>
            <a:spLocks noChangeAspect="1"/>
          </p:cNvSpPr>
          <p:nvPr/>
        </p:nvSpPr>
        <p:spPr>
          <a:xfrm>
            <a:off x="4430856" y="1246248"/>
            <a:ext cx="1476809" cy="1476809"/>
          </a:xfrm>
          <a:prstGeom prst="ellipse">
            <a:avLst/>
          </a:prstGeom>
          <a:noFill/>
          <a:ln>
            <a:solidFill>
              <a:srgbClr val="C8102E"/>
            </a:solidFill>
          </a:ln>
        </p:spPr>
        <p:style>
          <a:lnRef idx="2">
            <a:schemeClr val="accent1">
              <a:shade val="50000"/>
            </a:schemeClr>
          </a:lnRef>
          <a:fillRef idx="1">
            <a:schemeClr val="accent1"/>
          </a:fillRef>
          <a:effectRef idx="0">
            <a:schemeClr val="accent1"/>
          </a:effectRef>
          <a:fontRef idx="minor">
            <a:schemeClr val="lt1"/>
          </a:fontRef>
        </p:style>
        <p:txBody>
          <a:bodyPr lIns="36000" rIns="36000" rtlCol="0" anchor="ctr"/>
          <a:lstStyle/>
          <a:p>
            <a:pPr algn="ctr"/>
            <a:endParaRPr lang="nb-NO" b="1">
              <a:solidFill>
                <a:srgbClr val="C8102E"/>
              </a:solidFill>
              <a:latin typeface="Helvetica" pitchFamily="2" charset="0"/>
            </a:endParaRPr>
          </a:p>
        </p:txBody>
      </p:sp>
      <p:sp>
        <p:nvSpPr>
          <p:cNvPr id="33" name="Ellipse 32">
            <a:extLst>
              <a:ext uri="{FF2B5EF4-FFF2-40B4-BE49-F238E27FC236}">
                <a16:creationId xmlns:a16="http://schemas.microsoft.com/office/drawing/2014/main" id="{811ECDE6-4B4D-6C84-2317-B0FA0EB5B7BB}"/>
              </a:ext>
            </a:extLst>
          </p:cNvPr>
          <p:cNvSpPr>
            <a:spLocks noChangeAspect="1"/>
          </p:cNvSpPr>
          <p:nvPr/>
        </p:nvSpPr>
        <p:spPr>
          <a:xfrm>
            <a:off x="1613325" y="4856734"/>
            <a:ext cx="1476809" cy="1476809"/>
          </a:xfrm>
          <a:prstGeom prst="ellipse">
            <a:avLst/>
          </a:prstGeom>
          <a:noFill/>
          <a:ln>
            <a:solidFill>
              <a:srgbClr val="C8102E"/>
            </a:solidFill>
          </a:ln>
        </p:spPr>
        <p:style>
          <a:lnRef idx="2">
            <a:schemeClr val="accent1">
              <a:shade val="50000"/>
            </a:schemeClr>
          </a:lnRef>
          <a:fillRef idx="1">
            <a:schemeClr val="accent1"/>
          </a:fillRef>
          <a:effectRef idx="0">
            <a:schemeClr val="accent1"/>
          </a:effectRef>
          <a:fontRef idx="minor">
            <a:schemeClr val="lt1"/>
          </a:fontRef>
        </p:style>
        <p:txBody>
          <a:bodyPr lIns="36000" rIns="36000" rtlCol="0" anchor="ctr"/>
          <a:lstStyle/>
          <a:p>
            <a:pPr algn="ctr"/>
            <a:endParaRPr lang="nb-NO" b="1">
              <a:solidFill>
                <a:srgbClr val="C8102E"/>
              </a:solidFill>
              <a:latin typeface="Helvetica" pitchFamily="2" charset="0"/>
            </a:endParaRPr>
          </a:p>
        </p:txBody>
      </p:sp>
      <p:sp>
        <p:nvSpPr>
          <p:cNvPr id="5" name="Tittel 1">
            <a:extLst>
              <a:ext uri="{FF2B5EF4-FFF2-40B4-BE49-F238E27FC236}">
                <a16:creationId xmlns:a16="http://schemas.microsoft.com/office/drawing/2014/main" id="{60F4C2FE-C7E9-FA1D-0F0E-2B3910EBC3BA}"/>
              </a:ext>
            </a:extLst>
          </p:cNvPr>
          <p:cNvSpPr txBox="1">
            <a:spLocks/>
          </p:cNvSpPr>
          <p:nvPr/>
        </p:nvSpPr>
        <p:spPr>
          <a:xfrm>
            <a:off x="6357486" y="136525"/>
            <a:ext cx="5960244" cy="3142116"/>
          </a:xfrm>
          <a:prstGeom prst="rect">
            <a:avLst/>
          </a:prstGeom>
        </p:spPr>
        <p:txBody>
          <a:bodyPr>
            <a:normAutofit/>
          </a:bodyPr>
          <a:lstStyle>
            <a:lvl1pPr algn="l" defTabSz="914400" rtl="0" eaLnBrk="1" latinLnBrk="0" hangingPunct="1">
              <a:lnSpc>
                <a:spcPct val="90000"/>
              </a:lnSpc>
              <a:spcBef>
                <a:spcPct val="0"/>
              </a:spcBef>
              <a:buNone/>
              <a:defRPr sz="2400" b="1" i="0" kern="1200">
                <a:solidFill>
                  <a:schemeClr val="tx1"/>
                </a:solidFill>
                <a:latin typeface="Helvetica" pitchFamily="2" charset="0"/>
                <a:ea typeface="+mj-ea"/>
                <a:cs typeface="+mj-cs"/>
              </a:defRPr>
            </a:lvl1pPr>
          </a:lstStyle>
          <a:p>
            <a:pPr algn="ctr"/>
            <a:r>
              <a:rPr lang="nb-NO" sz="2200" dirty="0">
                <a:solidFill>
                  <a:srgbClr val="C00000"/>
                </a:solidFill>
              </a:rPr>
              <a:t>Hvilke karrierekompetanser</a:t>
            </a:r>
          </a:p>
          <a:p>
            <a:pPr algn="ctr"/>
            <a:r>
              <a:rPr lang="nb-NO" sz="2200" dirty="0">
                <a:solidFill>
                  <a:srgbClr val="C00000"/>
                </a:solidFill>
              </a:rPr>
              <a:t>er viktig i denne kompetanseprofilen?</a:t>
            </a:r>
          </a:p>
          <a:p>
            <a:pPr algn="ctr"/>
            <a:endParaRPr lang="nb-NO" sz="2500" dirty="0">
              <a:solidFill>
                <a:srgbClr val="C00000"/>
              </a:solidFill>
            </a:endParaRPr>
          </a:p>
          <a:p>
            <a:pPr marL="457200" indent="-457200" algn="ctr">
              <a:buFont typeface="Arial" panose="020B0604020202020204" pitchFamily="34" charset="0"/>
              <a:buChar char="•"/>
            </a:pPr>
            <a:r>
              <a:rPr lang="nb-NO" sz="100" b="0" dirty="0">
                <a:solidFill>
                  <a:srgbClr val="C00000"/>
                </a:solidFill>
              </a:rPr>
              <a:t>6</a:t>
            </a:r>
          </a:p>
          <a:p>
            <a:pPr marL="342900" indent="-342900">
              <a:buFont typeface="Arial" panose="020B0604020202020204" pitchFamily="34" charset="0"/>
              <a:buChar char="•"/>
            </a:pPr>
            <a:r>
              <a:rPr lang="nb-NO" sz="1600" b="0" dirty="0">
                <a:solidFill>
                  <a:srgbClr val="C00000"/>
                </a:solidFill>
              </a:rPr>
              <a:t>For eksempel fleksibilitet, omstillingsdyktig</a:t>
            </a:r>
          </a:p>
        </p:txBody>
      </p:sp>
    </p:spTree>
    <p:extLst>
      <p:ext uri="{BB962C8B-B14F-4D97-AF65-F5344CB8AC3E}">
        <p14:creationId xmlns:p14="http://schemas.microsoft.com/office/powerpoint/2010/main" val="1091699658"/>
      </p:ext>
    </p:extLst>
  </p:cSld>
  <p:clrMapOvr>
    <a:masterClrMapping/>
  </p:clrMapOvr>
  <p:extLst>
    <p:ext uri="{6950BFC3-D8DA-4A85-94F7-54DA5524770B}">
      <p188:commentRel xmlns:p188="http://schemas.microsoft.com/office/powerpoint/2018/8/main" r:id="rId3"/>
    </p:ext>
  </p:extLst>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BEFEB07-47B7-38E6-DDB3-96B07C0C911D}"/>
            </a:ext>
          </a:extLst>
        </p:cNvPr>
        <p:cNvGrpSpPr/>
        <p:nvPr/>
      </p:nvGrpSpPr>
      <p:grpSpPr>
        <a:xfrm>
          <a:off x="0" y="0"/>
          <a:ext cx="0" cy="0"/>
          <a:chOff x="0" y="0"/>
          <a:chExt cx="0" cy="0"/>
        </a:xfrm>
      </p:grpSpPr>
      <p:sp>
        <p:nvSpPr>
          <p:cNvPr id="30" name="Ellipse 29">
            <a:extLst>
              <a:ext uri="{FF2B5EF4-FFF2-40B4-BE49-F238E27FC236}">
                <a16:creationId xmlns:a16="http://schemas.microsoft.com/office/drawing/2014/main" id="{B24880E0-7B2E-1A78-4B78-FAF782737A50}"/>
              </a:ext>
            </a:extLst>
          </p:cNvPr>
          <p:cNvSpPr>
            <a:spLocks noChangeAspect="1"/>
          </p:cNvSpPr>
          <p:nvPr/>
        </p:nvSpPr>
        <p:spPr>
          <a:xfrm>
            <a:off x="2478193" y="335035"/>
            <a:ext cx="1476809" cy="1476809"/>
          </a:xfrm>
          <a:prstGeom prst="ellipse">
            <a:avLst/>
          </a:prstGeom>
          <a:solidFill>
            <a:srgbClr val="C00000"/>
          </a:solidFill>
          <a:ln>
            <a:solidFill>
              <a:srgbClr val="C8102E"/>
            </a:solidFill>
          </a:ln>
        </p:spPr>
        <p:style>
          <a:lnRef idx="2">
            <a:schemeClr val="accent1">
              <a:shade val="50000"/>
            </a:schemeClr>
          </a:lnRef>
          <a:fillRef idx="1">
            <a:schemeClr val="accent1"/>
          </a:fillRef>
          <a:effectRef idx="0">
            <a:schemeClr val="accent1"/>
          </a:effectRef>
          <a:fontRef idx="minor">
            <a:schemeClr val="lt1"/>
          </a:fontRef>
        </p:style>
        <p:txBody>
          <a:bodyPr lIns="36000" rIns="36000" rtlCol="0" anchor="ctr"/>
          <a:lstStyle/>
          <a:p>
            <a:pPr algn="ctr"/>
            <a:endParaRPr lang="nb-NO" b="1">
              <a:solidFill>
                <a:srgbClr val="C8102E"/>
              </a:solidFill>
              <a:latin typeface="Helvetica" pitchFamily="2" charset="0"/>
            </a:endParaRPr>
          </a:p>
        </p:txBody>
      </p:sp>
      <p:sp>
        <p:nvSpPr>
          <p:cNvPr id="2" name="Plassholder for lysbildenummer 1">
            <a:extLst>
              <a:ext uri="{FF2B5EF4-FFF2-40B4-BE49-F238E27FC236}">
                <a16:creationId xmlns:a16="http://schemas.microsoft.com/office/drawing/2014/main" id="{BB7658F9-C266-AA3D-2DDD-BCEAE931DF90}"/>
              </a:ext>
            </a:extLst>
          </p:cNvPr>
          <p:cNvSpPr>
            <a:spLocks noGrp="1"/>
          </p:cNvSpPr>
          <p:nvPr>
            <p:ph type="sldNum" sz="quarter" idx="10"/>
          </p:nvPr>
        </p:nvSpPr>
        <p:spPr>
          <a:xfrm>
            <a:off x="6085109" y="6356350"/>
            <a:ext cx="2743200" cy="365125"/>
          </a:xfrm>
          <a:prstGeom prst="rect">
            <a:avLst/>
          </a:prstGeom>
        </p:spPr>
        <p:txBody>
          <a:bodyPr vert="horz" lIns="91440" tIns="45720" rIns="91440" bIns="45720" rtlCol="0" anchor="ctr"/>
          <a:lstStyle>
            <a:defPPr>
              <a:defRPr lang="nb-NO"/>
            </a:defPPr>
            <a:lvl1pPr marL="0" algn="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CB34E9FF-35ED-4746-A218-B58892FE7A5D}" type="slidenum">
              <a:rPr lang="nb-NO" smtClean="0"/>
              <a:pPr/>
              <a:t>13</a:t>
            </a:fld>
            <a:endParaRPr lang="nb-NO"/>
          </a:p>
        </p:txBody>
      </p:sp>
      <p:sp>
        <p:nvSpPr>
          <p:cNvPr id="4" name="TekstSylinder 3">
            <a:extLst>
              <a:ext uri="{FF2B5EF4-FFF2-40B4-BE49-F238E27FC236}">
                <a16:creationId xmlns:a16="http://schemas.microsoft.com/office/drawing/2014/main" id="{9E6839F5-A888-A56C-812D-E576427735DE}"/>
              </a:ext>
            </a:extLst>
          </p:cNvPr>
          <p:cNvSpPr txBox="1"/>
          <p:nvPr/>
        </p:nvSpPr>
        <p:spPr>
          <a:xfrm>
            <a:off x="1832544" y="2926466"/>
            <a:ext cx="2814886" cy="830997"/>
          </a:xfrm>
          <a:prstGeom prst="rect">
            <a:avLst/>
          </a:prstGeom>
          <a:noFill/>
          <a:ln>
            <a:noFill/>
          </a:ln>
        </p:spPr>
        <p:txBody>
          <a:bodyPr wrap="square" lIns="91440" tIns="45720" rIns="91440" bIns="45720" rtlCol="0" anchor="t">
            <a:spAutoFit/>
          </a:bodyPr>
          <a:lstStyle/>
          <a:p>
            <a:pPr algn="ctr">
              <a:defRPr/>
            </a:pPr>
            <a:r>
              <a:rPr lang="nb-NO" sz="2400" b="1">
                <a:solidFill>
                  <a:srgbClr val="C00000"/>
                </a:solidFill>
                <a:latin typeface="Helvetica"/>
                <a:cs typeface="Helvetica"/>
              </a:rPr>
              <a:t>Kompetanse</a:t>
            </a:r>
          </a:p>
          <a:p>
            <a:pPr algn="ctr">
              <a:defRPr/>
            </a:pPr>
            <a:r>
              <a:rPr lang="nb-NO" sz="2400" b="1">
                <a:solidFill>
                  <a:srgbClr val="C00000"/>
                </a:solidFill>
                <a:latin typeface="Helvetica"/>
                <a:cs typeface="Helvetica"/>
              </a:rPr>
              <a:t>bredde </a:t>
            </a:r>
            <a:endParaRPr lang="nb-NO" sz="2400" b="1" i="0" u="none" strike="noStrike" kern="1200" cap="none" spc="0" normalizeH="0" baseline="0" noProof="0">
              <a:ln>
                <a:noFill/>
              </a:ln>
              <a:solidFill>
                <a:srgbClr val="C00000"/>
              </a:solidFill>
              <a:effectLst/>
              <a:uLnTx/>
              <a:uFillTx/>
              <a:latin typeface="Helvetica" pitchFamily="2" charset="0"/>
              <a:cs typeface="Helvetica"/>
            </a:endParaRPr>
          </a:p>
        </p:txBody>
      </p:sp>
      <p:sp>
        <p:nvSpPr>
          <p:cNvPr id="9" name="TekstSylinder 8">
            <a:extLst>
              <a:ext uri="{FF2B5EF4-FFF2-40B4-BE49-F238E27FC236}">
                <a16:creationId xmlns:a16="http://schemas.microsoft.com/office/drawing/2014/main" id="{147413DB-0B22-3817-6A8A-0BDCCB908D34}"/>
              </a:ext>
            </a:extLst>
          </p:cNvPr>
          <p:cNvSpPr txBox="1"/>
          <p:nvPr/>
        </p:nvSpPr>
        <p:spPr>
          <a:xfrm>
            <a:off x="3548315" y="4953207"/>
            <a:ext cx="1718366" cy="923330"/>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ctr"/>
            <a:r>
              <a:rPr lang="nb-NO" b="1" dirty="0">
                <a:cs typeface="Calibri"/>
              </a:rPr>
              <a:t>Lærings- og </a:t>
            </a:r>
          </a:p>
          <a:p>
            <a:pPr algn="ctr"/>
            <a:r>
              <a:rPr lang="nb-NO" dirty="0">
                <a:cs typeface="Calibri"/>
              </a:rPr>
              <a:t>innovasjons</a:t>
            </a:r>
          </a:p>
          <a:p>
            <a:pPr algn="ctr"/>
            <a:r>
              <a:rPr lang="nb-NO" b="1" dirty="0">
                <a:cs typeface="Calibri"/>
              </a:rPr>
              <a:t>ferdigheter</a:t>
            </a:r>
            <a:endParaRPr lang="nb-NO" dirty="0"/>
          </a:p>
        </p:txBody>
      </p:sp>
      <p:sp>
        <p:nvSpPr>
          <p:cNvPr id="13" name="TekstSylinder 12">
            <a:extLst>
              <a:ext uri="{FF2B5EF4-FFF2-40B4-BE49-F238E27FC236}">
                <a16:creationId xmlns:a16="http://schemas.microsoft.com/office/drawing/2014/main" id="{E3A6FDD0-53CC-8F4B-F3C9-0E14697CB694}"/>
              </a:ext>
            </a:extLst>
          </p:cNvPr>
          <p:cNvSpPr txBox="1"/>
          <p:nvPr/>
        </p:nvSpPr>
        <p:spPr>
          <a:xfrm>
            <a:off x="1441777" y="5104486"/>
            <a:ext cx="1687948" cy="923330"/>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ctr"/>
            <a:r>
              <a:rPr lang="nb-NO" b="1">
                <a:cs typeface="Calibri"/>
              </a:rPr>
              <a:t>Ansvarlig</a:t>
            </a:r>
          </a:p>
          <a:p>
            <a:pPr algn="ctr"/>
            <a:r>
              <a:rPr lang="nb-NO" b="1">
                <a:cs typeface="Calibri"/>
              </a:rPr>
              <a:t>utvikling </a:t>
            </a:r>
          </a:p>
          <a:p>
            <a:pPr algn="ctr"/>
            <a:r>
              <a:rPr lang="nb-NO" b="1">
                <a:cs typeface="Calibri"/>
              </a:rPr>
              <a:t>Lokalt- globalt</a:t>
            </a:r>
            <a:endParaRPr lang="nb-NO">
              <a:cs typeface="Calibri"/>
            </a:endParaRPr>
          </a:p>
        </p:txBody>
      </p:sp>
      <p:sp>
        <p:nvSpPr>
          <p:cNvPr id="15" name="TekstSylinder 14">
            <a:extLst>
              <a:ext uri="{FF2B5EF4-FFF2-40B4-BE49-F238E27FC236}">
                <a16:creationId xmlns:a16="http://schemas.microsoft.com/office/drawing/2014/main" id="{920B77A6-4E3B-0E1D-2C98-4214585F6B24}"/>
              </a:ext>
            </a:extLst>
          </p:cNvPr>
          <p:cNvSpPr txBox="1"/>
          <p:nvPr/>
        </p:nvSpPr>
        <p:spPr>
          <a:xfrm>
            <a:off x="4718202" y="3550065"/>
            <a:ext cx="1940315" cy="923330"/>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ctr"/>
            <a:r>
              <a:rPr lang="nb-NO" b="1">
                <a:cs typeface="Calibri"/>
              </a:rPr>
              <a:t>Medie- og </a:t>
            </a:r>
          </a:p>
          <a:p>
            <a:pPr algn="ctr"/>
            <a:r>
              <a:rPr lang="nb-NO" b="1">
                <a:cs typeface="Calibri"/>
              </a:rPr>
              <a:t>Teknologi</a:t>
            </a:r>
          </a:p>
          <a:p>
            <a:pPr algn="ctr"/>
            <a:r>
              <a:rPr lang="nb-NO" b="1">
                <a:cs typeface="Calibri"/>
              </a:rPr>
              <a:t>ferdigheter</a:t>
            </a:r>
            <a:endParaRPr lang="nb-NO" b="1"/>
          </a:p>
        </p:txBody>
      </p:sp>
      <p:sp>
        <p:nvSpPr>
          <p:cNvPr id="18" name="TekstSylinder 17">
            <a:extLst>
              <a:ext uri="{FF2B5EF4-FFF2-40B4-BE49-F238E27FC236}">
                <a16:creationId xmlns:a16="http://schemas.microsoft.com/office/drawing/2014/main" id="{8D628313-393B-5E68-0180-40F83173CC40}"/>
              </a:ext>
            </a:extLst>
          </p:cNvPr>
          <p:cNvSpPr txBox="1"/>
          <p:nvPr/>
        </p:nvSpPr>
        <p:spPr>
          <a:xfrm>
            <a:off x="4466403" y="1494326"/>
            <a:ext cx="1476809" cy="923330"/>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ctr"/>
            <a:r>
              <a:rPr lang="nb-NO" b="1" dirty="0">
                <a:cs typeface="Calibri"/>
              </a:rPr>
              <a:t>Fagspesifikk</a:t>
            </a:r>
          </a:p>
          <a:p>
            <a:pPr algn="ctr"/>
            <a:r>
              <a:rPr lang="nb-NO" b="1" dirty="0">
                <a:cs typeface="Calibri"/>
              </a:rPr>
              <a:t>teori og </a:t>
            </a:r>
          </a:p>
          <a:p>
            <a:pPr algn="ctr"/>
            <a:r>
              <a:rPr lang="nb-NO" b="1" dirty="0">
                <a:cs typeface="Calibri"/>
              </a:rPr>
              <a:t>ferdigheter</a:t>
            </a:r>
          </a:p>
        </p:txBody>
      </p:sp>
      <p:sp>
        <p:nvSpPr>
          <p:cNvPr id="21" name="TekstSylinder 20">
            <a:extLst>
              <a:ext uri="{FF2B5EF4-FFF2-40B4-BE49-F238E27FC236}">
                <a16:creationId xmlns:a16="http://schemas.microsoft.com/office/drawing/2014/main" id="{3AFF2C66-BF1F-9BB2-E35B-6FC1C9D953AF}"/>
              </a:ext>
            </a:extLst>
          </p:cNvPr>
          <p:cNvSpPr txBox="1"/>
          <p:nvPr/>
        </p:nvSpPr>
        <p:spPr>
          <a:xfrm>
            <a:off x="112020" y="3827064"/>
            <a:ext cx="1537948" cy="646331"/>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ctr"/>
            <a:r>
              <a:rPr lang="nb-NO" b="1" dirty="0">
                <a:cs typeface="Calibri"/>
              </a:rPr>
              <a:t>Profesjonelle </a:t>
            </a:r>
          </a:p>
          <a:p>
            <a:pPr algn="ctr"/>
            <a:r>
              <a:rPr lang="nb-NO" b="1" dirty="0">
                <a:cs typeface="Calibri"/>
              </a:rPr>
              <a:t>ferdigheter</a:t>
            </a:r>
          </a:p>
        </p:txBody>
      </p:sp>
      <p:sp>
        <p:nvSpPr>
          <p:cNvPr id="31" name="TekstSylinder 30">
            <a:extLst>
              <a:ext uri="{FF2B5EF4-FFF2-40B4-BE49-F238E27FC236}">
                <a16:creationId xmlns:a16="http://schemas.microsoft.com/office/drawing/2014/main" id="{8A27CD67-3CB9-C8AB-2728-03B487E12B7A}"/>
              </a:ext>
            </a:extLst>
          </p:cNvPr>
          <p:cNvSpPr txBox="1"/>
          <p:nvPr/>
        </p:nvSpPr>
        <p:spPr>
          <a:xfrm>
            <a:off x="568093" y="1641517"/>
            <a:ext cx="1464908" cy="646331"/>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ctr"/>
            <a:r>
              <a:rPr lang="nb-NO" b="1" dirty="0">
                <a:cs typeface="Calibri"/>
              </a:rPr>
              <a:t>Karriere</a:t>
            </a:r>
          </a:p>
          <a:p>
            <a:pPr algn="ctr"/>
            <a:r>
              <a:rPr lang="nb-NO" b="1" dirty="0">
                <a:cs typeface="Calibri"/>
              </a:rPr>
              <a:t>kompetanser</a:t>
            </a:r>
            <a:endParaRPr lang="nb-NO" dirty="0">
              <a:cs typeface="Calibri"/>
            </a:endParaRPr>
          </a:p>
        </p:txBody>
      </p:sp>
      <p:sp>
        <p:nvSpPr>
          <p:cNvPr id="26" name="TekstSylinder 25">
            <a:extLst>
              <a:ext uri="{FF2B5EF4-FFF2-40B4-BE49-F238E27FC236}">
                <a16:creationId xmlns:a16="http://schemas.microsoft.com/office/drawing/2014/main" id="{76E78A34-CAA1-E8DC-C943-47FBB9B454EC}"/>
              </a:ext>
            </a:extLst>
          </p:cNvPr>
          <p:cNvSpPr txBox="1"/>
          <p:nvPr/>
        </p:nvSpPr>
        <p:spPr>
          <a:xfrm>
            <a:off x="2638787" y="750273"/>
            <a:ext cx="1316215" cy="646331"/>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nb-NO" b="1" dirty="0">
                <a:ea typeface="Calibri"/>
                <a:cs typeface="Calibri"/>
              </a:rPr>
              <a:t>Personlige </a:t>
            </a:r>
          </a:p>
          <a:p>
            <a:r>
              <a:rPr lang="nb-NO" b="1" dirty="0">
                <a:ea typeface="Calibri"/>
                <a:cs typeface="Calibri"/>
              </a:rPr>
              <a:t>egenskaper</a:t>
            </a:r>
          </a:p>
        </p:txBody>
      </p:sp>
      <p:sp>
        <p:nvSpPr>
          <p:cNvPr id="3" name="Ellipse 2">
            <a:extLst>
              <a:ext uri="{FF2B5EF4-FFF2-40B4-BE49-F238E27FC236}">
                <a16:creationId xmlns:a16="http://schemas.microsoft.com/office/drawing/2014/main" id="{F63C29E0-7DAC-5E8B-62BB-713AB31CBEE0}"/>
              </a:ext>
            </a:extLst>
          </p:cNvPr>
          <p:cNvSpPr/>
          <p:nvPr/>
        </p:nvSpPr>
        <p:spPr>
          <a:xfrm>
            <a:off x="1525257" y="1858921"/>
            <a:ext cx="3429460" cy="3153406"/>
          </a:xfrm>
          <a:prstGeom prst="ellipse">
            <a:avLst/>
          </a:prstGeom>
          <a:noFill/>
          <a:ln>
            <a:solidFill>
              <a:srgbClr val="C0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nb-NO"/>
          </a:p>
        </p:txBody>
      </p:sp>
      <p:sp>
        <p:nvSpPr>
          <p:cNvPr id="14" name="Likebent trekant 13">
            <a:extLst>
              <a:ext uri="{FF2B5EF4-FFF2-40B4-BE49-F238E27FC236}">
                <a16:creationId xmlns:a16="http://schemas.microsoft.com/office/drawing/2014/main" id="{EBB76646-C311-7F50-342C-0F335CE98151}"/>
              </a:ext>
            </a:extLst>
          </p:cNvPr>
          <p:cNvSpPr/>
          <p:nvPr/>
        </p:nvSpPr>
        <p:spPr>
          <a:xfrm rot="10578241">
            <a:off x="2035429" y="2172237"/>
            <a:ext cx="243678" cy="213971"/>
          </a:xfrm>
          <a:prstGeom prst="triangle">
            <a:avLst/>
          </a:prstGeom>
          <a:solidFill>
            <a:srgbClr val="C0000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nb-NO"/>
          </a:p>
        </p:txBody>
      </p:sp>
      <p:sp>
        <p:nvSpPr>
          <p:cNvPr id="12" name="Ellipse 11">
            <a:extLst>
              <a:ext uri="{FF2B5EF4-FFF2-40B4-BE49-F238E27FC236}">
                <a16:creationId xmlns:a16="http://schemas.microsoft.com/office/drawing/2014/main" id="{E12699D8-4CE7-33B4-D19C-D092027482BA}"/>
              </a:ext>
            </a:extLst>
          </p:cNvPr>
          <p:cNvSpPr>
            <a:spLocks noChangeAspect="1"/>
          </p:cNvSpPr>
          <p:nvPr/>
        </p:nvSpPr>
        <p:spPr>
          <a:xfrm>
            <a:off x="538418" y="1304110"/>
            <a:ext cx="1476809" cy="1476809"/>
          </a:xfrm>
          <a:prstGeom prst="ellipse">
            <a:avLst/>
          </a:prstGeom>
          <a:noFill/>
          <a:ln>
            <a:solidFill>
              <a:srgbClr val="C8102E"/>
            </a:solidFill>
          </a:ln>
        </p:spPr>
        <p:style>
          <a:lnRef idx="2">
            <a:schemeClr val="accent1">
              <a:shade val="50000"/>
            </a:schemeClr>
          </a:lnRef>
          <a:fillRef idx="1">
            <a:schemeClr val="accent1"/>
          </a:fillRef>
          <a:effectRef idx="0">
            <a:schemeClr val="accent1"/>
          </a:effectRef>
          <a:fontRef idx="minor">
            <a:schemeClr val="lt1"/>
          </a:fontRef>
        </p:style>
        <p:txBody>
          <a:bodyPr lIns="36000" rIns="36000" rtlCol="0" anchor="ctr"/>
          <a:lstStyle/>
          <a:p>
            <a:pPr algn="ctr"/>
            <a:endParaRPr lang="nb-NO" b="1">
              <a:solidFill>
                <a:srgbClr val="C8102E"/>
              </a:solidFill>
              <a:latin typeface="Helvetica" pitchFamily="2" charset="0"/>
            </a:endParaRPr>
          </a:p>
        </p:txBody>
      </p:sp>
      <p:sp>
        <p:nvSpPr>
          <p:cNvPr id="20" name="Ellipse 19">
            <a:extLst>
              <a:ext uri="{FF2B5EF4-FFF2-40B4-BE49-F238E27FC236}">
                <a16:creationId xmlns:a16="http://schemas.microsoft.com/office/drawing/2014/main" id="{E18E8335-FAFB-A720-CB64-49172B75C617}"/>
              </a:ext>
            </a:extLst>
          </p:cNvPr>
          <p:cNvSpPr>
            <a:spLocks noChangeAspect="1"/>
          </p:cNvSpPr>
          <p:nvPr/>
        </p:nvSpPr>
        <p:spPr>
          <a:xfrm>
            <a:off x="160296" y="3411824"/>
            <a:ext cx="1476809" cy="1476809"/>
          </a:xfrm>
          <a:prstGeom prst="ellipse">
            <a:avLst/>
          </a:prstGeom>
          <a:noFill/>
          <a:ln>
            <a:solidFill>
              <a:srgbClr val="C8102E"/>
            </a:solidFill>
          </a:ln>
        </p:spPr>
        <p:style>
          <a:lnRef idx="2">
            <a:schemeClr val="accent1">
              <a:shade val="50000"/>
            </a:schemeClr>
          </a:lnRef>
          <a:fillRef idx="1">
            <a:schemeClr val="accent1"/>
          </a:fillRef>
          <a:effectRef idx="0">
            <a:schemeClr val="accent1"/>
          </a:effectRef>
          <a:fontRef idx="minor">
            <a:schemeClr val="lt1"/>
          </a:fontRef>
        </p:style>
        <p:txBody>
          <a:bodyPr lIns="36000" rIns="36000" rtlCol="0" anchor="ctr"/>
          <a:lstStyle/>
          <a:p>
            <a:pPr algn="ctr"/>
            <a:endParaRPr lang="nb-NO" b="1">
              <a:solidFill>
                <a:srgbClr val="C8102E"/>
              </a:solidFill>
              <a:latin typeface="Helvetica" pitchFamily="2" charset="0"/>
            </a:endParaRPr>
          </a:p>
        </p:txBody>
      </p:sp>
      <p:sp>
        <p:nvSpPr>
          <p:cNvPr id="23" name="Ellipse 22">
            <a:extLst>
              <a:ext uri="{FF2B5EF4-FFF2-40B4-BE49-F238E27FC236}">
                <a16:creationId xmlns:a16="http://schemas.microsoft.com/office/drawing/2014/main" id="{DA0BD538-968F-3DEB-29C3-5A204C1EDEB6}"/>
              </a:ext>
            </a:extLst>
          </p:cNvPr>
          <p:cNvSpPr>
            <a:spLocks noChangeAspect="1"/>
          </p:cNvSpPr>
          <p:nvPr/>
        </p:nvSpPr>
        <p:spPr>
          <a:xfrm>
            <a:off x="4882345" y="3273325"/>
            <a:ext cx="1476809" cy="1476809"/>
          </a:xfrm>
          <a:prstGeom prst="ellipse">
            <a:avLst/>
          </a:prstGeom>
          <a:noFill/>
          <a:ln>
            <a:solidFill>
              <a:srgbClr val="C8102E"/>
            </a:solidFill>
          </a:ln>
        </p:spPr>
        <p:style>
          <a:lnRef idx="2">
            <a:schemeClr val="accent1">
              <a:shade val="50000"/>
            </a:schemeClr>
          </a:lnRef>
          <a:fillRef idx="1">
            <a:schemeClr val="accent1"/>
          </a:fillRef>
          <a:effectRef idx="0">
            <a:schemeClr val="accent1"/>
          </a:effectRef>
          <a:fontRef idx="minor">
            <a:schemeClr val="lt1"/>
          </a:fontRef>
        </p:style>
        <p:txBody>
          <a:bodyPr lIns="36000" rIns="36000" rtlCol="0" anchor="ctr"/>
          <a:lstStyle/>
          <a:p>
            <a:pPr algn="ctr"/>
            <a:endParaRPr lang="nb-NO" b="1">
              <a:solidFill>
                <a:srgbClr val="C8102E"/>
              </a:solidFill>
              <a:latin typeface="Helvetica" pitchFamily="2" charset="0"/>
            </a:endParaRPr>
          </a:p>
        </p:txBody>
      </p:sp>
      <p:sp>
        <p:nvSpPr>
          <p:cNvPr id="27" name="Ellipse 26">
            <a:extLst>
              <a:ext uri="{FF2B5EF4-FFF2-40B4-BE49-F238E27FC236}">
                <a16:creationId xmlns:a16="http://schemas.microsoft.com/office/drawing/2014/main" id="{DC9343CA-959D-15DC-A849-C9194CCBDF7C}"/>
              </a:ext>
            </a:extLst>
          </p:cNvPr>
          <p:cNvSpPr>
            <a:spLocks noChangeAspect="1"/>
          </p:cNvSpPr>
          <p:nvPr/>
        </p:nvSpPr>
        <p:spPr>
          <a:xfrm>
            <a:off x="3673568" y="4760356"/>
            <a:ext cx="1476809" cy="1476809"/>
          </a:xfrm>
          <a:prstGeom prst="ellipse">
            <a:avLst/>
          </a:prstGeom>
          <a:noFill/>
          <a:ln>
            <a:solidFill>
              <a:srgbClr val="C8102E"/>
            </a:solidFill>
          </a:ln>
        </p:spPr>
        <p:style>
          <a:lnRef idx="2">
            <a:schemeClr val="accent1">
              <a:shade val="50000"/>
            </a:schemeClr>
          </a:lnRef>
          <a:fillRef idx="1">
            <a:schemeClr val="accent1"/>
          </a:fillRef>
          <a:effectRef idx="0">
            <a:schemeClr val="accent1"/>
          </a:effectRef>
          <a:fontRef idx="minor">
            <a:schemeClr val="lt1"/>
          </a:fontRef>
        </p:style>
        <p:txBody>
          <a:bodyPr lIns="36000" rIns="36000" rtlCol="0" anchor="ctr"/>
          <a:lstStyle/>
          <a:p>
            <a:pPr algn="ctr"/>
            <a:endParaRPr lang="nb-NO" b="1">
              <a:solidFill>
                <a:srgbClr val="C8102E"/>
              </a:solidFill>
              <a:latin typeface="Helvetica" pitchFamily="2" charset="0"/>
            </a:endParaRPr>
          </a:p>
        </p:txBody>
      </p:sp>
      <p:sp>
        <p:nvSpPr>
          <p:cNvPr id="28" name="Ellipse 27">
            <a:extLst>
              <a:ext uri="{FF2B5EF4-FFF2-40B4-BE49-F238E27FC236}">
                <a16:creationId xmlns:a16="http://schemas.microsoft.com/office/drawing/2014/main" id="{632A13B9-028B-E3CA-353C-0CA21BC53886}"/>
              </a:ext>
            </a:extLst>
          </p:cNvPr>
          <p:cNvSpPr>
            <a:spLocks noChangeAspect="1"/>
          </p:cNvSpPr>
          <p:nvPr/>
        </p:nvSpPr>
        <p:spPr>
          <a:xfrm>
            <a:off x="4430856" y="1246248"/>
            <a:ext cx="1476809" cy="1476809"/>
          </a:xfrm>
          <a:prstGeom prst="ellipse">
            <a:avLst/>
          </a:prstGeom>
          <a:noFill/>
          <a:ln>
            <a:solidFill>
              <a:srgbClr val="C8102E"/>
            </a:solidFill>
          </a:ln>
        </p:spPr>
        <p:style>
          <a:lnRef idx="2">
            <a:schemeClr val="accent1">
              <a:shade val="50000"/>
            </a:schemeClr>
          </a:lnRef>
          <a:fillRef idx="1">
            <a:schemeClr val="accent1"/>
          </a:fillRef>
          <a:effectRef idx="0">
            <a:schemeClr val="accent1"/>
          </a:effectRef>
          <a:fontRef idx="minor">
            <a:schemeClr val="lt1"/>
          </a:fontRef>
        </p:style>
        <p:txBody>
          <a:bodyPr lIns="36000" rIns="36000" rtlCol="0" anchor="ctr"/>
          <a:lstStyle/>
          <a:p>
            <a:pPr algn="ctr"/>
            <a:endParaRPr lang="nb-NO" b="1">
              <a:solidFill>
                <a:srgbClr val="C8102E"/>
              </a:solidFill>
              <a:latin typeface="Helvetica" pitchFamily="2" charset="0"/>
            </a:endParaRPr>
          </a:p>
        </p:txBody>
      </p:sp>
      <p:sp>
        <p:nvSpPr>
          <p:cNvPr id="33" name="Ellipse 32">
            <a:extLst>
              <a:ext uri="{FF2B5EF4-FFF2-40B4-BE49-F238E27FC236}">
                <a16:creationId xmlns:a16="http://schemas.microsoft.com/office/drawing/2014/main" id="{9CD40236-8D79-ED2B-3C03-9461E6EBA95D}"/>
              </a:ext>
            </a:extLst>
          </p:cNvPr>
          <p:cNvSpPr>
            <a:spLocks noChangeAspect="1"/>
          </p:cNvSpPr>
          <p:nvPr/>
        </p:nvSpPr>
        <p:spPr>
          <a:xfrm>
            <a:off x="1613325" y="4856734"/>
            <a:ext cx="1476809" cy="1476809"/>
          </a:xfrm>
          <a:prstGeom prst="ellipse">
            <a:avLst/>
          </a:prstGeom>
          <a:noFill/>
          <a:ln>
            <a:solidFill>
              <a:srgbClr val="C8102E"/>
            </a:solidFill>
          </a:ln>
        </p:spPr>
        <p:style>
          <a:lnRef idx="2">
            <a:schemeClr val="accent1">
              <a:shade val="50000"/>
            </a:schemeClr>
          </a:lnRef>
          <a:fillRef idx="1">
            <a:schemeClr val="accent1"/>
          </a:fillRef>
          <a:effectRef idx="0">
            <a:schemeClr val="accent1"/>
          </a:effectRef>
          <a:fontRef idx="minor">
            <a:schemeClr val="lt1"/>
          </a:fontRef>
        </p:style>
        <p:txBody>
          <a:bodyPr lIns="36000" rIns="36000" rtlCol="0" anchor="ctr"/>
          <a:lstStyle/>
          <a:p>
            <a:pPr algn="ctr"/>
            <a:endParaRPr lang="nb-NO" b="1">
              <a:solidFill>
                <a:srgbClr val="C8102E"/>
              </a:solidFill>
              <a:latin typeface="Helvetica" pitchFamily="2" charset="0"/>
            </a:endParaRPr>
          </a:p>
        </p:txBody>
      </p:sp>
      <p:sp>
        <p:nvSpPr>
          <p:cNvPr id="5" name="Tittel 1">
            <a:extLst>
              <a:ext uri="{FF2B5EF4-FFF2-40B4-BE49-F238E27FC236}">
                <a16:creationId xmlns:a16="http://schemas.microsoft.com/office/drawing/2014/main" id="{017A203B-39B7-6641-B354-E413783DB06A}"/>
              </a:ext>
            </a:extLst>
          </p:cNvPr>
          <p:cNvSpPr txBox="1">
            <a:spLocks/>
          </p:cNvSpPr>
          <p:nvPr/>
        </p:nvSpPr>
        <p:spPr>
          <a:xfrm>
            <a:off x="6357486" y="136525"/>
            <a:ext cx="5960244" cy="3142116"/>
          </a:xfrm>
          <a:prstGeom prst="rect">
            <a:avLst/>
          </a:prstGeom>
        </p:spPr>
        <p:txBody>
          <a:bodyPr>
            <a:normAutofit/>
          </a:bodyPr>
          <a:lstStyle>
            <a:lvl1pPr algn="l" defTabSz="914400" rtl="0" eaLnBrk="1" latinLnBrk="0" hangingPunct="1">
              <a:lnSpc>
                <a:spcPct val="90000"/>
              </a:lnSpc>
              <a:spcBef>
                <a:spcPct val="0"/>
              </a:spcBef>
              <a:buNone/>
              <a:defRPr sz="2400" b="1" i="0" kern="1200">
                <a:solidFill>
                  <a:schemeClr val="tx1"/>
                </a:solidFill>
                <a:latin typeface="Helvetica" pitchFamily="2" charset="0"/>
                <a:ea typeface="+mj-ea"/>
                <a:cs typeface="+mj-cs"/>
              </a:defRPr>
            </a:lvl1pPr>
          </a:lstStyle>
          <a:p>
            <a:pPr algn="ctr"/>
            <a:r>
              <a:rPr lang="nb-NO" sz="2200" dirty="0">
                <a:solidFill>
                  <a:srgbClr val="C00000"/>
                </a:solidFill>
              </a:rPr>
              <a:t>Hvilke personlige egenskaper</a:t>
            </a:r>
          </a:p>
          <a:p>
            <a:pPr algn="ctr"/>
            <a:r>
              <a:rPr lang="nb-NO" sz="2200" dirty="0">
                <a:solidFill>
                  <a:srgbClr val="C00000"/>
                </a:solidFill>
              </a:rPr>
              <a:t>er viktig i denne kompetanseprofilen?</a:t>
            </a:r>
          </a:p>
          <a:p>
            <a:pPr algn="ctr"/>
            <a:endParaRPr lang="nb-NO" sz="2500" dirty="0">
              <a:solidFill>
                <a:srgbClr val="C00000"/>
              </a:solidFill>
            </a:endParaRPr>
          </a:p>
          <a:p>
            <a:pPr marL="457200" indent="-457200" algn="ctr">
              <a:buFont typeface="Arial" panose="020B0604020202020204" pitchFamily="34" charset="0"/>
              <a:buChar char="•"/>
            </a:pPr>
            <a:r>
              <a:rPr lang="nb-NO" sz="100" b="0" dirty="0">
                <a:solidFill>
                  <a:srgbClr val="C00000"/>
                </a:solidFill>
              </a:rPr>
              <a:t>6</a:t>
            </a:r>
          </a:p>
          <a:p>
            <a:pPr marL="342900" indent="-342900">
              <a:buFont typeface="Arial" panose="020B0604020202020204" pitchFamily="34" charset="0"/>
              <a:buChar char="•"/>
            </a:pPr>
            <a:r>
              <a:rPr lang="nb-NO" sz="1600" b="0" dirty="0">
                <a:solidFill>
                  <a:srgbClr val="C00000"/>
                </a:solidFill>
              </a:rPr>
              <a:t>Personlig egnethet mm. </a:t>
            </a:r>
          </a:p>
        </p:txBody>
      </p:sp>
    </p:spTree>
    <p:extLst>
      <p:ext uri="{BB962C8B-B14F-4D97-AF65-F5344CB8AC3E}">
        <p14:creationId xmlns:p14="http://schemas.microsoft.com/office/powerpoint/2010/main" val="2556301378"/>
      </p:ext>
    </p:extLst>
  </p:cSld>
  <p:clrMapOvr>
    <a:masterClrMapping/>
  </p:clrMapOvr>
  <p:extLst>
    <p:ext uri="{6950BFC3-D8DA-4A85-94F7-54DA5524770B}">
      <p188:commentRel xmlns:p188="http://schemas.microsoft.com/office/powerpoint/2018/8/main" r:id="rId3"/>
    </p:ext>
  </p:extLst>
</p:sld>
</file>

<file path=ppt/slides/slide14.xml><?xml version="1.0" encoding="utf-8"?>
<p:sld xmlns:a="http://schemas.openxmlformats.org/drawingml/2006/main" xmlns:r="http://schemas.openxmlformats.org/officeDocument/2006/relationships" xmlns:p="http://schemas.openxmlformats.org/presentationml/2006/main" show="0">
  <p:cSld>
    <p:spTree>
      <p:nvGrpSpPr>
        <p:cNvPr id="1" name="">
          <a:extLst>
            <a:ext uri="{FF2B5EF4-FFF2-40B4-BE49-F238E27FC236}">
              <a16:creationId xmlns:a16="http://schemas.microsoft.com/office/drawing/2014/main" id="{0B979343-8AF2-64FE-6CCF-48C10E76D33D}"/>
            </a:ext>
          </a:extLst>
        </p:cNvPr>
        <p:cNvGrpSpPr/>
        <p:nvPr/>
      </p:nvGrpSpPr>
      <p:grpSpPr>
        <a:xfrm>
          <a:off x="0" y="0"/>
          <a:ext cx="0" cy="0"/>
          <a:chOff x="0" y="0"/>
          <a:chExt cx="0" cy="0"/>
        </a:xfrm>
      </p:grpSpPr>
      <p:sp>
        <p:nvSpPr>
          <p:cNvPr id="2" name="Tittel 1">
            <a:extLst>
              <a:ext uri="{FF2B5EF4-FFF2-40B4-BE49-F238E27FC236}">
                <a16:creationId xmlns:a16="http://schemas.microsoft.com/office/drawing/2014/main" id="{78E298B0-072B-BE56-9B0B-F0F1834B87A5}"/>
              </a:ext>
            </a:extLst>
          </p:cNvPr>
          <p:cNvSpPr>
            <a:spLocks noGrp="1"/>
          </p:cNvSpPr>
          <p:nvPr>
            <p:ph type="title"/>
          </p:nvPr>
        </p:nvSpPr>
        <p:spPr>
          <a:xfrm>
            <a:off x="356461" y="-90668"/>
            <a:ext cx="11835539" cy="717202"/>
          </a:xfrm>
        </p:spPr>
        <p:txBody>
          <a:bodyPr wrap="square" anchor="b">
            <a:normAutofit fontScale="90000"/>
          </a:bodyPr>
          <a:lstStyle/>
          <a:p>
            <a:r>
              <a:rPr lang="nb-NO" sz="3200" dirty="0"/>
              <a:t>Kompetanseprofiler – Generell beskrivelse utdypes på studiet</a:t>
            </a:r>
            <a:endParaRPr lang="nb-NO" sz="1800" dirty="0"/>
          </a:p>
        </p:txBody>
      </p:sp>
      <p:sp>
        <p:nvSpPr>
          <p:cNvPr id="5" name="Plassholder for lysbildenummer 4">
            <a:extLst>
              <a:ext uri="{FF2B5EF4-FFF2-40B4-BE49-F238E27FC236}">
                <a16:creationId xmlns:a16="http://schemas.microsoft.com/office/drawing/2014/main" id="{3DE52796-17B5-D6B0-69C8-DB9639D1B16E}"/>
              </a:ext>
            </a:extLst>
          </p:cNvPr>
          <p:cNvSpPr>
            <a:spLocks noGrp="1"/>
          </p:cNvSpPr>
          <p:nvPr>
            <p:ph type="sldNum" sz="quarter" idx="12"/>
          </p:nvPr>
        </p:nvSpPr>
        <p:spPr bwMode="auto">
          <a:xfrm>
            <a:off x="8737600" y="6248400"/>
            <a:ext cx="28448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defPPr>
              <a:defRPr lang="nb-NO"/>
            </a:defPPr>
            <a:lvl1pPr marL="0" algn="r" defTabSz="914400" rtl="0" eaLnBrk="1" fontAlgn="auto" latinLnBrk="0" hangingPunct="1">
              <a:spcBef>
                <a:spcPts val="0"/>
              </a:spcBef>
              <a:spcAft>
                <a:spcPts val="0"/>
              </a:spcAft>
              <a:defRPr sz="1000" kern="1200">
                <a:solidFill>
                  <a:srgbClr val="000000"/>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B01D6A19-7398-44A9-9743-804DE68A4930}" type="slidenum">
              <a:rPr lang="nb-NO" smtClean="0"/>
              <a:pPr/>
              <a:t>14</a:t>
            </a:fld>
            <a:endParaRPr lang="nb-NO"/>
          </a:p>
        </p:txBody>
      </p:sp>
      <p:graphicFrame>
        <p:nvGraphicFramePr>
          <p:cNvPr id="3" name="Tabell 2">
            <a:extLst>
              <a:ext uri="{FF2B5EF4-FFF2-40B4-BE49-F238E27FC236}">
                <a16:creationId xmlns:a16="http://schemas.microsoft.com/office/drawing/2014/main" id="{3D3A2D1E-A71A-8111-DC0B-638A4C1C4109}"/>
              </a:ext>
            </a:extLst>
          </p:cNvPr>
          <p:cNvGraphicFramePr>
            <a:graphicFrameLocks noGrp="1"/>
          </p:cNvGraphicFramePr>
          <p:nvPr>
            <p:extLst>
              <p:ext uri="{D42A27DB-BD31-4B8C-83A1-F6EECF244321}">
                <p14:modId xmlns:p14="http://schemas.microsoft.com/office/powerpoint/2010/main" val="3036412170"/>
              </p:ext>
            </p:extLst>
          </p:nvPr>
        </p:nvGraphicFramePr>
        <p:xfrm>
          <a:off x="0" y="578234"/>
          <a:ext cx="11988800" cy="6554086"/>
        </p:xfrm>
        <a:graphic>
          <a:graphicData uri="http://schemas.openxmlformats.org/drawingml/2006/table">
            <a:tbl>
              <a:tblPr firstRow="1" bandRow="1">
                <a:tableStyleId>{F5AB1C69-6EDB-4FF4-983F-18BD219EF322}</a:tableStyleId>
              </a:tblPr>
              <a:tblGrid>
                <a:gridCol w="5063067">
                  <a:extLst>
                    <a:ext uri="{9D8B030D-6E8A-4147-A177-3AD203B41FA5}">
                      <a16:colId xmlns:a16="http://schemas.microsoft.com/office/drawing/2014/main" val="3904567930"/>
                    </a:ext>
                  </a:extLst>
                </a:gridCol>
                <a:gridCol w="6925733">
                  <a:extLst>
                    <a:ext uri="{9D8B030D-6E8A-4147-A177-3AD203B41FA5}">
                      <a16:colId xmlns:a16="http://schemas.microsoft.com/office/drawing/2014/main" val="1222775820"/>
                    </a:ext>
                  </a:extLst>
                </a:gridCol>
              </a:tblGrid>
              <a:tr h="374727">
                <a:tc>
                  <a:txBody>
                    <a:bodyPr/>
                    <a:lstStyle/>
                    <a:p>
                      <a:r>
                        <a:rPr lang="nb-NO"/>
                        <a:t>Metakategori</a:t>
                      </a:r>
                    </a:p>
                  </a:txBody>
                  <a:tcPr/>
                </a:tc>
                <a:tc>
                  <a:txBody>
                    <a:bodyPr/>
                    <a:lstStyle/>
                    <a:p>
                      <a:r>
                        <a:rPr lang="nb-NO"/>
                        <a:t>Beskrivelse</a:t>
                      </a:r>
                    </a:p>
                  </a:txBody>
                  <a:tcPr/>
                </a:tc>
                <a:extLst>
                  <a:ext uri="{0D108BD9-81ED-4DB2-BD59-A6C34878D82A}">
                    <a16:rowId xmlns:a16="http://schemas.microsoft.com/office/drawing/2014/main" val="3372790718"/>
                  </a:ext>
                </a:extLst>
              </a:tr>
              <a:tr h="566587">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nb-NO"/>
                        <a:t>Personlige egenskaper/ferdigheter</a:t>
                      </a:r>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nb-NO" dirty="0"/>
                        <a:t>Interesser, verdier, personlighet, initiativ og engasjement, aktiv læring, selvbevissthet, refleksjonsevne</a:t>
                      </a:r>
                    </a:p>
                  </a:txBody>
                  <a:tcPr/>
                </a:tc>
                <a:extLst>
                  <a:ext uri="{0D108BD9-81ED-4DB2-BD59-A6C34878D82A}">
                    <a16:rowId xmlns:a16="http://schemas.microsoft.com/office/drawing/2014/main" val="3222480588"/>
                  </a:ext>
                </a:extLst>
              </a:tr>
              <a:tr h="566587">
                <a:tc>
                  <a:txBody>
                    <a:bodyPr/>
                    <a:lstStyle/>
                    <a:p>
                      <a:r>
                        <a:rPr lang="nb-NO"/>
                        <a:t>Lærings- og innovasjonsferdigheter</a:t>
                      </a:r>
                    </a:p>
                  </a:txBody>
                  <a:tcPr/>
                </a:tc>
                <a:tc>
                  <a:txBody>
                    <a:bodyPr/>
                    <a:lstStyle/>
                    <a:p>
                      <a:r>
                        <a:rPr lang="nb-NO" dirty="0"/>
                        <a:t>Samarbeid, kreativ tenkning, problemløsning, kritisk tenkning, analytisk tenkning, systemtenkning, strategisk tenkning</a:t>
                      </a:r>
                    </a:p>
                  </a:txBody>
                  <a:tcPr/>
                </a:tc>
                <a:extLst>
                  <a:ext uri="{0D108BD9-81ED-4DB2-BD59-A6C34878D82A}">
                    <a16:rowId xmlns:a16="http://schemas.microsoft.com/office/drawing/2014/main" val="385770533"/>
                  </a:ext>
                </a:extLst>
              </a:tr>
              <a:tr h="809410">
                <a:tc>
                  <a:txBody>
                    <a:bodyPr/>
                    <a:lstStyle/>
                    <a:p>
                      <a:r>
                        <a:rPr lang="nb-NO" dirty="0"/>
                        <a:t>Bærekraftig utvikling lokalt - globalt</a:t>
                      </a:r>
                      <a:br>
                        <a:rPr lang="nb-NO" dirty="0"/>
                      </a:br>
                      <a:r>
                        <a:rPr lang="nb-NO" dirty="0"/>
                        <a:t>(Transformative ferdigheter)</a:t>
                      </a:r>
                    </a:p>
                  </a:txBody>
                  <a:tcPr/>
                </a:tc>
                <a:tc>
                  <a:txBody>
                    <a:bodyPr/>
                    <a:lstStyle/>
                    <a:p>
                      <a:r>
                        <a:rPr lang="nb-NO" dirty="0"/>
                        <a:t>Evne til å handle som ansvarlige borgere, språkkompetanser, lokal- global forståelse og ansvarlighet </a:t>
                      </a:r>
                      <a:r>
                        <a:rPr lang="nb-NO" dirty="0" err="1"/>
                        <a:t>milømessig</a:t>
                      </a:r>
                      <a:r>
                        <a:rPr lang="nb-NO" dirty="0"/>
                        <a:t>, sosialt økonomisk, Innovasjon og entreprenørskap for å skape en bærekraftig samfunnsutvikling</a:t>
                      </a:r>
                    </a:p>
                  </a:txBody>
                  <a:tcPr/>
                </a:tc>
                <a:extLst>
                  <a:ext uri="{0D108BD9-81ED-4DB2-BD59-A6C34878D82A}">
                    <a16:rowId xmlns:a16="http://schemas.microsoft.com/office/drawing/2014/main" val="344839548"/>
                  </a:ext>
                </a:extLst>
              </a:tr>
              <a:tr h="890350">
                <a:tc>
                  <a:txBody>
                    <a:bodyPr/>
                    <a:lstStyle/>
                    <a:p>
                      <a:r>
                        <a:rPr lang="nb-NO" dirty="0"/>
                        <a:t>Medie-  og teknologiferdigheter</a:t>
                      </a:r>
                    </a:p>
                  </a:txBody>
                  <a:tcPr/>
                </a:tc>
                <a:tc>
                  <a:txBody>
                    <a:bodyPr/>
                    <a:lstStyle/>
                    <a:p>
                      <a:pPr marL="0" marR="0" lvl="0" indent="0" algn="l" defTabSz="914400" rtl="0" eaLnBrk="1" fontAlgn="auto" latinLnBrk="0" hangingPunct="1">
                        <a:lnSpc>
                          <a:spcPct val="107000"/>
                        </a:lnSpc>
                        <a:spcBef>
                          <a:spcPts val="0"/>
                        </a:spcBef>
                        <a:spcAft>
                          <a:spcPts val="800"/>
                        </a:spcAft>
                        <a:buClrTx/>
                        <a:buSzTx/>
                        <a:buFontTx/>
                        <a:buNone/>
                        <a:tabLst/>
                        <a:defRPr/>
                      </a:pPr>
                      <a:r>
                        <a:rPr lang="nb-NO" sz="1800" kern="1200" dirty="0">
                          <a:solidFill>
                            <a:schemeClr val="dk1"/>
                          </a:solidFill>
                          <a:latin typeface="+mn-lt"/>
                          <a:ea typeface="+mn-ea"/>
                          <a:cs typeface="+mn-cs"/>
                        </a:rPr>
                        <a:t>Forstå hvordan ulike medieplattformer ny teknologi herunder KI fungerer, mulighet og begrensninger og bruke dem effektivt og ansvarlig, samarbeidskompetanse digitalt. </a:t>
                      </a:r>
                      <a:endParaRPr lang="nb-NO" dirty="0"/>
                    </a:p>
                  </a:txBody>
                  <a:tcPr/>
                </a:tc>
                <a:extLst>
                  <a:ext uri="{0D108BD9-81ED-4DB2-BD59-A6C34878D82A}">
                    <a16:rowId xmlns:a16="http://schemas.microsoft.com/office/drawing/2014/main" val="1851271387"/>
                  </a:ext>
                </a:extLst>
              </a:tr>
              <a:tr h="374726">
                <a:tc>
                  <a:txBody>
                    <a:bodyPr/>
                    <a:lstStyle/>
                    <a:p>
                      <a:r>
                        <a:rPr lang="nb-NO"/>
                        <a:t>Fagspesifikk kunnskap</a:t>
                      </a:r>
                    </a:p>
                  </a:txBody>
                  <a:tcPr/>
                </a:tc>
                <a:tc>
                  <a:txBody>
                    <a:bodyPr/>
                    <a:lstStyle/>
                    <a:p>
                      <a:r>
                        <a:rPr lang="nb-NO"/>
                        <a:t>Defineres utfra studieprogrammet faglige profil</a:t>
                      </a:r>
                    </a:p>
                  </a:txBody>
                  <a:tcPr/>
                </a:tc>
                <a:extLst>
                  <a:ext uri="{0D108BD9-81ED-4DB2-BD59-A6C34878D82A}">
                    <a16:rowId xmlns:a16="http://schemas.microsoft.com/office/drawing/2014/main" val="1995874"/>
                  </a:ext>
                </a:extLst>
              </a:tr>
              <a:tr h="566587">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nb-NO" dirty="0"/>
                        <a:t>Profesjonelle ferdigheter</a:t>
                      </a:r>
                    </a:p>
                    <a:p>
                      <a:endParaRPr lang="nb-NO" dirty="0"/>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nb-NO" dirty="0"/>
                        <a:t>Etikk og moral, etisk refleksjon, kritisk refleksjon, sosiale ferdigheter, etikette,  nettverksbygging, initiativ, ledelse, produktivitet.</a:t>
                      </a:r>
                    </a:p>
                  </a:txBody>
                  <a:tcPr/>
                </a:tc>
                <a:extLst>
                  <a:ext uri="{0D108BD9-81ED-4DB2-BD59-A6C34878D82A}">
                    <a16:rowId xmlns:a16="http://schemas.microsoft.com/office/drawing/2014/main" val="406938168"/>
                  </a:ext>
                </a:extLst>
              </a:tr>
              <a:tr h="1736759">
                <a:tc>
                  <a:txBody>
                    <a:bodyPr/>
                    <a:lstStyle/>
                    <a:p>
                      <a:r>
                        <a:rPr lang="nb-NO" dirty="0"/>
                        <a:t>Karrierekompetanse</a:t>
                      </a:r>
                    </a:p>
                  </a:txBody>
                  <a:tcPr/>
                </a:tc>
                <a:tc>
                  <a:txBody>
                    <a:bodyPr/>
                    <a:lstStyle/>
                    <a:p>
                      <a:r>
                        <a:rPr lang="nb-NO" dirty="0"/>
                        <a:t>Refleksjon over hvordan kompetansen kan brukes og tilpasses til arbeids- og samfunnslivets behov på kort og lang sikt, hvordan kompetansen kan videreutvikles, bygges på, livslang læring, tilpasningsdyktighet til et arbeidsliv i stadig omstilling. </a:t>
                      </a:r>
                    </a:p>
                  </a:txBody>
                  <a:tcPr/>
                </a:tc>
                <a:extLst>
                  <a:ext uri="{0D108BD9-81ED-4DB2-BD59-A6C34878D82A}">
                    <a16:rowId xmlns:a16="http://schemas.microsoft.com/office/drawing/2014/main" val="2293698514"/>
                  </a:ext>
                </a:extLst>
              </a:tr>
            </a:tbl>
          </a:graphicData>
        </a:graphic>
      </p:graphicFrame>
    </p:spTree>
    <p:extLst>
      <p:ext uri="{BB962C8B-B14F-4D97-AF65-F5344CB8AC3E}">
        <p14:creationId xmlns:p14="http://schemas.microsoft.com/office/powerpoint/2010/main" val="2292980702"/>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pic>
        <p:nvPicPr>
          <p:cNvPr id="4" name="Bilde 4">
            <a:extLst>
              <a:ext uri="{FF2B5EF4-FFF2-40B4-BE49-F238E27FC236}">
                <a16:creationId xmlns:a16="http://schemas.microsoft.com/office/drawing/2014/main" id="{C25BDF89-FA73-9527-642D-53F1501BFF14}"/>
              </a:ext>
            </a:extLst>
          </p:cNvPr>
          <p:cNvPicPr>
            <a:picLocks noChangeAspect="1"/>
          </p:cNvPicPr>
          <p:nvPr/>
        </p:nvPicPr>
        <p:blipFill>
          <a:blip r:embed="rId3"/>
          <a:stretch>
            <a:fillRect/>
          </a:stretch>
        </p:blipFill>
        <p:spPr>
          <a:xfrm>
            <a:off x="2879559" y="1461295"/>
            <a:ext cx="6419515" cy="5272254"/>
          </a:xfrm>
          <a:prstGeom prst="rect">
            <a:avLst/>
          </a:prstGeom>
        </p:spPr>
      </p:pic>
      <p:sp>
        <p:nvSpPr>
          <p:cNvPr id="5" name="TekstSylinder 4">
            <a:extLst>
              <a:ext uri="{FF2B5EF4-FFF2-40B4-BE49-F238E27FC236}">
                <a16:creationId xmlns:a16="http://schemas.microsoft.com/office/drawing/2014/main" id="{459AB765-0874-A569-DE4A-2195EB97D05C}"/>
              </a:ext>
            </a:extLst>
          </p:cNvPr>
          <p:cNvSpPr txBox="1"/>
          <p:nvPr/>
        </p:nvSpPr>
        <p:spPr>
          <a:xfrm>
            <a:off x="148692" y="6810"/>
            <a:ext cx="12042549" cy="584775"/>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nb-NO" sz="3200" dirty="0">
                <a:cs typeface="Calibri"/>
              </a:rPr>
              <a:t>Inspirasjon fra andre NTNU – Kompetanseprofil Fremtidens HUMSAM </a:t>
            </a:r>
            <a:endParaRPr lang="nb-NO" sz="3200" dirty="0"/>
          </a:p>
        </p:txBody>
      </p:sp>
      <p:sp>
        <p:nvSpPr>
          <p:cNvPr id="2" name="TekstSylinder 1">
            <a:extLst>
              <a:ext uri="{FF2B5EF4-FFF2-40B4-BE49-F238E27FC236}">
                <a16:creationId xmlns:a16="http://schemas.microsoft.com/office/drawing/2014/main" id="{959E8767-1003-19DD-A742-CF4623BFC8F9}"/>
              </a:ext>
            </a:extLst>
          </p:cNvPr>
          <p:cNvSpPr txBox="1"/>
          <p:nvPr/>
        </p:nvSpPr>
        <p:spPr>
          <a:xfrm>
            <a:off x="8076258" y="6482475"/>
            <a:ext cx="4115742" cy="646331"/>
          </a:xfrm>
          <a:prstGeom prst="rect">
            <a:avLst/>
          </a:prstGeom>
          <a:noFill/>
        </p:spPr>
        <p:txBody>
          <a:bodyPr wrap="none" rtlCol="0">
            <a:spAutoFit/>
          </a:bodyPr>
          <a:lstStyle/>
          <a:p>
            <a:r>
              <a:rPr lang="nb-NO">
                <a:hlinkClick r:id="rId4"/>
              </a:rPr>
              <a:t>https://www.ntnu.no/fremtidenshumsam</a:t>
            </a:r>
            <a:endParaRPr lang="nb-NO"/>
          </a:p>
          <a:p>
            <a:endParaRPr lang="nb-NO"/>
          </a:p>
        </p:txBody>
      </p:sp>
    </p:spTree>
    <p:extLst>
      <p:ext uri="{BB962C8B-B14F-4D97-AF65-F5344CB8AC3E}">
        <p14:creationId xmlns:p14="http://schemas.microsoft.com/office/powerpoint/2010/main" val="3676534426"/>
      </p:ext>
    </p:extLst>
  </p:cSld>
  <p:clrMapOvr>
    <a:masterClrMapping/>
  </p:clrMapOvr>
</p:sld>
</file>

<file path=ppt/theme/theme1.xml><?xml version="1.0" encoding="utf-8"?>
<a:theme xmlns:a="http://schemas.openxmlformats.org/drawingml/2006/main" name="UiA - Lys">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presentasjonsmal_aase_kompetanse" id="{EE1CA585-96C9-6549-AD62-C1F98B70B7F0}" vid="{B4C9B46E-BCA9-8E4A-BF35-1DCCB59BA24C}"/>
    </a:ext>
  </a:extLst>
</a:theme>
</file>

<file path=ppt/theme/theme2.xml><?xml version="1.0" encoding="utf-8"?>
<a:theme xmlns:a="http://schemas.openxmlformats.org/drawingml/2006/main" name="UiA - mørk">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presentasjonsmal_aase_kompetanse" id="{EE1CA585-96C9-6549-AD62-C1F98B70B7F0}" vid="{B4C9B46E-BCA9-8E4A-BF35-1DCCB59BA24C}"/>
    </a:ext>
  </a:extLst>
</a:theme>
</file>

<file path=ppt/theme/theme3.xml><?xml version="1.0" encoding="utf-8"?>
<a:theme xmlns:a="http://schemas.openxmlformats.org/drawingml/2006/main" name="Office-tema">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kument" ma:contentTypeID="0x0101000A2CB7CE7C297B46A5EEB450701DA765" ma:contentTypeVersion="16" ma:contentTypeDescription="Opprett et nytt dokument." ma:contentTypeScope="" ma:versionID="1bf1e05342b12dd8b462cdcedc276be2">
  <xsd:schema xmlns:xsd="http://www.w3.org/2001/XMLSchema" xmlns:xs="http://www.w3.org/2001/XMLSchema" xmlns:p="http://schemas.microsoft.com/office/2006/metadata/properties" xmlns:ns2="d6b27c99-3bcc-41b6-a7f2-2731cee34cb0" xmlns:ns3="ed201304-e8f3-4127-8f62-c7753d2cf2ee" targetNamespace="http://schemas.microsoft.com/office/2006/metadata/properties" ma:root="true" ma:fieldsID="c9f75e4043d2e3067f18dd1dbae1569a" ns2:_="" ns3:_="">
    <xsd:import namespace="d6b27c99-3bcc-41b6-a7f2-2731cee34cb0"/>
    <xsd:import namespace="ed201304-e8f3-4127-8f62-c7753d2cf2ee"/>
    <xsd:element name="properties">
      <xsd:complexType>
        <xsd:sequence>
          <xsd:element name="documentManagement">
            <xsd:complexType>
              <xsd:all>
                <xsd:element ref="ns2:MediaServiceMetadata" minOccurs="0"/>
                <xsd:element ref="ns2:MediaServiceFastMetadata" minOccurs="0"/>
                <xsd:element ref="ns3:SharedWithUsers" minOccurs="0"/>
                <xsd:element ref="ns3:SharedWithDetails" minOccurs="0"/>
                <xsd:element ref="ns2:MediaServiceAutoKeyPoints" minOccurs="0"/>
                <xsd:element ref="ns2:MediaServiceKeyPoints" minOccurs="0"/>
                <xsd:element ref="ns2:MediaServiceSearchProperties" minOccurs="0"/>
                <xsd:element ref="ns2:MediaServiceObjectDetectorVersions" minOccurs="0"/>
                <xsd:element ref="ns2:lcf76f155ced4ddcb4097134ff3c332f" minOccurs="0"/>
                <xsd:element ref="ns3:TaxCatchAll" minOccurs="0"/>
                <xsd:element ref="ns2:MediaServiceGenerationTime" minOccurs="0"/>
                <xsd:element ref="ns2:MediaServiceEventHashCode" minOccurs="0"/>
                <xsd:element ref="ns2:MediaServiceOCR" minOccurs="0"/>
                <xsd:element ref="ns2:MediaServiceDateTaken" minOccurs="0"/>
                <xsd:element ref="ns2:MediaServiceLocation"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d6b27c99-3bcc-41b6-a7f2-2731cee34cb0"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AutoKeyPoints" ma:index="12" nillable="true" ma:displayName="MediaServiceAutoKeyPoints" ma:hidden="true" ma:internalName="MediaServiceAutoKeyPoints" ma:readOnly="true">
      <xsd:simpleType>
        <xsd:restriction base="dms:Note"/>
      </xsd:simpleType>
    </xsd:element>
    <xsd:element name="MediaServiceKeyPoints" ma:index="13" nillable="true" ma:displayName="KeyPoints" ma:internalName="MediaServiceKeyPoints" ma:readOnly="true">
      <xsd:simpleType>
        <xsd:restriction base="dms:Note">
          <xsd:maxLength value="255"/>
        </xsd:restriction>
      </xsd:simpleType>
    </xsd:element>
    <xsd:element name="MediaServiceSearchProperties" ma:index="14" nillable="true" ma:displayName="MediaServiceSearchProperties" ma:hidden="true" ma:internalName="MediaServiceSearchProperties" ma:readOnly="true">
      <xsd:simpleType>
        <xsd:restriction base="dms:Note"/>
      </xsd:simpleType>
    </xsd:element>
    <xsd:element name="MediaServiceObjectDetectorVersions" ma:index="15" nillable="true" ma:displayName="MediaServiceObjectDetectorVersions" ma:hidden="true" ma:indexed="true" ma:internalName="MediaServiceObjectDetectorVersions" ma:readOnly="true">
      <xsd:simpleType>
        <xsd:restriction base="dms:Text"/>
      </xsd:simpleType>
    </xsd:element>
    <xsd:element name="lcf76f155ced4ddcb4097134ff3c332f" ma:index="17" nillable="true" ma:taxonomy="true" ma:internalName="lcf76f155ced4ddcb4097134ff3c332f" ma:taxonomyFieldName="MediaServiceImageTags" ma:displayName="Bildemerkelapper" ma:readOnly="false" ma:fieldId="{5cf76f15-5ced-4ddc-b409-7134ff3c332f}" ma:taxonomyMulti="true" ma:sspId="5da9934d-bfb1-4def-aef0-a37b7e29cbd2" ma:termSetId="09814cd3-568e-fe90-9814-8d621ff8fb84" ma:anchorId="fba54fb3-c3e1-fe81-a776-ca4b69148c4d" ma:open="true" ma:isKeyword="false">
      <xsd:complexType>
        <xsd:sequence>
          <xsd:element ref="pc:Terms" minOccurs="0" maxOccurs="1"/>
        </xsd:sequence>
      </xsd:complexType>
    </xsd:element>
    <xsd:element name="MediaServiceGenerationTime" ma:index="19" nillable="true" ma:displayName="MediaServiceGenerationTime" ma:hidden="true" ma:internalName="MediaServiceGenerationTime" ma:readOnly="true">
      <xsd:simpleType>
        <xsd:restriction base="dms:Text"/>
      </xsd:simpleType>
    </xsd:element>
    <xsd:element name="MediaServiceEventHashCode" ma:index="20" nillable="true" ma:displayName="MediaServiceEventHashCode" ma:hidden="true" ma:internalName="MediaServiceEventHashCode" ma:readOnly="true">
      <xsd:simpleType>
        <xsd:restriction base="dms:Text"/>
      </xsd:simpleType>
    </xsd:element>
    <xsd:element name="MediaServiceOCR" ma:index="21" nillable="true" ma:displayName="Extracted Text" ma:internalName="MediaServiceOCR" ma:readOnly="true">
      <xsd:simpleType>
        <xsd:restriction base="dms:Note">
          <xsd:maxLength value="255"/>
        </xsd:restriction>
      </xsd:simpleType>
    </xsd:element>
    <xsd:element name="MediaServiceDateTaken" ma:index="22" nillable="true" ma:displayName="MediaServiceDateTaken" ma:hidden="true" ma:indexed="true" ma:internalName="MediaServiceDateTaken" ma:readOnly="true">
      <xsd:simpleType>
        <xsd:restriction base="dms:Text"/>
      </xsd:simpleType>
    </xsd:element>
    <xsd:element name="MediaServiceLocation" ma:index="23" nillable="true" ma:displayName="Location" ma:indexed="true" ma:internalName="MediaServiceLocation" ma:readOnly="true">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ed201304-e8f3-4127-8f62-c7753d2cf2ee" elementFormDefault="qualified">
    <xsd:import namespace="http://schemas.microsoft.com/office/2006/documentManagement/types"/>
    <xsd:import namespace="http://schemas.microsoft.com/office/infopath/2007/PartnerControls"/>
    <xsd:element name="SharedWithUsers" ma:index="10" nillable="true" ma:displayName="Delt med"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1" nillable="true" ma:displayName="Delingsdetaljer" ma:internalName="SharedWithDetails" ma:readOnly="true">
      <xsd:simpleType>
        <xsd:restriction base="dms:Note">
          <xsd:maxLength value="255"/>
        </xsd:restriction>
      </xsd:simpleType>
    </xsd:element>
    <xsd:element name="TaxCatchAll" ma:index="18" nillable="true" ma:displayName="Taxonomy Catch All Column" ma:hidden="true" ma:list="{5f3a0ad3-1f6d-48c7-be46-4cfebbf222f8}" ma:internalName="TaxCatchAll" ma:showField="CatchAllData" ma:web="ed201304-e8f3-4127-8f62-c7753d2cf2ee">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Innholdstype"/>
        <xsd:element ref="dc:title" minOccurs="0" maxOccurs="1" ma:index="4" ma:displayName="Tittel"/>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p:properties xmlns:p="http://schemas.microsoft.com/office/2006/metadata/properties" xmlns:xsi="http://www.w3.org/2001/XMLSchema-instance" xmlns:pc="http://schemas.microsoft.com/office/infopath/2007/PartnerControls">
  <documentManagement>
    <SharedWithUsers xmlns="ed201304-e8f3-4127-8f62-c7753d2cf2ee">
      <UserInfo>
        <DisplayName>Morten Brekke</DisplayName>
        <AccountId>13</AccountId>
        <AccountType/>
      </UserInfo>
      <UserInfo>
        <DisplayName>UiA Karriere-medlemmer</DisplayName>
        <AccountId>34</AccountId>
        <AccountType/>
      </UserInfo>
      <UserInfo>
        <DisplayName>Greta Hilding</DisplayName>
        <AccountId>12</AccountId>
        <AccountType/>
      </UserInfo>
      <UserInfo>
        <DisplayName>Geir Torstveit</DisplayName>
        <AccountId>10</AccountId>
        <AccountType/>
      </UserInfo>
      <UserInfo>
        <DisplayName>Gøril Hannås</DisplayName>
        <AccountId>15</AccountId>
        <AccountType/>
      </UserInfo>
      <UserInfo>
        <DisplayName>Merethe Anette Ryen</DisplayName>
        <AccountId>22</AccountId>
        <AccountType/>
      </UserInfo>
      <UserInfo>
        <DisplayName>Thomas Eikeland Fiskå</DisplayName>
        <AccountId>59</AccountId>
        <AccountType/>
      </UserInfo>
      <UserInfo>
        <DisplayName>Saara Maria Ojanen</DisplayName>
        <AccountId>60</AccountId>
        <AccountType/>
      </UserInfo>
      <UserInfo>
        <DisplayName>Cato Berge</DisplayName>
        <AccountId>40</AccountId>
        <AccountType/>
      </UserInfo>
      <UserInfo>
        <DisplayName>Silje Holteberg</DisplayName>
        <AccountId>36</AccountId>
        <AccountType/>
      </UserInfo>
      <UserInfo>
        <DisplayName>Lene Marie Tønnesen</DisplayName>
        <AccountId>27</AccountId>
        <AccountType/>
      </UserInfo>
    </SharedWithUsers>
    <lcf76f155ced4ddcb4097134ff3c332f xmlns="d6b27c99-3bcc-41b6-a7f2-2731cee34cb0">
      <Terms xmlns="http://schemas.microsoft.com/office/infopath/2007/PartnerControls"/>
    </lcf76f155ced4ddcb4097134ff3c332f>
    <TaxCatchAll xmlns="ed201304-e8f3-4127-8f62-c7753d2cf2ee" xsi:nil="true"/>
  </documentManagement>
</p:properties>
</file>

<file path=customXml/itemProps1.xml><?xml version="1.0" encoding="utf-8"?>
<ds:datastoreItem xmlns:ds="http://schemas.openxmlformats.org/officeDocument/2006/customXml" ds:itemID="{DC508E32-BA57-45FF-9649-D4E8C5B34584}">
  <ds:schemaRefs>
    <ds:schemaRef ds:uri="d6b27c99-3bcc-41b6-a7f2-2731cee34cb0"/>
    <ds:schemaRef ds:uri="ed201304-e8f3-4127-8f62-c7753d2cf2ee"/>
    <ds:schemaRef ds:uri="http://purl.org/dc/elements/1.1/"/>
    <ds:schemaRef ds:uri="http://purl.org/dc/terms/"/>
    <ds:schemaRef ds:uri="http://schemas.microsoft.com/internal/obd"/>
    <ds:schemaRef ds:uri="http://schemas.microsoft.com/office/2006/documentManagement/types"/>
    <ds:schemaRef ds:uri="http://schemas.microsoft.com/office/2006/metadata/contentType"/>
    <ds:schemaRef ds:uri="http://schemas.microsoft.com/office/2006/metadata/properties"/>
    <ds:schemaRef ds:uri="http://schemas.microsoft.com/office/2006/metadata/properties/metaAttributes"/>
    <ds:schemaRef ds:uri="http://schemas.microsoft.com/office/infopath/2007/PartnerControls"/>
    <ds:schemaRef ds:uri="http://schemas.openxmlformats.org/package/2006/metadata/core-properties"/>
    <ds:schemaRef ds:uri="http://www.w3.org/2001/XMLSchema"/>
  </ds:schemaRefs>
</ds:datastoreItem>
</file>

<file path=customXml/itemProps2.xml><?xml version="1.0" encoding="utf-8"?>
<ds:datastoreItem xmlns:ds="http://schemas.openxmlformats.org/officeDocument/2006/customXml" ds:itemID="{620B8EFD-F8D9-45BA-B2FE-DE2492F600D0}">
  <ds:schemaRefs>
    <ds:schemaRef ds:uri="http://schemas.microsoft.com/sharepoint/v3/contenttype/forms"/>
  </ds:schemaRefs>
</ds:datastoreItem>
</file>

<file path=customXml/itemProps3.xml><?xml version="1.0" encoding="utf-8"?>
<ds:datastoreItem xmlns:ds="http://schemas.openxmlformats.org/officeDocument/2006/customXml" ds:itemID="{9BA4FC2E-F06B-4007-B867-8920CF1E6748}">
  <ds:schemaRefs>
    <ds:schemaRef ds:uri="http://schemas.microsoft.com/office/2006/documentManagement/types"/>
    <ds:schemaRef ds:uri="ed201304-e8f3-4127-8f62-c7753d2cf2ee"/>
    <ds:schemaRef ds:uri="http://purl.org/dc/elements/1.1/"/>
    <ds:schemaRef ds:uri="d6b27c99-3bcc-41b6-a7f2-2731cee34cb0"/>
    <ds:schemaRef ds:uri="http://schemas.microsoft.com/office/2006/metadata/properties"/>
    <ds:schemaRef ds:uri="http://purl.org/dc/terms/"/>
    <ds:schemaRef ds:uri="http://schemas.openxmlformats.org/package/2006/metadata/core-properties"/>
    <ds:schemaRef ds:uri="http://schemas.microsoft.com/office/infopath/2007/PartnerControls"/>
    <ds:schemaRef ds:uri="http://www.w3.org/XML/1998/namespace"/>
    <ds:schemaRef ds:uri="http://purl.org/dc/dcmitype/"/>
  </ds:schemaRefs>
</ds:datastoreItem>
</file>

<file path=docProps/app.xml><?xml version="1.0" encoding="utf-8"?>
<Properties xmlns="http://schemas.openxmlformats.org/officeDocument/2006/extended-properties" xmlns:vt="http://schemas.openxmlformats.org/officeDocument/2006/docPropsVTypes">
  <Template>Office-tema</Template>
  <TotalTime>196</TotalTime>
  <Words>1320</Words>
  <Application>Microsoft Office PowerPoint</Application>
  <PresentationFormat>Widescreen</PresentationFormat>
  <Paragraphs>286</Paragraphs>
  <Slides>15</Slides>
  <Notes>15</Notes>
  <HiddenSlides>2</HiddenSlides>
  <MMClips>0</MMClips>
  <ScaleCrop>false</ScaleCrop>
  <HeadingPairs>
    <vt:vector size="6" baseType="variant">
      <vt:variant>
        <vt:lpstr>Brukte skrifter</vt:lpstr>
      </vt:variant>
      <vt:variant>
        <vt:i4>7</vt:i4>
      </vt:variant>
      <vt:variant>
        <vt:lpstr>Tema</vt:lpstr>
      </vt:variant>
      <vt:variant>
        <vt:i4>2</vt:i4>
      </vt:variant>
      <vt:variant>
        <vt:lpstr>Lysbildetitler</vt:lpstr>
      </vt:variant>
      <vt:variant>
        <vt:i4>15</vt:i4>
      </vt:variant>
    </vt:vector>
  </HeadingPairs>
  <TitlesOfParts>
    <vt:vector size="24" baseType="lpstr">
      <vt:lpstr>Arial</vt:lpstr>
      <vt:lpstr>Arial</vt:lpstr>
      <vt:lpstr>Calibri</vt:lpstr>
      <vt:lpstr>Helvetica</vt:lpstr>
      <vt:lpstr>inherit</vt:lpstr>
      <vt:lpstr>Segoe UI</vt:lpstr>
      <vt:lpstr>Times New Roman</vt:lpstr>
      <vt:lpstr>UiA - Lys</vt:lpstr>
      <vt:lpstr>UiA - mørk</vt:lpstr>
      <vt:lpstr>   </vt:lpstr>
      <vt:lpstr>   </vt:lpstr>
      <vt:lpstr>Studienes arbeidslivsrelevans – Hva er det?  En generell definisjon:</vt:lpstr>
      <vt:lpstr>Hvordan er deres studie, emner, læringsakitiviteter relevant/attraktivt for arbeids- og samfunnslivet?  </vt:lpstr>
      <vt:lpstr>Premiss for kompetanseutvikling For å bli attraktive i samfunns – og arbeidslivet</vt:lpstr>
      <vt:lpstr>PowerPoint-presentasjon</vt:lpstr>
      <vt:lpstr>PowerPoint-presentasjon</vt:lpstr>
      <vt:lpstr>PowerPoint-presentasjon</vt:lpstr>
      <vt:lpstr>PowerPoint-presentasjon</vt:lpstr>
      <vt:lpstr>PowerPoint-presentasjon</vt:lpstr>
      <vt:lpstr>PowerPoint-presentasjon</vt:lpstr>
      <vt:lpstr>PowerPoint-presentasjon</vt:lpstr>
      <vt:lpstr>PowerPoint-presentasjon</vt:lpstr>
      <vt:lpstr>Kompetanseprofiler – Generell beskrivelse utdypes på studiet</vt:lpstr>
      <vt:lpstr>PowerPoint-presentasjon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PowerPoint-presentasjon</dc:title>
  <dc:creator>Thomas Eikeland Fiskå</dc:creator>
  <cp:lastModifiedBy>Merethe Anette Ryen</cp:lastModifiedBy>
  <cp:revision>19</cp:revision>
  <cp:lastPrinted>2025-02-05T09:58:45Z</cp:lastPrinted>
  <dcterms:created xsi:type="dcterms:W3CDTF">2019-03-26T09:57:44Z</dcterms:created>
  <dcterms:modified xsi:type="dcterms:W3CDTF">2025-06-10T17:13:35Z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0x0101000A2CB7CE7C297B46A5EEB450701DA765</vt:lpwstr>
  </property>
  <property fmtid="{D5CDD505-2E9C-101B-9397-08002B2CF9AE}" pid="3" name="MediaServiceImageTags">
    <vt:lpwstr/>
  </property>
  <property fmtid="{D5CDD505-2E9C-101B-9397-08002B2CF9AE}" pid="4" name="MSIP_Label_695cf23d-70b0-4a80-9221-1d774ac27fb2_Enabled">
    <vt:lpwstr>true</vt:lpwstr>
  </property>
  <property fmtid="{D5CDD505-2E9C-101B-9397-08002B2CF9AE}" pid="5" name="MSIP_Label_695cf23d-70b0-4a80-9221-1d774ac27fb2_SetDate">
    <vt:lpwstr>2025-06-10T13:57:10Z</vt:lpwstr>
  </property>
  <property fmtid="{D5CDD505-2E9C-101B-9397-08002B2CF9AE}" pid="6" name="MSIP_Label_695cf23d-70b0-4a80-9221-1d774ac27fb2_Method">
    <vt:lpwstr>Standard</vt:lpwstr>
  </property>
  <property fmtid="{D5CDD505-2E9C-101B-9397-08002B2CF9AE}" pid="7" name="MSIP_Label_695cf23d-70b0-4a80-9221-1d774ac27fb2_Name">
    <vt:lpwstr>Document internal</vt:lpwstr>
  </property>
  <property fmtid="{D5CDD505-2E9C-101B-9397-08002B2CF9AE}" pid="8" name="MSIP_Label_695cf23d-70b0-4a80-9221-1d774ac27fb2_SiteId">
    <vt:lpwstr>8482881e-3699-4b3f-b135-cf4800bc1efb</vt:lpwstr>
  </property>
  <property fmtid="{D5CDD505-2E9C-101B-9397-08002B2CF9AE}" pid="9" name="MSIP_Label_695cf23d-70b0-4a80-9221-1d774ac27fb2_ActionId">
    <vt:lpwstr>4e8d04a4-c2ba-470c-a992-3bd160f81334</vt:lpwstr>
  </property>
  <property fmtid="{D5CDD505-2E9C-101B-9397-08002B2CF9AE}" pid="10" name="MSIP_Label_695cf23d-70b0-4a80-9221-1d774ac27fb2_ContentBits">
    <vt:lpwstr>0</vt:lpwstr>
  </property>
  <property fmtid="{D5CDD505-2E9C-101B-9397-08002B2CF9AE}" pid="11" name="MSIP_Label_695cf23d-70b0-4a80-9221-1d774ac27fb2_Tag">
    <vt:lpwstr>10, 3, 0, 1</vt:lpwstr>
  </property>
</Properties>
</file>