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5" r:id="rId5"/>
  </p:sldMasterIdLst>
  <p:notesMasterIdLst>
    <p:notesMasterId r:id="rId12"/>
  </p:notesMasterIdLst>
  <p:sldIdLst>
    <p:sldId id="2147375192" r:id="rId6"/>
    <p:sldId id="2147375202" r:id="rId7"/>
    <p:sldId id="2147375206" r:id="rId8"/>
    <p:sldId id="2147375160" r:id="rId9"/>
    <p:sldId id="2147374905" r:id="rId10"/>
    <p:sldId id="2147375055" r:id="rId11"/>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585F4001-8767-4A3E-AE02-9E9E1F100E29}">
          <p14:sldIdLst>
            <p14:sldId id="2147375192"/>
            <p14:sldId id="2147375202"/>
            <p14:sldId id="2147375206"/>
            <p14:sldId id="2147375160"/>
            <p14:sldId id="2147374905"/>
            <p14:sldId id="214737505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5C6E64-A902-F06B-A86C-24B8FDE48BC4}" name="Geir Torstveit" initials="GT" userId="S::geirt@uia.no::69d3c803-bb94-498c-bee3-31da752d6f83" providerId="AD"/>
  <p188:author id="{65C47869-A318-C712-5BAE-C57C3B09CD6B}" name="Lene Marie Tønnesen" initials="LT" userId="S::lenemt@uia.no::f5d846c0-6b50-4186-93f7-507198f9c479" providerId="AD"/>
  <p188:author id="{3985E87B-C0AA-46DC-104B-D8DA369455B8}" name="Greta Hilding" initials="GH" userId="S::gretah@uia.no::e340b5e1-9405-46f9-a5f4-ac04561009e2" providerId="AD"/>
  <p188:author id="{FB55BEA8-48F4-85B5-5FBE-0A5FF94FF6AF}" name="Silje Holteberg" initials="SH" userId="S::siljeho@uia.no::2c3cbb91-d46f-4fdd-9305-697013e6b8d1" providerId="AD"/>
  <p188:author id="{3882B0D4-949E-2433-745F-8EBF4DD219ED}" name="Merethe Anette Ryen" initials="MAR" userId="S::merethear@uia.no::1a0d79ba-99a9-4ffc-bb02-a2067f6f93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F5"/>
    <a:srgbClr val="FFE1E7"/>
    <a:srgbClr val="FFB5C4"/>
    <a:srgbClr val="D2002B"/>
    <a:srgbClr val="04A652"/>
    <a:srgbClr val="86001D"/>
    <a:srgbClr val="E1E2E8"/>
    <a:srgbClr val="F2F3F6"/>
    <a:srgbClr val="141E28"/>
    <a:srgbClr val="0116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886041-0D4F-49B1-B2D0-618D5A9FA210}" v="5" dt="2025-06-03T19:22:18.143"/>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5695" autoAdjust="0"/>
  </p:normalViewPr>
  <p:slideViewPr>
    <p:cSldViewPr snapToGrid="0">
      <p:cViewPr varScale="1">
        <p:scale>
          <a:sx n="40" d="100"/>
          <a:sy n="40" d="100"/>
        </p:scale>
        <p:origin x="1660"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ethe Anette Ryen" userId="S::merethear@uia.no::1a0d79ba-99a9-4ffc-bb02-a2067f6f93d6" providerId="AD" clId="Web-{A6601406-CF19-4E4B-9B30-D159BF2C5DDF}"/>
    <pc:docChg chg="addSld modSld modSection">
      <pc:chgData name="Merethe Anette Ryen" userId="S::merethear@uia.no::1a0d79ba-99a9-4ffc-bb02-a2067f6f93d6" providerId="AD" clId="Web-{A6601406-CF19-4E4B-9B30-D159BF2C5DDF}" dt="2024-04-17T14:12:17.621" v="5" actId="20577"/>
      <pc:docMkLst>
        <pc:docMk/>
      </pc:docMkLst>
      <pc:sldChg chg="modSp add">
        <pc:chgData name="Merethe Anette Ryen" userId="S::merethear@uia.no::1a0d79ba-99a9-4ffc-bb02-a2067f6f93d6" providerId="AD" clId="Web-{A6601406-CF19-4E4B-9B30-D159BF2C5DDF}" dt="2024-04-17T14:12:17.621" v="5" actId="20577"/>
        <pc:sldMkLst>
          <pc:docMk/>
          <pc:sldMk cId="2189398790" sldId="2147374994"/>
        </pc:sldMkLst>
      </pc:sldChg>
    </pc:docChg>
  </pc:docChgLst>
  <pc:docChgLst>
    <pc:chgData name="Merethe Anette Ryen" userId="S::merethear@uia.no::1a0d79ba-99a9-4ffc-bb02-a2067f6f93d6" providerId="AD" clId="Web-{CF85BD67-4171-4192-9FAA-9EF3C4644B96}"/>
    <pc:docChg chg="delSld modSection">
      <pc:chgData name="Merethe Anette Ryen" userId="S::merethear@uia.no::1a0d79ba-99a9-4ffc-bb02-a2067f6f93d6" providerId="AD" clId="Web-{CF85BD67-4171-4192-9FAA-9EF3C4644B96}" dt="2025-05-30T19:20:57.682" v="0"/>
      <pc:docMkLst>
        <pc:docMk/>
      </pc:docMkLst>
      <pc:sldChg chg="del">
        <pc:chgData name="Merethe Anette Ryen" userId="S::merethear@uia.no::1a0d79ba-99a9-4ffc-bb02-a2067f6f93d6" providerId="AD" clId="Web-{CF85BD67-4171-4192-9FAA-9EF3C4644B96}" dt="2025-05-30T19:20:57.682" v="0"/>
        <pc:sldMkLst>
          <pc:docMk/>
          <pc:sldMk cId="521742448" sldId="2147374763"/>
        </pc:sldMkLst>
      </pc:sldChg>
    </pc:docChg>
  </pc:docChgLst>
  <pc:docChgLst>
    <pc:chgData name="Merethe Anette Ryen" userId="S::merethear@uia.no::1a0d79ba-99a9-4ffc-bb02-a2067f6f93d6" providerId="AD" clId="Web-{64A91869-E102-4205-A238-2A19EA8A0C91}"/>
    <pc:docChg chg="addSld modSld sldOrd addMainMaster modSection">
      <pc:chgData name="Merethe Anette Ryen" userId="S::merethear@uia.no::1a0d79ba-99a9-4ffc-bb02-a2067f6f93d6" providerId="AD" clId="Web-{64A91869-E102-4205-A238-2A19EA8A0C91}" dt="2023-01-12T14:07:07.217" v="12" actId="20577"/>
      <pc:docMkLst>
        <pc:docMk/>
      </pc:docMkLst>
      <pc:sldChg chg="modSp">
        <pc:chgData name="Merethe Anette Ryen" userId="S::merethear@uia.no::1a0d79ba-99a9-4ffc-bb02-a2067f6f93d6" providerId="AD" clId="Web-{64A91869-E102-4205-A238-2A19EA8A0C91}" dt="2023-01-12T14:06:58.920" v="10" actId="20577"/>
        <pc:sldMkLst>
          <pc:docMk/>
          <pc:sldMk cId="759042129" sldId="2147374657"/>
        </pc:sldMkLst>
      </pc:sldChg>
      <pc:sldChg chg="modSp">
        <pc:chgData name="Merethe Anette Ryen" userId="S::merethear@uia.no::1a0d79ba-99a9-4ffc-bb02-a2067f6f93d6" providerId="AD" clId="Web-{64A91869-E102-4205-A238-2A19EA8A0C91}" dt="2023-01-12T14:07:07.217" v="12" actId="20577"/>
        <pc:sldMkLst>
          <pc:docMk/>
          <pc:sldMk cId="2073397333" sldId="2147374711"/>
        </pc:sldMkLst>
      </pc:sldChg>
      <pc:sldChg chg="add ord">
        <pc:chgData name="Merethe Anette Ryen" userId="S::merethear@uia.no::1a0d79ba-99a9-4ffc-bb02-a2067f6f93d6" providerId="AD" clId="Web-{64A91869-E102-4205-A238-2A19EA8A0C91}" dt="2023-01-12T14:06:38.826" v="2"/>
        <pc:sldMkLst>
          <pc:docMk/>
          <pc:sldMk cId="2331699303" sldId="2147374713"/>
        </pc:sldMkLst>
      </pc:sldChg>
      <pc:sldChg chg="add ord">
        <pc:chgData name="Merethe Anette Ryen" userId="S::merethear@uia.no::1a0d79ba-99a9-4ffc-bb02-a2067f6f93d6" providerId="AD" clId="Web-{64A91869-E102-4205-A238-2A19EA8A0C91}" dt="2023-01-12T14:06:38.826" v="3"/>
        <pc:sldMkLst>
          <pc:docMk/>
          <pc:sldMk cId="2754665174" sldId="2147374714"/>
        </pc:sldMkLst>
      </pc:sldChg>
      <pc:sldMasterChg chg="add addSldLayout">
        <pc:chgData name="Merethe Anette Ryen" userId="S::merethear@uia.no::1a0d79ba-99a9-4ffc-bb02-a2067f6f93d6" providerId="AD" clId="Web-{64A91869-E102-4205-A238-2A19EA8A0C91}" dt="2023-01-12T14:06:30.060" v="0"/>
        <pc:sldMasterMkLst>
          <pc:docMk/>
          <pc:sldMasterMk cId="1025947034" sldId="2147483723"/>
        </pc:sldMasterMkLst>
        <pc:sldLayoutChg chg="add">
          <pc:chgData name="Merethe Anette Ryen" userId="S::merethear@uia.no::1a0d79ba-99a9-4ffc-bb02-a2067f6f93d6" providerId="AD" clId="Web-{64A91869-E102-4205-A238-2A19EA8A0C91}" dt="2023-01-12T14:06:30.060" v="0"/>
          <pc:sldLayoutMkLst>
            <pc:docMk/>
            <pc:sldMasterMk cId="1025947034" sldId="2147483723"/>
            <pc:sldLayoutMk cId="2774659959" sldId="2147483663"/>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650026257" sldId="2147483664"/>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235862725" sldId="2147483701"/>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3375449162" sldId="2147483722"/>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513328797" sldId="2147483724"/>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3502569418" sldId="2147483725"/>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267202543" sldId="2147483726"/>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670052349" sldId="2147483727"/>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083560163" sldId="2147483728"/>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89997879" sldId="2147483729"/>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106300033" sldId="2147483730"/>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515170490" sldId="2147483731"/>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471695633" sldId="2147483732"/>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4277630396" sldId="2147483733"/>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4164911109" sldId="2147483734"/>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108912253" sldId="2147483735"/>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184177955" sldId="2147483736"/>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720802579" sldId="2147483796"/>
          </pc:sldLayoutMkLst>
        </pc:sldLayoutChg>
      </pc:sldMasterChg>
    </pc:docChg>
  </pc:docChgLst>
  <pc:docChgLst>
    <pc:chgData name="Merethe Anette Ryen" userId="S::merethear@uia.no::1a0d79ba-99a9-4ffc-bb02-a2067f6f93d6" providerId="AD" clId="Web-{0801FF44-083F-4188-B39D-149F4F04F881}"/>
    <pc:docChg chg="addSld delSld modSld sldOrd modSection">
      <pc:chgData name="Merethe Anette Ryen" userId="S::merethear@uia.no::1a0d79ba-99a9-4ffc-bb02-a2067f6f93d6" providerId="AD" clId="Web-{0801FF44-083F-4188-B39D-149F4F04F881}" dt="2025-02-26T12:18:48.052" v="20"/>
      <pc:docMkLst>
        <pc:docMk/>
      </pc:docMkLst>
      <pc:sldChg chg="modSp">
        <pc:chgData name="Merethe Anette Ryen" userId="S::merethear@uia.no::1a0d79ba-99a9-4ffc-bb02-a2067f6f93d6" providerId="AD" clId="Web-{0801FF44-083F-4188-B39D-149F4F04F881}" dt="2025-02-26T12:16:38.003" v="12" actId="20577"/>
        <pc:sldMkLst>
          <pc:docMk/>
          <pc:sldMk cId="879967502" sldId="2147375055"/>
        </pc:sldMkLst>
      </pc:sldChg>
      <pc:sldChg chg="modSp">
        <pc:chgData name="Merethe Anette Ryen" userId="S::merethear@uia.no::1a0d79ba-99a9-4ffc-bb02-a2067f6f93d6" providerId="AD" clId="Web-{0801FF44-083F-4188-B39D-149F4F04F881}" dt="2025-02-26T12:18:07.879" v="18" actId="20577"/>
        <pc:sldMkLst>
          <pc:docMk/>
          <pc:sldMk cId="3034621226" sldId="2147375063"/>
        </pc:sldMkLst>
      </pc:sldChg>
      <pc:sldChg chg="ord">
        <pc:chgData name="Merethe Anette Ryen" userId="S::merethear@uia.no::1a0d79ba-99a9-4ffc-bb02-a2067f6f93d6" providerId="AD" clId="Web-{0801FF44-083F-4188-B39D-149F4F04F881}" dt="2025-02-26T12:17:41.801" v="14"/>
        <pc:sldMkLst>
          <pc:docMk/>
          <pc:sldMk cId="364309832" sldId="2147375117"/>
        </pc:sldMkLst>
      </pc:sldChg>
      <pc:sldChg chg="ord">
        <pc:chgData name="Merethe Anette Ryen" userId="S::merethear@uia.no::1a0d79ba-99a9-4ffc-bb02-a2067f6f93d6" providerId="AD" clId="Web-{0801FF44-083F-4188-B39D-149F4F04F881}" dt="2025-02-26T12:17:29.098" v="13"/>
        <pc:sldMkLst>
          <pc:docMk/>
          <pc:sldMk cId="3343054734" sldId="2147375119"/>
        </pc:sldMkLst>
      </pc:sldChg>
      <pc:sldChg chg="add del">
        <pc:chgData name="Merethe Anette Ryen" userId="S::merethear@uia.no::1a0d79ba-99a9-4ffc-bb02-a2067f6f93d6" providerId="AD" clId="Web-{0801FF44-083F-4188-B39D-149F4F04F881}" dt="2025-02-26T12:16:18.190" v="1"/>
        <pc:sldMkLst>
          <pc:docMk/>
          <pc:sldMk cId="2839225290" sldId="2147375188"/>
        </pc:sldMkLst>
      </pc:sldChg>
      <pc:sldChg chg="add del">
        <pc:chgData name="Merethe Anette Ryen" userId="S::merethear@uia.no::1a0d79ba-99a9-4ffc-bb02-a2067f6f93d6" providerId="AD" clId="Web-{0801FF44-083F-4188-B39D-149F4F04F881}" dt="2025-02-26T12:18:48.052" v="20"/>
        <pc:sldMkLst>
          <pc:docMk/>
          <pc:sldMk cId="3981180198" sldId="2147375190"/>
        </pc:sldMkLst>
      </pc:sldChg>
    </pc:docChg>
  </pc:docChgLst>
  <pc:docChgLst>
    <pc:chgData name="Merethe Anette Ryen" userId="1a0d79ba-99a9-4ffc-bb02-a2067f6f93d6" providerId="ADAL" clId="{DC8321A4-D76F-446C-9E4F-393ED03D7C9B}"/>
    <pc:docChg chg="undo custSel addSld delSld modSld sldOrd">
      <pc:chgData name="Merethe Anette Ryen" userId="1a0d79ba-99a9-4ffc-bb02-a2067f6f93d6" providerId="ADAL" clId="{DC8321A4-D76F-446C-9E4F-393ED03D7C9B}" dt="2022-04-06T13:18:25.632" v="1376" actId="20577"/>
      <pc:docMkLst>
        <pc:docMk/>
      </pc:docMkLst>
      <pc:sldChg chg="modSp mod">
        <pc:chgData name="Merethe Anette Ryen" userId="1a0d79ba-99a9-4ffc-bb02-a2067f6f93d6" providerId="ADAL" clId="{DC8321A4-D76F-446C-9E4F-393ED03D7C9B}" dt="2022-04-06T11:25:33.464" v="133" actId="5793"/>
        <pc:sldMkLst>
          <pc:docMk/>
          <pc:sldMk cId="1032388041" sldId="274"/>
        </pc:sldMkLst>
      </pc:sldChg>
      <pc:sldChg chg="add">
        <pc:chgData name="Merethe Anette Ryen" userId="1a0d79ba-99a9-4ffc-bb02-a2067f6f93d6" providerId="ADAL" clId="{DC8321A4-D76F-446C-9E4F-393ED03D7C9B}" dt="2022-04-06T11:47:13.316" v="662"/>
        <pc:sldMkLst>
          <pc:docMk/>
          <pc:sldMk cId="312602221" sldId="405"/>
        </pc:sldMkLst>
      </pc:sldChg>
      <pc:sldChg chg="add">
        <pc:chgData name="Merethe Anette Ryen" userId="1a0d79ba-99a9-4ffc-bb02-a2067f6f93d6" providerId="ADAL" clId="{DC8321A4-D76F-446C-9E4F-393ED03D7C9B}" dt="2022-04-06T11:48:12.449" v="667"/>
        <pc:sldMkLst>
          <pc:docMk/>
          <pc:sldMk cId="385058923" sldId="506"/>
        </pc:sldMkLst>
      </pc:sldChg>
      <pc:sldChg chg="add">
        <pc:chgData name="Merethe Anette Ryen" userId="1a0d79ba-99a9-4ffc-bb02-a2067f6f93d6" providerId="ADAL" clId="{DC8321A4-D76F-446C-9E4F-393ED03D7C9B}" dt="2022-04-06T11:48:29.689" v="668"/>
        <pc:sldMkLst>
          <pc:docMk/>
          <pc:sldMk cId="2816116512" sldId="566"/>
        </pc:sldMkLst>
      </pc:sldChg>
      <pc:sldChg chg="delSp modSp add mod">
        <pc:chgData name="Merethe Anette Ryen" userId="1a0d79ba-99a9-4ffc-bb02-a2067f6f93d6" providerId="ADAL" clId="{DC8321A4-D76F-446C-9E4F-393ED03D7C9B}" dt="2022-04-06T11:44:33.516" v="659" actId="1076"/>
        <pc:sldMkLst>
          <pc:docMk/>
          <pc:sldMk cId="2289960799" sldId="567"/>
        </pc:sldMkLst>
      </pc:sldChg>
      <pc:sldChg chg="add">
        <pc:chgData name="Merethe Anette Ryen" userId="1a0d79ba-99a9-4ffc-bb02-a2067f6f93d6" providerId="ADAL" clId="{DC8321A4-D76F-446C-9E4F-393ED03D7C9B}" dt="2022-04-06T11:38:57.505" v="573"/>
        <pc:sldMkLst>
          <pc:docMk/>
          <pc:sldMk cId="800266044" sldId="568"/>
        </pc:sldMkLst>
      </pc:sldChg>
      <pc:sldChg chg="add">
        <pc:chgData name="Merethe Anette Ryen" userId="1a0d79ba-99a9-4ffc-bb02-a2067f6f93d6" providerId="ADAL" clId="{DC8321A4-D76F-446C-9E4F-393ED03D7C9B}" dt="2022-04-06T11:48:29.689" v="668"/>
        <pc:sldMkLst>
          <pc:docMk/>
          <pc:sldMk cId="1795590130" sldId="569"/>
        </pc:sldMkLst>
      </pc:sldChg>
      <pc:sldChg chg="add ord">
        <pc:chgData name="Merethe Anette Ryen" userId="1a0d79ba-99a9-4ffc-bb02-a2067f6f93d6" providerId="ADAL" clId="{DC8321A4-D76F-446C-9E4F-393ED03D7C9B}" dt="2022-04-06T11:48:02.518" v="666"/>
        <pc:sldMkLst>
          <pc:docMk/>
          <pc:sldMk cId="4173127001" sldId="578"/>
        </pc:sldMkLst>
      </pc:sldChg>
      <pc:sldChg chg="add">
        <pc:chgData name="Merethe Anette Ryen" userId="1a0d79ba-99a9-4ffc-bb02-a2067f6f93d6" providerId="ADAL" clId="{DC8321A4-D76F-446C-9E4F-393ED03D7C9B}" dt="2022-04-06T11:30:38.368" v="173"/>
        <pc:sldMkLst>
          <pc:docMk/>
          <pc:sldMk cId="2998803024" sldId="608"/>
        </pc:sldMkLst>
      </pc:sldChg>
      <pc:sldChg chg="del">
        <pc:chgData name="Merethe Anette Ryen" userId="1a0d79ba-99a9-4ffc-bb02-a2067f6f93d6" providerId="ADAL" clId="{DC8321A4-D76F-446C-9E4F-393ED03D7C9B}" dt="2022-04-06T11:30:42.478" v="174" actId="2696"/>
        <pc:sldMkLst>
          <pc:docMk/>
          <pc:sldMk cId="1629239708" sldId="615"/>
        </pc:sldMkLst>
      </pc:sldChg>
      <pc:sldChg chg="modSp mod">
        <pc:chgData name="Merethe Anette Ryen" userId="1a0d79ba-99a9-4ffc-bb02-a2067f6f93d6" providerId="ADAL" clId="{DC8321A4-D76F-446C-9E4F-393ED03D7C9B}" dt="2022-04-06T13:18:25.632" v="1376" actId="20577"/>
        <pc:sldMkLst>
          <pc:docMk/>
          <pc:sldMk cId="1038982187" sldId="616"/>
        </pc:sldMkLst>
      </pc:sldChg>
      <pc:sldChg chg="add modNotesTx">
        <pc:chgData name="Merethe Anette Ryen" userId="1a0d79ba-99a9-4ffc-bb02-a2067f6f93d6" providerId="ADAL" clId="{DC8321A4-D76F-446C-9E4F-393ED03D7C9B}" dt="2022-04-06T11:34:26.807" v="469" actId="20577"/>
        <pc:sldMkLst>
          <pc:docMk/>
          <pc:sldMk cId="3781804725" sldId="618"/>
        </pc:sldMkLst>
      </pc:sldChg>
      <pc:sldChg chg="addSp delSp del mod">
        <pc:chgData name="Merethe Anette Ryen" userId="1a0d79ba-99a9-4ffc-bb02-a2067f6f93d6" providerId="ADAL" clId="{DC8321A4-D76F-446C-9E4F-393ED03D7C9B}" dt="2022-04-06T11:33:33.952" v="317" actId="2696"/>
        <pc:sldMkLst>
          <pc:docMk/>
          <pc:sldMk cId="1885806652" sldId="619"/>
        </pc:sldMkLst>
      </pc:sldChg>
      <pc:sldChg chg="add mod modShow">
        <pc:chgData name="Merethe Anette Ryen" userId="1a0d79ba-99a9-4ffc-bb02-a2067f6f93d6" providerId="ADAL" clId="{DC8321A4-D76F-446C-9E4F-393ED03D7C9B}" dt="2022-04-06T11:44:41.880" v="660" actId="729"/>
        <pc:sldMkLst>
          <pc:docMk/>
          <pc:sldMk cId="2148109922" sldId="623"/>
        </pc:sldMkLst>
      </pc:sldChg>
      <pc:sldChg chg="modSp add mod modNotesTx">
        <pc:chgData name="Merethe Anette Ryen" userId="1a0d79ba-99a9-4ffc-bb02-a2067f6f93d6" providerId="ADAL" clId="{DC8321A4-D76F-446C-9E4F-393ED03D7C9B}" dt="2022-04-06T11:41:05.593" v="636" actId="20577"/>
        <pc:sldMkLst>
          <pc:docMk/>
          <pc:sldMk cId="213937751" sldId="631"/>
        </pc:sldMkLst>
      </pc:sldChg>
      <pc:sldChg chg="del">
        <pc:chgData name="Merethe Anette Ryen" userId="1a0d79ba-99a9-4ffc-bb02-a2067f6f93d6" providerId="ADAL" clId="{DC8321A4-D76F-446C-9E4F-393ED03D7C9B}" dt="2022-04-06T11:41:09.683" v="637" actId="2696"/>
        <pc:sldMkLst>
          <pc:docMk/>
          <pc:sldMk cId="2732021727" sldId="633"/>
        </pc:sldMkLst>
      </pc:sldChg>
      <pc:sldChg chg="modSp mod">
        <pc:chgData name="Merethe Anette Ryen" userId="1a0d79ba-99a9-4ffc-bb02-a2067f6f93d6" providerId="ADAL" clId="{DC8321A4-D76F-446C-9E4F-393ED03D7C9B}" dt="2022-04-06T11:31:32.774" v="307" actId="20577"/>
        <pc:sldMkLst>
          <pc:docMk/>
          <pc:sldMk cId="4232647976" sldId="636"/>
        </pc:sldMkLst>
      </pc:sldChg>
      <pc:sldChg chg="mod modShow">
        <pc:chgData name="Merethe Anette Ryen" userId="1a0d79ba-99a9-4ffc-bb02-a2067f6f93d6" providerId="ADAL" clId="{DC8321A4-D76F-446C-9E4F-393ED03D7C9B}" dt="2022-04-06T11:26:11.675" v="169" actId="729"/>
        <pc:sldMkLst>
          <pc:docMk/>
          <pc:sldMk cId="3444337606" sldId="637"/>
        </pc:sldMkLst>
      </pc:sldChg>
      <pc:sldChg chg="add">
        <pc:chgData name="Merethe Anette Ryen" userId="1a0d79ba-99a9-4ffc-bb02-a2067f6f93d6" providerId="ADAL" clId="{DC8321A4-D76F-446C-9E4F-393ED03D7C9B}" dt="2022-04-06T11:30:38.368" v="173"/>
        <pc:sldMkLst>
          <pc:docMk/>
          <pc:sldMk cId="15618543" sldId="642"/>
        </pc:sldMkLst>
      </pc:sldChg>
      <pc:sldChg chg="add ord">
        <pc:chgData name="Merethe Anette Ryen" userId="1a0d79ba-99a9-4ffc-bb02-a2067f6f93d6" providerId="ADAL" clId="{DC8321A4-D76F-446C-9E4F-393ED03D7C9B}" dt="2022-04-06T11:54:45.734" v="1284"/>
        <pc:sldMkLst>
          <pc:docMk/>
          <pc:sldMk cId="2656009895" sldId="643"/>
        </pc:sldMkLst>
      </pc:sldChg>
      <pc:sldChg chg="del">
        <pc:chgData name="Merethe Anette Ryen" userId="1a0d79ba-99a9-4ffc-bb02-a2067f6f93d6" providerId="ADAL" clId="{DC8321A4-D76F-446C-9E4F-393ED03D7C9B}" dt="2022-04-06T11:30:42.478" v="174" actId="2696"/>
        <pc:sldMkLst>
          <pc:docMk/>
          <pc:sldMk cId="687476664" sldId="644"/>
        </pc:sldMkLst>
      </pc:sldChg>
      <pc:sldChg chg="mod modShow">
        <pc:chgData name="Merethe Anette Ryen" userId="1a0d79ba-99a9-4ffc-bb02-a2067f6f93d6" providerId="ADAL" clId="{DC8321A4-D76F-446C-9E4F-393ED03D7C9B}" dt="2022-04-06T11:31:54.802" v="309" actId="729"/>
        <pc:sldMkLst>
          <pc:docMk/>
          <pc:sldMk cId="395828971" sldId="645"/>
        </pc:sldMkLst>
      </pc:sldChg>
      <pc:sldChg chg="add">
        <pc:chgData name="Merethe Anette Ryen" userId="1a0d79ba-99a9-4ffc-bb02-a2067f6f93d6" providerId="ADAL" clId="{DC8321A4-D76F-446C-9E4F-393ED03D7C9B}" dt="2022-04-06T11:23:39.088" v="0"/>
        <pc:sldMkLst>
          <pc:docMk/>
          <pc:sldMk cId="3421155599" sldId="649"/>
        </pc:sldMkLst>
      </pc:sldChg>
      <pc:sldChg chg="add">
        <pc:chgData name="Merethe Anette Ryen" userId="1a0d79ba-99a9-4ffc-bb02-a2067f6f93d6" providerId="ADAL" clId="{DC8321A4-D76F-446C-9E4F-393ED03D7C9B}" dt="2022-04-06T11:23:39.088" v="0"/>
        <pc:sldMkLst>
          <pc:docMk/>
          <pc:sldMk cId="982403725" sldId="650"/>
        </pc:sldMkLst>
      </pc:sldChg>
      <pc:sldChg chg="add del">
        <pc:chgData name="Merethe Anette Ryen" userId="1a0d79ba-99a9-4ffc-bb02-a2067f6f93d6" providerId="ADAL" clId="{DC8321A4-D76F-446C-9E4F-393ED03D7C9B}" dt="2022-04-06T11:23:55.368" v="2" actId="2696"/>
        <pc:sldMkLst>
          <pc:docMk/>
          <pc:sldMk cId="3666750332" sldId="651"/>
        </pc:sldMkLst>
      </pc:sldChg>
      <pc:sldChg chg="mod modShow">
        <pc:chgData name="Merethe Anette Ryen" userId="1a0d79ba-99a9-4ffc-bb02-a2067f6f93d6" providerId="ADAL" clId="{DC8321A4-D76F-446C-9E4F-393ED03D7C9B}" dt="2022-04-06T11:26:16.533" v="170" actId="729"/>
        <pc:sldMkLst>
          <pc:docMk/>
          <pc:sldMk cId="910242368" sldId="652"/>
        </pc:sldMkLst>
      </pc:sldChg>
      <pc:sldChg chg="mod modShow">
        <pc:chgData name="Merethe Anette Ryen" userId="1a0d79ba-99a9-4ffc-bb02-a2067f6f93d6" providerId="ADAL" clId="{DC8321A4-D76F-446C-9E4F-393ED03D7C9B}" dt="2022-04-06T11:26:19.157" v="171" actId="729"/>
        <pc:sldMkLst>
          <pc:docMk/>
          <pc:sldMk cId="2882871590" sldId="653"/>
        </pc:sldMkLst>
      </pc:sldChg>
      <pc:sldChg chg="del">
        <pc:chgData name="Merethe Anette Ryen" userId="1a0d79ba-99a9-4ffc-bb02-a2067f6f93d6" providerId="ADAL" clId="{DC8321A4-D76F-446C-9E4F-393ED03D7C9B}" dt="2022-04-06T11:32:15.636" v="310" actId="2696"/>
        <pc:sldMkLst>
          <pc:docMk/>
          <pc:sldMk cId="4153301124" sldId="656"/>
        </pc:sldMkLst>
      </pc:sldChg>
      <pc:sldChg chg="modSp mod">
        <pc:chgData name="Merethe Anette Ryen" userId="1a0d79ba-99a9-4ffc-bb02-a2067f6f93d6" providerId="ADAL" clId="{DC8321A4-D76F-446C-9E4F-393ED03D7C9B}" dt="2022-04-06T11:37:53.431" v="570" actId="5793"/>
        <pc:sldMkLst>
          <pc:docMk/>
          <pc:sldMk cId="4030368331" sldId="657"/>
        </pc:sldMkLst>
      </pc:sldChg>
      <pc:sldChg chg="modSp mod modNotesTx">
        <pc:chgData name="Merethe Anette Ryen" userId="1a0d79ba-99a9-4ffc-bb02-a2067f6f93d6" providerId="ADAL" clId="{DC8321A4-D76F-446C-9E4F-393ED03D7C9B}" dt="2022-04-06T11:42:00.493" v="641" actId="27636"/>
        <pc:sldMkLst>
          <pc:docMk/>
          <pc:sldMk cId="2292237339" sldId="658"/>
        </pc:sldMkLst>
      </pc:sldChg>
      <pc:sldChg chg="modSp mod">
        <pc:chgData name="Merethe Anette Ryen" userId="1a0d79ba-99a9-4ffc-bb02-a2067f6f93d6" providerId="ADAL" clId="{DC8321A4-D76F-446C-9E4F-393ED03D7C9B}" dt="2022-04-06T13:17:27.733" v="1338" actId="207"/>
        <pc:sldMkLst>
          <pc:docMk/>
          <pc:sldMk cId="834140655" sldId="661"/>
        </pc:sldMkLst>
      </pc:sldChg>
      <pc:sldChg chg="del">
        <pc:chgData name="Merethe Anette Ryen" userId="1a0d79ba-99a9-4ffc-bb02-a2067f6f93d6" providerId="ADAL" clId="{DC8321A4-D76F-446C-9E4F-393ED03D7C9B}" dt="2022-04-06T11:35:57.404" v="474" actId="2696"/>
        <pc:sldMkLst>
          <pc:docMk/>
          <pc:sldMk cId="4055401451" sldId="665"/>
        </pc:sldMkLst>
      </pc:sldChg>
      <pc:sldChg chg="del">
        <pc:chgData name="Merethe Anette Ryen" userId="1a0d79ba-99a9-4ffc-bb02-a2067f6f93d6" providerId="ADAL" clId="{DC8321A4-D76F-446C-9E4F-393ED03D7C9B}" dt="2022-04-06T11:35:57.404" v="474" actId="2696"/>
        <pc:sldMkLst>
          <pc:docMk/>
          <pc:sldMk cId="1151057484" sldId="666"/>
        </pc:sldMkLst>
      </pc:sldChg>
      <pc:sldChg chg="del">
        <pc:chgData name="Merethe Anette Ryen" userId="1a0d79ba-99a9-4ffc-bb02-a2067f6f93d6" providerId="ADAL" clId="{DC8321A4-D76F-446C-9E4F-393ED03D7C9B}" dt="2022-04-06T11:35:57.404" v="474" actId="2696"/>
        <pc:sldMkLst>
          <pc:docMk/>
          <pc:sldMk cId="3009101498" sldId="667"/>
        </pc:sldMkLst>
      </pc:sldChg>
      <pc:sldChg chg="modSp add del mod modAnim modShow">
        <pc:chgData name="Merethe Anette Ryen" userId="1a0d79ba-99a9-4ffc-bb02-a2067f6f93d6" providerId="ADAL" clId="{DC8321A4-D76F-446C-9E4F-393ED03D7C9B}" dt="2022-04-06T11:50:41.094" v="772" actId="2696"/>
        <pc:sldMkLst>
          <pc:docMk/>
          <pc:sldMk cId="319950484" sldId="668"/>
        </pc:sldMkLst>
      </pc:sldChg>
      <pc:sldChg chg="modSp add mod ord modAnim modNotesTx">
        <pc:chgData name="Merethe Anette Ryen" userId="1a0d79ba-99a9-4ffc-bb02-a2067f6f93d6" providerId="ADAL" clId="{DC8321A4-D76F-446C-9E4F-393ED03D7C9B}" dt="2022-04-06T11:54:46.971" v="1286"/>
        <pc:sldMkLst>
          <pc:docMk/>
          <pc:sldMk cId="3857240855" sldId="669"/>
        </pc:sldMkLst>
      </pc:sldChg>
      <pc:sldChg chg="addSp modSp new mod">
        <pc:chgData name="Merethe Anette Ryen" userId="1a0d79ba-99a9-4ffc-bb02-a2067f6f93d6" providerId="ADAL" clId="{DC8321A4-D76F-446C-9E4F-393ED03D7C9B}" dt="2022-04-06T11:35:45.011" v="473" actId="14100"/>
        <pc:sldMkLst>
          <pc:docMk/>
          <pc:sldMk cId="32137276" sldId="670"/>
        </pc:sldMkLst>
      </pc:sldChg>
      <pc:sldChg chg="add del ord">
        <pc:chgData name="Merethe Anette Ryen" userId="1a0d79ba-99a9-4ffc-bb02-a2067f6f93d6" providerId="ADAL" clId="{DC8321A4-D76F-446C-9E4F-393ED03D7C9B}" dt="2022-04-06T11:33:29.225" v="316" actId="2696"/>
        <pc:sldMkLst>
          <pc:docMk/>
          <pc:sldMk cId="1765577905" sldId="670"/>
        </pc:sldMkLst>
      </pc:sldChg>
      <pc:sldChg chg="modSp add mod ord modAnim">
        <pc:chgData name="Merethe Anette Ryen" userId="1a0d79ba-99a9-4ffc-bb02-a2067f6f93d6" providerId="ADAL" clId="{DC8321A4-D76F-446C-9E4F-393ED03D7C9B}" dt="2022-04-06T11:58:29.095" v="1331" actId="20577"/>
        <pc:sldMkLst>
          <pc:docMk/>
          <pc:sldMk cId="1699584333" sldId="671"/>
        </pc:sldMkLst>
      </pc:sldChg>
    </pc:docChg>
  </pc:docChgLst>
  <pc:docChgLst>
    <pc:chgData name="Merethe Anette Ryen" userId="1a0d79ba-99a9-4ffc-bb02-a2067f6f93d6" providerId="ADAL" clId="{F1F32F1F-13CB-4942-8269-899FEDA07606}"/>
    <pc:docChg chg="undo custSel addSld delSld modSld">
      <pc:chgData name="Merethe Anette Ryen" userId="1a0d79ba-99a9-4ffc-bb02-a2067f6f93d6" providerId="ADAL" clId="{F1F32F1F-13CB-4942-8269-899FEDA07606}" dt="2022-03-22T20:22:34.213" v="4404" actId="20577"/>
      <pc:docMkLst>
        <pc:docMk/>
      </pc:docMkLst>
      <pc:sldChg chg="del">
        <pc:chgData name="Merethe Anette Ryen" userId="1a0d79ba-99a9-4ffc-bb02-a2067f6f93d6" providerId="ADAL" clId="{F1F32F1F-13CB-4942-8269-899FEDA07606}" dt="2022-03-22T14:40:49.240" v="5" actId="2696"/>
        <pc:sldMkLst>
          <pc:docMk/>
          <pc:sldMk cId="1594577707" sldId="502"/>
        </pc:sldMkLst>
      </pc:sldChg>
      <pc:sldChg chg="modNotesTx">
        <pc:chgData name="Merethe Anette Ryen" userId="1a0d79ba-99a9-4ffc-bb02-a2067f6f93d6" providerId="ADAL" clId="{F1F32F1F-13CB-4942-8269-899FEDA07606}" dt="2022-03-22T14:51:19.297" v="157" actId="20577"/>
        <pc:sldMkLst>
          <pc:docMk/>
          <pc:sldMk cId="756669445" sldId="513"/>
        </pc:sldMkLst>
      </pc:sldChg>
      <pc:sldChg chg="del">
        <pc:chgData name="Merethe Anette Ryen" userId="1a0d79ba-99a9-4ffc-bb02-a2067f6f93d6" providerId="ADAL" clId="{F1F32F1F-13CB-4942-8269-899FEDA07606}" dt="2022-03-22T14:40:52.260" v="6" actId="2696"/>
        <pc:sldMkLst>
          <pc:docMk/>
          <pc:sldMk cId="2998803024" sldId="608"/>
        </pc:sldMkLst>
      </pc:sldChg>
      <pc:sldChg chg="add">
        <pc:chgData name="Merethe Anette Ryen" userId="1a0d79ba-99a9-4ffc-bb02-a2067f6f93d6" providerId="ADAL" clId="{F1F32F1F-13CB-4942-8269-899FEDA07606}" dt="2022-03-22T19:42:27.466" v="2881"/>
        <pc:sldMkLst>
          <pc:docMk/>
          <pc:sldMk cId="1369826454" sldId="621"/>
        </pc:sldMkLst>
      </pc:sldChg>
      <pc:sldChg chg="del">
        <pc:chgData name="Merethe Anette Ryen" userId="1a0d79ba-99a9-4ffc-bb02-a2067f6f93d6" providerId="ADAL" clId="{F1F32F1F-13CB-4942-8269-899FEDA07606}" dt="2022-03-22T14:40:19.509" v="3" actId="2696"/>
        <pc:sldMkLst>
          <pc:docMk/>
          <pc:sldMk cId="2570483282" sldId="621"/>
        </pc:sldMkLst>
      </pc:sldChg>
      <pc:sldChg chg="del">
        <pc:chgData name="Merethe Anette Ryen" userId="1a0d79ba-99a9-4ffc-bb02-a2067f6f93d6" providerId="ADAL" clId="{F1F32F1F-13CB-4942-8269-899FEDA07606}" dt="2022-03-22T14:40:34.746" v="4" actId="2696"/>
        <pc:sldMkLst>
          <pc:docMk/>
          <pc:sldMk cId="3269632793" sldId="624"/>
        </pc:sldMkLst>
      </pc:sldChg>
      <pc:sldChg chg="add">
        <pc:chgData name="Merethe Anette Ryen" userId="1a0d79ba-99a9-4ffc-bb02-a2067f6f93d6" providerId="ADAL" clId="{F1F32F1F-13CB-4942-8269-899FEDA07606}" dt="2022-03-22T19:42:27.466" v="2881"/>
        <pc:sldMkLst>
          <pc:docMk/>
          <pc:sldMk cId="491407307" sldId="627"/>
        </pc:sldMkLst>
      </pc:sldChg>
      <pc:sldChg chg="del">
        <pc:chgData name="Merethe Anette Ryen" userId="1a0d79ba-99a9-4ffc-bb02-a2067f6f93d6" providerId="ADAL" clId="{F1F32F1F-13CB-4942-8269-899FEDA07606}" dt="2022-03-22T14:40:34.746" v="4" actId="2696"/>
        <pc:sldMkLst>
          <pc:docMk/>
          <pc:sldMk cId="213937751" sldId="631"/>
        </pc:sldMkLst>
      </pc:sldChg>
      <pc:sldChg chg="del">
        <pc:chgData name="Merethe Anette Ryen" userId="1a0d79ba-99a9-4ffc-bb02-a2067f6f93d6" providerId="ADAL" clId="{F1F32F1F-13CB-4942-8269-899FEDA07606}" dt="2022-03-22T14:40:34.746" v="4" actId="2696"/>
        <pc:sldMkLst>
          <pc:docMk/>
          <pc:sldMk cId="1090249194" sldId="632"/>
        </pc:sldMkLst>
      </pc:sldChg>
      <pc:sldChg chg="modSp mod modNotesTx">
        <pc:chgData name="Merethe Anette Ryen" userId="1a0d79ba-99a9-4ffc-bb02-a2067f6f93d6" providerId="ADAL" clId="{F1F32F1F-13CB-4942-8269-899FEDA07606}" dt="2022-03-22T20:10:31.125" v="4083" actId="20577"/>
        <pc:sldMkLst>
          <pc:docMk/>
          <pc:sldMk cId="2732021727" sldId="633"/>
        </pc:sldMkLst>
      </pc:sldChg>
      <pc:sldChg chg="del">
        <pc:chgData name="Merethe Anette Ryen" userId="1a0d79ba-99a9-4ffc-bb02-a2067f6f93d6" providerId="ADAL" clId="{F1F32F1F-13CB-4942-8269-899FEDA07606}" dt="2022-03-22T14:39:59.826" v="1" actId="2696"/>
        <pc:sldMkLst>
          <pc:docMk/>
          <pc:sldMk cId="1288024468" sldId="634"/>
        </pc:sldMkLst>
      </pc:sldChg>
      <pc:sldChg chg="add">
        <pc:chgData name="Merethe Anette Ryen" userId="1a0d79ba-99a9-4ffc-bb02-a2067f6f93d6" providerId="ADAL" clId="{F1F32F1F-13CB-4942-8269-899FEDA07606}" dt="2022-03-22T14:39:52.795" v="0"/>
        <pc:sldMkLst>
          <pc:docMk/>
          <pc:sldMk cId="328872054" sldId="635"/>
        </pc:sldMkLst>
      </pc:sldChg>
      <pc:sldChg chg="add">
        <pc:chgData name="Merethe Anette Ryen" userId="1a0d79ba-99a9-4ffc-bb02-a2067f6f93d6" providerId="ADAL" clId="{F1F32F1F-13CB-4942-8269-899FEDA07606}" dt="2022-03-22T14:40:10.558" v="2"/>
        <pc:sldMkLst>
          <pc:docMk/>
          <pc:sldMk cId="4232647976" sldId="636"/>
        </pc:sldMkLst>
      </pc:sldChg>
      <pc:sldChg chg="addSp delSp modSp add mod modNotesTx">
        <pc:chgData name="Merethe Anette Ryen" userId="1a0d79ba-99a9-4ffc-bb02-a2067f6f93d6" providerId="ADAL" clId="{F1F32F1F-13CB-4942-8269-899FEDA07606}" dt="2022-03-22T20:22:34.213" v="4404" actId="20577"/>
        <pc:sldMkLst>
          <pc:docMk/>
          <pc:sldMk cId="3444337606" sldId="637"/>
        </pc:sldMkLst>
      </pc:sldChg>
    </pc:docChg>
  </pc:docChgLst>
  <pc:docChgLst>
    <pc:chgData name="Greta Hilding" userId="e340b5e1-9405-46f9-a5f4-ac04561009e2" providerId="ADAL" clId="{A3968911-4AC2-44A2-BD5A-1485F7B8098F}"/>
    <pc:docChg chg="modSld">
      <pc:chgData name="Greta Hilding" userId="e340b5e1-9405-46f9-a5f4-ac04561009e2" providerId="ADAL" clId="{A3968911-4AC2-44A2-BD5A-1485F7B8098F}" dt="2022-02-17T10:18:52.767" v="0" actId="1076"/>
      <pc:docMkLst>
        <pc:docMk/>
      </pc:docMkLst>
    </pc:docChg>
  </pc:docChgLst>
  <pc:docChgLst>
    <pc:chgData name="Merethe Anette Ryen" userId="S::merethear@uia.no::1a0d79ba-99a9-4ffc-bb02-a2067f6f93d6" providerId="AD" clId="Web-{28896A5E-89CC-4A72-82AA-FEA249EE432A}"/>
    <pc:docChg chg="addSld delSld modSld sldOrd modSection">
      <pc:chgData name="Merethe Anette Ryen" userId="S::merethear@uia.no::1a0d79ba-99a9-4ffc-bb02-a2067f6f93d6" providerId="AD" clId="Web-{28896A5E-89CC-4A72-82AA-FEA249EE432A}" dt="2023-01-12T14:19:38.668" v="127" actId="20577"/>
      <pc:docMkLst>
        <pc:docMk/>
      </pc:docMkLst>
      <pc:sldChg chg="ord">
        <pc:chgData name="Merethe Anette Ryen" userId="S::merethear@uia.no::1a0d79ba-99a9-4ffc-bb02-a2067f6f93d6" providerId="AD" clId="Web-{28896A5E-89CC-4A72-82AA-FEA249EE432A}" dt="2023-01-12T14:13:46.524" v="65"/>
        <pc:sldMkLst>
          <pc:docMk/>
          <pc:sldMk cId="538561828" sldId="2147374664"/>
        </pc:sldMkLst>
      </pc:sldChg>
      <pc:sldChg chg="add ord">
        <pc:chgData name="Merethe Anette Ryen" userId="S::merethear@uia.no::1a0d79ba-99a9-4ffc-bb02-a2067f6f93d6" providerId="AD" clId="Web-{28896A5E-89CC-4A72-82AA-FEA249EE432A}" dt="2023-01-12T14:18:25.699" v="121"/>
        <pc:sldMkLst>
          <pc:docMk/>
          <pc:sldMk cId="487736511" sldId="2147374715"/>
        </pc:sldMkLst>
      </pc:sldChg>
      <pc:sldChg chg="add del">
        <pc:chgData name="Merethe Anette Ryen" userId="S::merethear@uia.no::1a0d79ba-99a9-4ffc-bb02-a2067f6f93d6" providerId="AD" clId="Web-{28896A5E-89CC-4A72-82AA-FEA249EE432A}" dt="2023-01-12T14:18:17.293" v="120"/>
        <pc:sldMkLst>
          <pc:docMk/>
          <pc:sldMk cId="721467936" sldId="2147374716"/>
        </pc:sldMkLst>
      </pc:sldChg>
      <pc:sldChg chg="add del">
        <pc:chgData name="Merethe Anette Ryen" userId="S::merethear@uia.no::1a0d79ba-99a9-4ffc-bb02-a2067f6f93d6" providerId="AD" clId="Web-{28896A5E-89CC-4A72-82AA-FEA249EE432A}" dt="2023-01-12T14:18:13.808" v="119"/>
        <pc:sldMkLst>
          <pc:docMk/>
          <pc:sldMk cId="425262011" sldId="2147374717"/>
        </pc:sldMkLst>
      </pc:sldChg>
      <pc:sldChg chg="modSp add ord">
        <pc:chgData name="Merethe Anette Ryen" userId="S::merethear@uia.no::1a0d79ba-99a9-4ffc-bb02-a2067f6f93d6" providerId="AD" clId="Web-{28896A5E-89CC-4A72-82AA-FEA249EE432A}" dt="2023-01-12T14:19:38.668" v="127" actId="20577"/>
        <pc:sldMkLst>
          <pc:docMk/>
          <pc:sldMk cId="1795301694" sldId="2147374718"/>
        </pc:sldMkLst>
      </pc:sldChg>
      <pc:sldChg chg="add del">
        <pc:chgData name="Merethe Anette Ryen" userId="S::merethear@uia.no::1a0d79ba-99a9-4ffc-bb02-a2067f6f93d6" providerId="AD" clId="Web-{28896A5E-89CC-4A72-82AA-FEA249EE432A}" dt="2023-01-12T14:19:16.700" v="123"/>
        <pc:sldMkLst>
          <pc:docMk/>
          <pc:sldMk cId="2631836731" sldId="2147374719"/>
        </pc:sldMkLst>
      </pc:sldChg>
      <pc:sldChg chg="add ord">
        <pc:chgData name="Merethe Anette Ryen" userId="S::merethear@uia.no::1a0d79ba-99a9-4ffc-bb02-a2067f6f93d6" providerId="AD" clId="Web-{28896A5E-89CC-4A72-82AA-FEA249EE432A}" dt="2023-01-12T14:19:04.246" v="122"/>
        <pc:sldMkLst>
          <pc:docMk/>
          <pc:sldMk cId="1665364687" sldId="2147374720"/>
        </pc:sldMkLst>
      </pc:sldChg>
      <pc:sldChg chg="add ord">
        <pc:chgData name="Merethe Anette Ryen" userId="S::merethear@uia.no::1a0d79ba-99a9-4ffc-bb02-a2067f6f93d6" providerId="AD" clId="Web-{28896A5E-89CC-4A72-82AA-FEA249EE432A}" dt="2023-01-12T14:15:29.057" v="72"/>
        <pc:sldMkLst>
          <pc:docMk/>
          <pc:sldMk cId="3542253656" sldId="2147374721"/>
        </pc:sldMkLst>
      </pc:sldChg>
      <pc:sldChg chg="add">
        <pc:chgData name="Merethe Anette Ryen" userId="S::merethear@uia.no::1a0d79ba-99a9-4ffc-bb02-a2067f6f93d6" providerId="AD" clId="Web-{28896A5E-89CC-4A72-82AA-FEA249EE432A}" dt="2023-01-12T14:12:06.773" v="7"/>
        <pc:sldMkLst>
          <pc:docMk/>
          <pc:sldMk cId="457914474" sldId="2147374722"/>
        </pc:sldMkLst>
      </pc:sldChg>
      <pc:sldChg chg="add">
        <pc:chgData name="Merethe Anette Ryen" userId="S::merethear@uia.no::1a0d79ba-99a9-4ffc-bb02-a2067f6f93d6" providerId="AD" clId="Web-{28896A5E-89CC-4A72-82AA-FEA249EE432A}" dt="2023-01-12T14:12:06.852" v="8"/>
        <pc:sldMkLst>
          <pc:docMk/>
          <pc:sldMk cId="189703109" sldId="2147374723"/>
        </pc:sldMkLst>
      </pc:sldChg>
      <pc:sldChg chg="add">
        <pc:chgData name="Merethe Anette Ryen" userId="S::merethear@uia.no::1a0d79ba-99a9-4ffc-bb02-a2067f6f93d6" providerId="AD" clId="Web-{28896A5E-89CC-4A72-82AA-FEA249EE432A}" dt="2023-01-12T14:12:06.992" v="9"/>
        <pc:sldMkLst>
          <pc:docMk/>
          <pc:sldMk cId="1793175203" sldId="2147374724"/>
        </pc:sldMkLst>
      </pc:sldChg>
      <pc:sldChg chg="add">
        <pc:chgData name="Merethe Anette Ryen" userId="S::merethear@uia.no::1a0d79ba-99a9-4ffc-bb02-a2067f6f93d6" providerId="AD" clId="Web-{28896A5E-89CC-4A72-82AA-FEA249EE432A}" dt="2023-01-12T14:12:07.102" v="10"/>
        <pc:sldMkLst>
          <pc:docMk/>
          <pc:sldMk cId="364860679" sldId="2147374725"/>
        </pc:sldMkLst>
      </pc:sldChg>
      <pc:sldChg chg="add">
        <pc:chgData name="Merethe Anette Ryen" userId="S::merethear@uia.no::1a0d79ba-99a9-4ffc-bb02-a2067f6f93d6" providerId="AD" clId="Web-{28896A5E-89CC-4A72-82AA-FEA249EE432A}" dt="2023-01-12T14:12:07.180" v="11"/>
        <pc:sldMkLst>
          <pc:docMk/>
          <pc:sldMk cId="2179544027" sldId="2147374726"/>
        </pc:sldMkLst>
      </pc:sldChg>
      <pc:sldChg chg="add">
        <pc:chgData name="Merethe Anette Ryen" userId="S::merethear@uia.no::1a0d79ba-99a9-4ffc-bb02-a2067f6f93d6" providerId="AD" clId="Web-{28896A5E-89CC-4A72-82AA-FEA249EE432A}" dt="2023-01-12T14:12:07.273" v="12"/>
        <pc:sldMkLst>
          <pc:docMk/>
          <pc:sldMk cId="684442302" sldId="2147374727"/>
        </pc:sldMkLst>
      </pc:sldChg>
      <pc:sldChg chg="add">
        <pc:chgData name="Merethe Anette Ryen" userId="S::merethear@uia.no::1a0d79ba-99a9-4ffc-bb02-a2067f6f93d6" providerId="AD" clId="Web-{28896A5E-89CC-4A72-82AA-FEA249EE432A}" dt="2023-01-12T14:12:07.367" v="13"/>
        <pc:sldMkLst>
          <pc:docMk/>
          <pc:sldMk cId="1402904479" sldId="2147374728"/>
        </pc:sldMkLst>
      </pc:sldChg>
      <pc:sldChg chg="add">
        <pc:chgData name="Merethe Anette Ryen" userId="S::merethear@uia.no::1a0d79ba-99a9-4ffc-bb02-a2067f6f93d6" providerId="AD" clId="Web-{28896A5E-89CC-4A72-82AA-FEA249EE432A}" dt="2023-01-12T14:12:07.430" v="14"/>
        <pc:sldMkLst>
          <pc:docMk/>
          <pc:sldMk cId="4007560528" sldId="2147374729"/>
        </pc:sldMkLst>
      </pc:sldChg>
      <pc:sldChg chg="add">
        <pc:chgData name="Merethe Anette Ryen" userId="S::merethear@uia.no::1a0d79ba-99a9-4ffc-bb02-a2067f6f93d6" providerId="AD" clId="Web-{28896A5E-89CC-4A72-82AA-FEA249EE432A}" dt="2023-01-12T14:12:07.477" v="15"/>
        <pc:sldMkLst>
          <pc:docMk/>
          <pc:sldMk cId="1069377597" sldId="2147374730"/>
        </pc:sldMkLst>
      </pc:sldChg>
      <pc:sldChg chg="add">
        <pc:chgData name="Merethe Anette Ryen" userId="S::merethear@uia.no::1a0d79ba-99a9-4ffc-bb02-a2067f6f93d6" providerId="AD" clId="Web-{28896A5E-89CC-4A72-82AA-FEA249EE432A}" dt="2023-01-12T14:12:07.570" v="16"/>
        <pc:sldMkLst>
          <pc:docMk/>
          <pc:sldMk cId="413679062" sldId="2147374731"/>
        </pc:sldMkLst>
      </pc:sldChg>
      <pc:sldChg chg="add">
        <pc:chgData name="Merethe Anette Ryen" userId="S::merethear@uia.no::1a0d79ba-99a9-4ffc-bb02-a2067f6f93d6" providerId="AD" clId="Web-{28896A5E-89CC-4A72-82AA-FEA249EE432A}" dt="2023-01-12T14:12:07.664" v="17"/>
        <pc:sldMkLst>
          <pc:docMk/>
          <pc:sldMk cId="2734846557" sldId="2147374732"/>
        </pc:sldMkLst>
      </pc:sldChg>
      <pc:sldChg chg="add">
        <pc:chgData name="Merethe Anette Ryen" userId="S::merethear@uia.no::1a0d79ba-99a9-4ffc-bb02-a2067f6f93d6" providerId="AD" clId="Web-{28896A5E-89CC-4A72-82AA-FEA249EE432A}" dt="2023-01-12T14:12:07.758" v="18"/>
        <pc:sldMkLst>
          <pc:docMk/>
          <pc:sldMk cId="3927721487" sldId="2147374733"/>
        </pc:sldMkLst>
      </pc:sldChg>
      <pc:sldChg chg="add">
        <pc:chgData name="Merethe Anette Ryen" userId="S::merethear@uia.no::1a0d79ba-99a9-4ffc-bb02-a2067f6f93d6" providerId="AD" clId="Web-{28896A5E-89CC-4A72-82AA-FEA249EE432A}" dt="2023-01-12T14:12:07.836" v="19"/>
        <pc:sldMkLst>
          <pc:docMk/>
          <pc:sldMk cId="309650165" sldId="2147374734"/>
        </pc:sldMkLst>
      </pc:sldChg>
      <pc:sldChg chg="add">
        <pc:chgData name="Merethe Anette Ryen" userId="S::merethear@uia.no::1a0d79ba-99a9-4ffc-bb02-a2067f6f93d6" providerId="AD" clId="Web-{28896A5E-89CC-4A72-82AA-FEA249EE432A}" dt="2023-01-12T14:12:07.930" v="20"/>
        <pc:sldMkLst>
          <pc:docMk/>
          <pc:sldMk cId="3592825875" sldId="2147374735"/>
        </pc:sldMkLst>
      </pc:sldChg>
      <pc:sldChg chg="add">
        <pc:chgData name="Merethe Anette Ryen" userId="S::merethear@uia.no::1a0d79ba-99a9-4ffc-bb02-a2067f6f93d6" providerId="AD" clId="Web-{28896A5E-89CC-4A72-82AA-FEA249EE432A}" dt="2023-01-12T14:12:08.008" v="21"/>
        <pc:sldMkLst>
          <pc:docMk/>
          <pc:sldMk cId="2124541093" sldId="2147374736"/>
        </pc:sldMkLst>
      </pc:sldChg>
      <pc:sldChg chg="add">
        <pc:chgData name="Merethe Anette Ryen" userId="S::merethear@uia.no::1a0d79ba-99a9-4ffc-bb02-a2067f6f93d6" providerId="AD" clId="Web-{28896A5E-89CC-4A72-82AA-FEA249EE432A}" dt="2023-01-12T14:12:08.133" v="22"/>
        <pc:sldMkLst>
          <pc:docMk/>
          <pc:sldMk cId="276533752" sldId="2147374737"/>
        </pc:sldMkLst>
      </pc:sldChg>
      <pc:sldChg chg="add">
        <pc:chgData name="Merethe Anette Ryen" userId="S::merethear@uia.no::1a0d79ba-99a9-4ffc-bb02-a2067f6f93d6" providerId="AD" clId="Web-{28896A5E-89CC-4A72-82AA-FEA249EE432A}" dt="2023-01-12T14:12:08.242" v="23"/>
        <pc:sldMkLst>
          <pc:docMk/>
          <pc:sldMk cId="187465629" sldId="2147374738"/>
        </pc:sldMkLst>
      </pc:sldChg>
      <pc:sldChg chg="add">
        <pc:chgData name="Merethe Anette Ryen" userId="S::merethear@uia.no::1a0d79ba-99a9-4ffc-bb02-a2067f6f93d6" providerId="AD" clId="Web-{28896A5E-89CC-4A72-82AA-FEA249EE432A}" dt="2023-01-12T14:12:08.352" v="24"/>
        <pc:sldMkLst>
          <pc:docMk/>
          <pc:sldMk cId="2758678250" sldId="2147374739"/>
        </pc:sldMkLst>
      </pc:sldChg>
      <pc:sldChg chg="add">
        <pc:chgData name="Merethe Anette Ryen" userId="S::merethear@uia.no::1a0d79ba-99a9-4ffc-bb02-a2067f6f93d6" providerId="AD" clId="Web-{28896A5E-89CC-4A72-82AA-FEA249EE432A}" dt="2023-01-12T14:12:08.399" v="25"/>
        <pc:sldMkLst>
          <pc:docMk/>
          <pc:sldMk cId="4210399457" sldId="2147374740"/>
        </pc:sldMkLst>
      </pc:sldChg>
      <pc:sldChg chg="add ord">
        <pc:chgData name="Merethe Anette Ryen" userId="S::merethear@uia.no::1a0d79ba-99a9-4ffc-bb02-a2067f6f93d6" providerId="AD" clId="Web-{28896A5E-89CC-4A72-82AA-FEA249EE432A}" dt="2023-01-12T14:15:11.228" v="69"/>
        <pc:sldMkLst>
          <pc:docMk/>
          <pc:sldMk cId="241024101" sldId="2147374741"/>
        </pc:sldMkLst>
      </pc:sldChg>
      <pc:sldChg chg="add ord">
        <pc:chgData name="Merethe Anette Ryen" userId="S::merethear@uia.no::1a0d79ba-99a9-4ffc-bb02-a2067f6f93d6" providerId="AD" clId="Web-{28896A5E-89CC-4A72-82AA-FEA249EE432A}" dt="2023-01-12T14:15:11.228" v="70"/>
        <pc:sldMkLst>
          <pc:docMk/>
          <pc:sldMk cId="721700228" sldId="2147374742"/>
        </pc:sldMkLst>
      </pc:sldChg>
      <pc:sldChg chg="add ord">
        <pc:chgData name="Merethe Anette Ryen" userId="S::merethear@uia.no::1a0d79ba-99a9-4ffc-bb02-a2067f6f93d6" providerId="AD" clId="Web-{28896A5E-89CC-4A72-82AA-FEA249EE432A}" dt="2023-01-12T14:15:11.228" v="71"/>
        <pc:sldMkLst>
          <pc:docMk/>
          <pc:sldMk cId="3224370116" sldId="2147374743"/>
        </pc:sldMkLst>
      </pc:sldChg>
      <pc:sldChg chg="modSp add">
        <pc:chgData name="Merethe Anette Ryen" userId="S::merethear@uia.no::1a0d79ba-99a9-4ffc-bb02-a2067f6f93d6" providerId="AD" clId="Web-{28896A5E-89CC-4A72-82AA-FEA249EE432A}" dt="2023-01-12T14:16:26.620" v="91" actId="20577"/>
        <pc:sldMkLst>
          <pc:docMk/>
          <pc:sldMk cId="4191925542" sldId="2147374744"/>
        </pc:sldMkLst>
      </pc:sldChg>
      <pc:sldChg chg="add del">
        <pc:chgData name="Merethe Anette Ryen" userId="S::merethear@uia.no::1a0d79ba-99a9-4ffc-bb02-a2067f6f93d6" providerId="AD" clId="Web-{28896A5E-89CC-4A72-82AA-FEA249EE432A}" dt="2023-01-12T14:13:06.352" v="63"/>
        <pc:sldMkLst>
          <pc:docMk/>
          <pc:sldMk cId="1784701616" sldId="2147374745"/>
        </pc:sldMkLst>
      </pc:sldChg>
      <pc:sldChg chg="add ord">
        <pc:chgData name="Merethe Anette Ryen" userId="S::merethear@uia.no::1a0d79ba-99a9-4ffc-bb02-a2067f6f93d6" providerId="AD" clId="Web-{28896A5E-89CC-4A72-82AA-FEA249EE432A}" dt="2023-01-12T14:12:53.164" v="62"/>
        <pc:sldMkLst>
          <pc:docMk/>
          <pc:sldMk cId="1497821291" sldId="2147374746"/>
        </pc:sldMkLst>
      </pc:sldChg>
      <pc:sldChg chg="modSp add">
        <pc:chgData name="Merethe Anette Ryen" userId="S::merethear@uia.no::1a0d79ba-99a9-4ffc-bb02-a2067f6f93d6" providerId="AD" clId="Web-{28896A5E-89CC-4A72-82AA-FEA249EE432A}" dt="2023-01-12T14:17:46.839" v="118" actId="20577"/>
        <pc:sldMkLst>
          <pc:docMk/>
          <pc:sldMk cId="155699299" sldId="2147374747"/>
        </pc:sldMkLst>
      </pc:sldChg>
      <pc:sldChg chg="add del">
        <pc:chgData name="Merethe Anette Ryen" userId="S::merethear@uia.no::1a0d79ba-99a9-4ffc-bb02-a2067f6f93d6" providerId="AD" clId="Web-{28896A5E-89CC-4A72-82AA-FEA249EE432A}" dt="2023-01-12T14:14:02.681" v="66"/>
        <pc:sldMkLst>
          <pc:docMk/>
          <pc:sldMk cId="2666413689" sldId="2147374748"/>
        </pc:sldMkLst>
      </pc:sldChg>
      <pc:sldChg chg="add del">
        <pc:chgData name="Merethe Anette Ryen" userId="S::merethear@uia.no::1a0d79ba-99a9-4ffc-bb02-a2067f6f93d6" providerId="AD" clId="Web-{28896A5E-89CC-4A72-82AA-FEA249EE432A}" dt="2023-01-12T14:14:02.681" v="67"/>
        <pc:sldMkLst>
          <pc:docMk/>
          <pc:sldMk cId="4081974511" sldId="2147374749"/>
        </pc:sldMkLst>
      </pc:sldChg>
      <pc:sldChg chg="add del">
        <pc:chgData name="Merethe Anette Ryen" userId="S::merethear@uia.no::1a0d79ba-99a9-4ffc-bb02-a2067f6f93d6" providerId="AD" clId="Web-{28896A5E-89CC-4A72-82AA-FEA249EE432A}" dt="2023-01-12T14:14:02.681" v="68"/>
        <pc:sldMkLst>
          <pc:docMk/>
          <pc:sldMk cId="1903007071" sldId="2147374750"/>
        </pc:sldMkLst>
      </pc:sldChg>
      <pc:sldChg chg="add replId">
        <pc:chgData name="Merethe Anette Ryen" userId="S::merethear@uia.no::1a0d79ba-99a9-4ffc-bb02-a2067f6f93d6" providerId="AD" clId="Web-{28896A5E-89CC-4A72-82AA-FEA249EE432A}" dt="2023-01-12T14:13:26.884" v="64"/>
        <pc:sldMkLst>
          <pc:docMk/>
          <pc:sldMk cId="2596450455" sldId="2147374751"/>
        </pc:sldMkLst>
      </pc:sldChg>
    </pc:docChg>
  </pc:docChgLst>
  <pc:docChgLst>
    <pc:chgData name="Merethe Anette Ryen" userId="S::merethear@uia.no::1a0d79ba-99a9-4ffc-bb02-a2067f6f93d6" providerId="AD" clId="Web-{D8C61DAF-B15D-4FA1-B2C8-75AC77FFE529}"/>
    <pc:docChg chg="addSld modSld modSection">
      <pc:chgData name="Merethe Anette Ryen" userId="S::merethear@uia.no::1a0d79ba-99a9-4ffc-bb02-a2067f6f93d6" providerId="AD" clId="Web-{D8C61DAF-B15D-4FA1-B2C8-75AC77FFE529}" dt="2023-07-17T20:43:33.813" v="4"/>
      <pc:docMkLst>
        <pc:docMk/>
      </pc:docMkLst>
      <pc:sldChg chg="addSp delSp modSp new mod modClrScheme chgLayout">
        <pc:chgData name="Merethe Anette Ryen" userId="S::merethear@uia.no::1a0d79ba-99a9-4ffc-bb02-a2067f6f93d6" providerId="AD" clId="Web-{D8C61DAF-B15D-4FA1-B2C8-75AC77FFE529}" dt="2023-07-17T20:43:33.813" v="4"/>
        <pc:sldMkLst>
          <pc:docMk/>
          <pc:sldMk cId="1494005145" sldId="2147374786"/>
        </pc:sldMkLst>
      </pc:sldChg>
    </pc:docChg>
  </pc:docChgLst>
  <pc:docChgLst>
    <pc:chgData name="Merethe Anette Ryen" userId="S::merethear@uia.no::1a0d79ba-99a9-4ffc-bb02-a2067f6f93d6" providerId="AD" clId="Web-{AAF2FD64-60D7-46B4-B305-887F1ABD32E2}"/>
    <pc:docChg chg="addSld delSld modSld sldOrd">
      <pc:chgData name="Merethe Anette Ryen" userId="S::merethear@uia.no::1a0d79ba-99a9-4ffc-bb02-a2067f6f93d6" providerId="AD" clId="Web-{AAF2FD64-60D7-46B4-B305-887F1ABD32E2}" dt="2022-03-24T13:55:01.803" v="873" actId="20577"/>
      <pc:docMkLst>
        <pc:docMk/>
      </pc:docMkLst>
      <pc:sldChg chg="ord modNotes">
        <pc:chgData name="Merethe Anette Ryen" userId="S::merethear@uia.no::1a0d79ba-99a9-4ffc-bb02-a2067f6f93d6" providerId="AD" clId="Web-{AAF2FD64-60D7-46B4-B305-887F1ABD32E2}" dt="2022-03-24T13:43:11.846" v="583"/>
        <pc:sldMkLst>
          <pc:docMk/>
          <pc:sldMk cId="1032388041" sldId="274"/>
        </pc:sldMkLst>
      </pc:sldChg>
      <pc:sldChg chg="modNotes">
        <pc:chgData name="Merethe Anette Ryen" userId="S::merethear@uia.no::1a0d79ba-99a9-4ffc-bb02-a2067f6f93d6" providerId="AD" clId="Web-{AAF2FD64-60D7-46B4-B305-887F1ABD32E2}" dt="2022-03-24T13:52:11.939" v="835"/>
        <pc:sldMkLst>
          <pc:docMk/>
          <pc:sldMk cId="756669445" sldId="513"/>
        </pc:sldMkLst>
      </pc:sldChg>
      <pc:sldChg chg="modNotes">
        <pc:chgData name="Merethe Anette Ryen" userId="S::merethear@uia.no::1a0d79ba-99a9-4ffc-bb02-a2067f6f93d6" providerId="AD" clId="Web-{AAF2FD64-60D7-46B4-B305-887F1ABD32E2}" dt="2022-03-24T13:26:05.101" v="391"/>
        <pc:sldMkLst>
          <pc:docMk/>
          <pc:sldMk cId="1629239708" sldId="615"/>
        </pc:sldMkLst>
      </pc:sldChg>
      <pc:sldChg chg="modNotes">
        <pc:chgData name="Merethe Anette Ryen" userId="S::merethear@uia.no::1a0d79ba-99a9-4ffc-bb02-a2067f6f93d6" providerId="AD" clId="Web-{AAF2FD64-60D7-46B4-B305-887F1ABD32E2}" dt="2022-03-24T13:51:22.437" v="788"/>
        <pc:sldMkLst>
          <pc:docMk/>
          <pc:sldMk cId="1038982187" sldId="616"/>
        </pc:sldMkLst>
      </pc:sldChg>
      <pc:sldChg chg="ord modNotes">
        <pc:chgData name="Merethe Anette Ryen" userId="S::merethear@uia.no::1a0d79ba-99a9-4ffc-bb02-a2067f6f93d6" providerId="AD" clId="Web-{AAF2FD64-60D7-46B4-B305-887F1ABD32E2}" dt="2022-03-24T13:39:19.231" v="562"/>
        <pc:sldMkLst>
          <pc:docMk/>
          <pc:sldMk cId="2732021727" sldId="633"/>
        </pc:sldMkLst>
      </pc:sldChg>
      <pc:sldChg chg="ord">
        <pc:chgData name="Merethe Anette Ryen" userId="S::merethear@uia.no::1a0d79ba-99a9-4ffc-bb02-a2067f6f93d6" providerId="AD" clId="Web-{AAF2FD64-60D7-46B4-B305-887F1ABD32E2}" dt="2022-03-24T13:31:20.265" v="402"/>
        <pc:sldMkLst>
          <pc:docMk/>
          <pc:sldMk cId="328872054" sldId="635"/>
        </pc:sldMkLst>
      </pc:sldChg>
      <pc:sldChg chg="delSp modSp ord">
        <pc:chgData name="Merethe Anette Ryen" userId="S::merethear@uia.no::1a0d79ba-99a9-4ffc-bb02-a2067f6f93d6" providerId="AD" clId="Web-{AAF2FD64-60D7-46B4-B305-887F1ABD32E2}" dt="2022-03-24T13:33:09.831" v="418" actId="20577"/>
        <pc:sldMkLst>
          <pc:docMk/>
          <pc:sldMk cId="4232647976" sldId="636"/>
        </pc:sldMkLst>
      </pc:sldChg>
      <pc:sldChg chg="modSp">
        <pc:chgData name="Merethe Anette Ryen" userId="S::merethear@uia.no::1a0d79ba-99a9-4ffc-bb02-a2067f6f93d6" providerId="AD" clId="Web-{AAF2FD64-60D7-46B4-B305-887F1ABD32E2}" dt="2022-03-24T13:23:05.784" v="384" actId="20577"/>
        <pc:sldMkLst>
          <pc:docMk/>
          <pc:sldMk cId="3444337606" sldId="637"/>
        </pc:sldMkLst>
      </pc:sldChg>
      <pc:sldChg chg="del">
        <pc:chgData name="Merethe Anette Ryen" userId="S::merethear@uia.no::1a0d79ba-99a9-4ffc-bb02-a2067f6f93d6" providerId="AD" clId="Web-{AAF2FD64-60D7-46B4-B305-887F1ABD32E2}" dt="2022-03-24T13:31:36.797" v="404"/>
        <pc:sldMkLst>
          <pc:docMk/>
          <pc:sldMk cId="1295070724" sldId="639"/>
        </pc:sldMkLst>
      </pc:sldChg>
      <pc:sldChg chg="del">
        <pc:chgData name="Merethe Anette Ryen" userId="S::merethear@uia.no::1a0d79ba-99a9-4ffc-bb02-a2067f6f93d6" providerId="AD" clId="Web-{AAF2FD64-60D7-46B4-B305-887F1ABD32E2}" dt="2022-03-24T13:31:03.015" v="401"/>
        <pc:sldMkLst>
          <pc:docMk/>
          <pc:sldMk cId="3722692787" sldId="641"/>
        </pc:sldMkLst>
      </pc:sldChg>
      <pc:sldChg chg="modSp">
        <pc:chgData name="Merethe Anette Ryen" userId="S::merethear@uia.no::1a0d79ba-99a9-4ffc-bb02-a2067f6f93d6" providerId="AD" clId="Web-{AAF2FD64-60D7-46B4-B305-887F1ABD32E2}" dt="2022-03-24T13:36:06.445" v="519" actId="20577"/>
        <pc:sldMkLst>
          <pc:docMk/>
          <pc:sldMk cId="15618543" sldId="642"/>
        </pc:sldMkLst>
      </pc:sldChg>
      <pc:sldChg chg="addSp delSp modSp modNotes">
        <pc:chgData name="Merethe Anette Ryen" userId="S::merethear@uia.no::1a0d79ba-99a9-4ffc-bb02-a2067f6f93d6" providerId="AD" clId="Web-{AAF2FD64-60D7-46B4-B305-887F1ABD32E2}" dt="2022-03-24T13:20:02.529" v="381" actId="1076"/>
        <pc:sldMkLst>
          <pc:docMk/>
          <pc:sldMk cId="2656009895" sldId="643"/>
        </pc:sldMkLst>
      </pc:sldChg>
      <pc:sldChg chg="modSp add replId">
        <pc:chgData name="Merethe Anette Ryen" userId="S::merethear@uia.no::1a0d79ba-99a9-4ffc-bb02-a2067f6f93d6" providerId="AD" clId="Web-{AAF2FD64-60D7-46B4-B305-887F1ABD32E2}" dt="2022-03-24T13:55:01.803" v="873" actId="20577"/>
        <pc:sldMkLst>
          <pc:docMk/>
          <pc:sldMk cId="687476664" sldId="644"/>
        </pc:sldMkLst>
      </pc:sldChg>
      <pc:sldChg chg="add replId">
        <pc:chgData name="Merethe Anette Ryen" userId="S::merethear@uia.no::1a0d79ba-99a9-4ffc-bb02-a2067f6f93d6" providerId="AD" clId="Web-{AAF2FD64-60D7-46B4-B305-887F1ABD32E2}" dt="2022-03-24T13:32:51.736" v="405"/>
        <pc:sldMkLst>
          <pc:docMk/>
          <pc:sldMk cId="395828971" sldId="645"/>
        </pc:sldMkLst>
      </pc:sldChg>
    </pc:docChg>
  </pc:docChgLst>
  <pc:docChgLst>
    <pc:chgData name="Merethe Anette Ryen" userId="S::merethear@uia.no::1a0d79ba-99a9-4ffc-bb02-a2067f6f93d6" providerId="AD" clId="Web-{BCCF34FA-CF0F-4CBE-81AB-010418FE7E47}"/>
    <pc:docChg chg="delSld modSld">
      <pc:chgData name="Merethe Anette Ryen" userId="S::merethear@uia.no::1a0d79ba-99a9-4ffc-bb02-a2067f6f93d6" providerId="AD" clId="Web-{BCCF34FA-CF0F-4CBE-81AB-010418FE7E47}" dt="2022-04-04T09:54:21.271" v="45"/>
      <pc:docMkLst>
        <pc:docMk/>
      </pc:docMkLst>
      <pc:sldChg chg="modSp">
        <pc:chgData name="Merethe Anette Ryen" userId="S::merethear@uia.no::1a0d79ba-99a9-4ffc-bb02-a2067f6f93d6" providerId="AD" clId="Web-{BCCF34FA-CF0F-4CBE-81AB-010418FE7E47}" dt="2022-04-04T09:53:06.191" v="38" actId="20577"/>
        <pc:sldMkLst>
          <pc:docMk/>
          <pc:sldMk cId="1032388041" sldId="274"/>
        </pc:sldMkLst>
      </pc:sldChg>
      <pc:sldChg chg="del">
        <pc:chgData name="Merethe Anette Ryen" userId="S::merethear@uia.no::1a0d79ba-99a9-4ffc-bb02-a2067f6f93d6" providerId="AD" clId="Web-{BCCF34FA-CF0F-4CBE-81AB-010418FE7E47}" dt="2022-04-04T09:52:13.939" v="14"/>
        <pc:sldMkLst>
          <pc:docMk/>
          <pc:sldMk cId="756669445" sldId="513"/>
        </pc:sldMkLst>
      </pc:sldChg>
      <pc:sldChg chg="del">
        <pc:chgData name="Merethe Anette Ryen" userId="S::merethear@uia.no::1a0d79ba-99a9-4ffc-bb02-a2067f6f93d6" providerId="AD" clId="Web-{BCCF34FA-CF0F-4CBE-81AB-010418FE7E47}" dt="2022-04-04T09:54:10.927" v="41"/>
        <pc:sldMkLst>
          <pc:docMk/>
          <pc:sldMk cId="2998803024" sldId="608"/>
        </pc:sldMkLst>
      </pc:sldChg>
      <pc:sldChg chg="modSp">
        <pc:chgData name="Merethe Anette Ryen" userId="S::merethear@uia.no::1a0d79ba-99a9-4ffc-bb02-a2067f6f93d6" providerId="AD" clId="Web-{BCCF34FA-CF0F-4CBE-81AB-010418FE7E47}" dt="2022-04-04T09:51:27.423" v="13" actId="20577"/>
        <pc:sldMkLst>
          <pc:docMk/>
          <pc:sldMk cId="1038982187" sldId="616"/>
        </pc:sldMkLst>
      </pc:sldChg>
      <pc:sldChg chg="modSp">
        <pc:chgData name="Merethe Anette Ryen" userId="S::merethear@uia.no::1a0d79ba-99a9-4ffc-bb02-a2067f6f93d6" providerId="AD" clId="Web-{BCCF34FA-CF0F-4CBE-81AB-010418FE7E47}" dt="2022-04-04T09:53:54.348" v="40" actId="20577"/>
        <pc:sldMkLst>
          <pc:docMk/>
          <pc:sldMk cId="4232647976" sldId="636"/>
        </pc:sldMkLst>
      </pc:sldChg>
      <pc:sldChg chg="del">
        <pc:chgData name="Merethe Anette Ryen" userId="S::merethear@uia.no::1a0d79ba-99a9-4ffc-bb02-a2067f6f93d6" providerId="AD" clId="Web-{BCCF34FA-CF0F-4CBE-81AB-010418FE7E47}" dt="2022-04-04T09:54:10.927" v="42"/>
        <pc:sldMkLst>
          <pc:docMk/>
          <pc:sldMk cId="15618543" sldId="642"/>
        </pc:sldMkLst>
      </pc:sldChg>
      <pc:sldChg chg="del">
        <pc:chgData name="Merethe Anette Ryen" userId="S::merethear@uia.no::1a0d79ba-99a9-4ffc-bb02-a2067f6f93d6" providerId="AD" clId="Web-{BCCF34FA-CF0F-4CBE-81AB-010418FE7E47}" dt="2022-04-04T09:54:10.927" v="43"/>
        <pc:sldMkLst>
          <pc:docMk/>
          <pc:sldMk cId="2656009895" sldId="643"/>
        </pc:sldMkLst>
      </pc:sldChg>
      <pc:sldChg chg="del">
        <pc:chgData name="Merethe Anette Ryen" userId="S::merethear@uia.no::1a0d79ba-99a9-4ffc-bb02-a2067f6f93d6" providerId="AD" clId="Web-{BCCF34FA-CF0F-4CBE-81AB-010418FE7E47}" dt="2022-04-04T09:54:13.802" v="44"/>
        <pc:sldMkLst>
          <pc:docMk/>
          <pc:sldMk cId="392011731" sldId="646"/>
        </pc:sldMkLst>
      </pc:sldChg>
      <pc:sldChg chg="del">
        <pc:chgData name="Merethe Anette Ryen" userId="S::merethear@uia.no::1a0d79ba-99a9-4ffc-bb02-a2067f6f93d6" providerId="AD" clId="Web-{BCCF34FA-CF0F-4CBE-81AB-010418FE7E47}" dt="2022-04-04T09:54:21.271" v="45"/>
        <pc:sldMkLst>
          <pc:docMk/>
          <pc:sldMk cId="2083976786" sldId="648"/>
        </pc:sldMkLst>
      </pc:sldChg>
      <pc:sldChg chg="del">
        <pc:chgData name="Merethe Anette Ryen" userId="S::merethear@uia.no::1a0d79ba-99a9-4ffc-bb02-a2067f6f93d6" providerId="AD" clId="Web-{BCCF34FA-CF0F-4CBE-81AB-010418FE7E47}" dt="2022-04-04T09:52:13.939" v="16"/>
        <pc:sldMkLst>
          <pc:docMk/>
          <pc:sldMk cId="3421155599" sldId="649"/>
        </pc:sldMkLst>
      </pc:sldChg>
      <pc:sldChg chg="del">
        <pc:chgData name="Merethe Anette Ryen" userId="S::merethear@uia.no::1a0d79ba-99a9-4ffc-bb02-a2067f6f93d6" providerId="AD" clId="Web-{BCCF34FA-CF0F-4CBE-81AB-010418FE7E47}" dt="2022-04-04T09:52:13.939" v="15"/>
        <pc:sldMkLst>
          <pc:docMk/>
          <pc:sldMk cId="982403725" sldId="650"/>
        </pc:sldMkLst>
      </pc:sldChg>
    </pc:docChg>
  </pc:docChgLst>
  <pc:docChgLst>
    <pc:chgData name="Merethe Anette Ryen" userId="S::merethear@uia.no::1a0d79ba-99a9-4ffc-bb02-a2067f6f93d6" providerId="AD" clId="Web-{925C88C0-5F6D-48BA-9E16-89BA3762D8D3}"/>
    <pc:docChg chg="modSld">
      <pc:chgData name="Merethe Anette Ryen" userId="S::merethear@uia.no::1a0d79ba-99a9-4ffc-bb02-a2067f6f93d6" providerId="AD" clId="Web-{925C88C0-5F6D-48BA-9E16-89BA3762D8D3}" dt="2023-03-08T12:37:29.054" v="3" actId="20577"/>
      <pc:docMkLst>
        <pc:docMk/>
      </pc:docMkLst>
      <pc:sldChg chg="modSp">
        <pc:chgData name="Merethe Anette Ryen" userId="S::merethear@uia.no::1a0d79ba-99a9-4ffc-bb02-a2067f6f93d6" providerId="AD" clId="Web-{925C88C0-5F6D-48BA-9E16-89BA3762D8D3}" dt="2023-03-08T12:37:29.054" v="3" actId="20577"/>
        <pc:sldMkLst>
          <pc:docMk/>
          <pc:sldMk cId="155699299" sldId="2147374747"/>
        </pc:sldMkLst>
      </pc:sldChg>
    </pc:docChg>
  </pc:docChgLst>
  <pc:docChgLst>
    <pc:chgData name="Merethe Anette Ryen" userId="S::merethear@uia.no::1a0d79ba-99a9-4ffc-bb02-a2067f6f93d6" providerId="AD" clId="Web-{3415A214-43CA-4F43-8869-23B622B3C9B3}"/>
    <pc:docChg chg="delSld modSld">
      <pc:chgData name="Merethe Anette Ryen" userId="S::merethear@uia.no::1a0d79ba-99a9-4ffc-bb02-a2067f6f93d6" providerId="AD" clId="Web-{3415A214-43CA-4F43-8869-23B622B3C9B3}" dt="2022-08-26T10:22:10.117" v="45"/>
      <pc:docMkLst>
        <pc:docMk/>
      </pc:docMkLst>
      <pc:sldChg chg="del">
        <pc:chgData name="Merethe Anette Ryen" userId="S::merethear@uia.no::1a0d79ba-99a9-4ffc-bb02-a2067f6f93d6" providerId="AD" clId="Web-{3415A214-43CA-4F43-8869-23B622B3C9B3}" dt="2022-08-26T10:20:52.554" v="13"/>
        <pc:sldMkLst>
          <pc:docMk/>
          <pc:sldMk cId="1032388041" sldId="274"/>
        </pc:sldMkLst>
      </pc:sldChg>
      <pc:sldChg chg="del">
        <pc:chgData name="Merethe Anette Ryen" userId="S::merethear@uia.no::1a0d79ba-99a9-4ffc-bb02-a2067f6f93d6" providerId="AD" clId="Web-{3415A214-43CA-4F43-8869-23B622B3C9B3}" dt="2022-08-26T10:18:24.662" v="4"/>
        <pc:sldMkLst>
          <pc:docMk/>
          <pc:sldMk cId="385058923" sldId="506"/>
        </pc:sldMkLst>
      </pc:sldChg>
      <pc:sldChg chg="del">
        <pc:chgData name="Merethe Anette Ryen" userId="S::merethear@uia.no::1a0d79ba-99a9-4ffc-bb02-a2067f6f93d6" providerId="AD" clId="Web-{3415A214-43CA-4F43-8869-23B622B3C9B3}" dt="2022-08-26T10:20:52.554" v="11"/>
        <pc:sldMkLst>
          <pc:docMk/>
          <pc:sldMk cId="1296606219" sldId="570"/>
        </pc:sldMkLst>
      </pc:sldChg>
      <pc:sldChg chg="del">
        <pc:chgData name="Merethe Anette Ryen" userId="S::merethear@uia.no::1a0d79ba-99a9-4ffc-bb02-a2067f6f93d6" providerId="AD" clId="Web-{3415A214-43CA-4F43-8869-23B622B3C9B3}" dt="2022-08-26T10:21:25.101" v="20"/>
        <pc:sldMkLst>
          <pc:docMk/>
          <pc:sldMk cId="395828971" sldId="645"/>
        </pc:sldMkLst>
      </pc:sldChg>
      <pc:sldChg chg="del">
        <pc:chgData name="Merethe Anette Ryen" userId="S::merethear@uia.no::1a0d79ba-99a9-4ffc-bb02-a2067f6f93d6" providerId="AD" clId="Web-{3415A214-43CA-4F43-8869-23B622B3C9B3}" dt="2022-08-26T10:18:17.209" v="1"/>
        <pc:sldMkLst>
          <pc:docMk/>
          <pc:sldMk cId="3421155599" sldId="649"/>
        </pc:sldMkLst>
      </pc:sldChg>
      <pc:sldChg chg="del">
        <pc:chgData name="Merethe Anette Ryen" userId="S::merethear@uia.no::1a0d79ba-99a9-4ffc-bb02-a2067f6f93d6" providerId="AD" clId="Web-{3415A214-43CA-4F43-8869-23B622B3C9B3}" dt="2022-08-26T10:18:17.209" v="0"/>
        <pc:sldMkLst>
          <pc:docMk/>
          <pc:sldMk cId="982403725" sldId="650"/>
        </pc:sldMkLst>
      </pc:sldChg>
      <pc:sldChg chg="del">
        <pc:chgData name="Merethe Anette Ryen" userId="S::merethear@uia.no::1a0d79ba-99a9-4ffc-bb02-a2067f6f93d6" providerId="AD" clId="Web-{3415A214-43CA-4F43-8869-23B622B3C9B3}" dt="2022-08-26T10:18:24.662" v="5"/>
        <pc:sldMkLst>
          <pc:docMk/>
          <pc:sldMk cId="3666750332" sldId="651"/>
        </pc:sldMkLst>
      </pc:sldChg>
      <pc:sldChg chg="del">
        <pc:chgData name="Merethe Anette Ryen" userId="S::merethear@uia.no::1a0d79ba-99a9-4ffc-bb02-a2067f6f93d6" providerId="AD" clId="Web-{3415A214-43CA-4F43-8869-23B622B3C9B3}" dt="2022-08-26T10:18:17.209" v="3"/>
        <pc:sldMkLst>
          <pc:docMk/>
          <pc:sldMk cId="902008106" sldId="2147374556"/>
        </pc:sldMkLst>
      </pc:sldChg>
      <pc:sldChg chg="del">
        <pc:chgData name="Merethe Anette Ryen" userId="S::merethear@uia.no::1a0d79ba-99a9-4ffc-bb02-a2067f6f93d6" providerId="AD" clId="Web-{3415A214-43CA-4F43-8869-23B622B3C9B3}" dt="2022-08-26T10:20:35.897" v="7"/>
        <pc:sldMkLst>
          <pc:docMk/>
          <pc:sldMk cId="4096004787" sldId="2147374558"/>
        </pc:sldMkLst>
      </pc:sldChg>
      <pc:sldChg chg="del">
        <pc:chgData name="Merethe Anette Ryen" userId="S::merethear@uia.no::1a0d79ba-99a9-4ffc-bb02-a2067f6f93d6" providerId="AD" clId="Web-{3415A214-43CA-4F43-8869-23B622B3C9B3}" dt="2022-08-26T10:20:35.897" v="6"/>
        <pc:sldMkLst>
          <pc:docMk/>
          <pc:sldMk cId="469665742" sldId="2147374559"/>
        </pc:sldMkLst>
      </pc:sldChg>
      <pc:sldChg chg="del">
        <pc:chgData name="Merethe Anette Ryen" userId="S::merethear@uia.no::1a0d79ba-99a9-4ffc-bb02-a2067f6f93d6" providerId="AD" clId="Web-{3415A214-43CA-4F43-8869-23B622B3C9B3}" dt="2022-08-26T10:21:25.101" v="19"/>
        <pc:sldMkLst>
          <pc:docMk/>
          <pc:sldMk cId="3422907646" sldId="2147374561"/>
        </pc:sldMkLst>
      </pc:sldChg>
      <pc:sldChg chg="del">
        <pc:chgData name="Merethe Anette Ryen" userId="S::merethear@uia.no::1a0d79ba-99a9-4ffc-bb02-a2067f6f93d6" providerId="AD" clId="Web-{3415A214-43CA-4F43-8869-23B622B3C9B3}" dt="2022-08-26T10:18:17.209" v="2"/>
        <pc:sldMkLst>
          <pc:docMk/>
          <pc:sldMk cId="3160256720" sldId="2147374563"/>
        </pc:sldMkLst>
      </pc:sldChg>
      <pc:sldChg chg="del">
        <pc:chgData name="Merethe Anette Ryen" userId="S::merethear@uia.no::1a0d79ba-99a9-4ffc-bb02-a2067f6f93d6" providerId="AD" clId="Web-{3415A214-43CA-4F43-8869-23B622B3C9B3}" dt="2022-08-26T10:21:05.507" v="16"/>
        <pc:sldMkLst>
          <pc:docMk/>
          <pc:sldMk cId="498394197" sldId="2147374566"/>
        </pc:sldMkLst>
      </pc:sldChg>
      <pc:sldChg chg="del">
        <pc:chgData name="Merethe Anette Ryen" userId="S::merethear@uia.no::1a0d79ba-99a9-4ffc-bb02-a2067f6f93d6" providerId="AD" clId="Web-{3415A214-43CA-4F43-8869-23B622B3C9B3}" dt="2022-08-26T10:21:05.507" v="18"/>
        <pc:sldMkLst>
          <pc:docMk/>
          <pc:sldMk cId="3000317915" sldId="2147374567"/>
        </pc:sldMkLst>
      </pc:sldChg>
      <pc:sldChg chg="del">
        <pc:chgData name="Merethe Anette Ryen" userId="S::merethear@uia.no::1a0d79ba-99a9-4ffc-bb02-a2067f6f93d6" providerId="AD" clId="Web-{3415A214-43CA-4F43-8869-23B622B3C9B3}" dt="2022-08-26T10:21:05.491" v="15"/>
        <pc:sldMkLst>
          <pc:docMk/>
          <pc:sldMk cId="1407368484" sldId="2147374568"/>
        </pc:sldMkLst>
      </pc:sldChg>
      <pc:sldChg chg="del">
        <pc:chgData name="Merethe Anette Ryen" userId="S::merethear@uia.no::1a0d79ba-99a9-4ffc-bb02-a2067f6f93d6" providerId="AD" clId="Web-{3415A214-43CA-4F43-8869-23B622B3C9B3}" dt="2022-08-26T10:20:52.554" v="12"/>
        <pc:sldMkLst>
          <pc:docMk/>
          <pc:sldMk cId="645862851" sldId="2147374570"/>
        </pc:sldMkLst>
      </pc:sldChg>
      <pc:sldChg chg="del">
        <pc:chgData name="Merethe Anette Ryen" userId="S::merethear@uia.no::1a0d79ba-99a9-4ffc-bb02-a2067f6f93d6" providerId="AD" clId="Web-{3415A214-43CA-4F43-8869-23B622B3C9B3}" dt="2022-08-26T10:20:52.554" v="10"/>
        <pc:sldMkLst>
          <pc:docMk/>
          <pc:sldMk cId="1407275225" sldId="2147374571"/>
        </pc:sldMkLst>
      </pc:sldChg>
      <pc:sldChg chg="del">
        <pc:chgData name="Merethe Anette Ryen" userId="S::merethear@uia.no::1a0d79ba-99a9-4ffc-bb02-a2067f6f93d6" providerId="AD" clId="Web-{3415A214-43CA-4F43-8869-23B622B3C9B3}" dt="2022-08-26T10:20:52.554" v="9"/>
        <pc:sldMkLst>
          <pc:docMk/>
          <pc:sldMk cId="2481899166" sldId="2147374572"/>
        </pc:sldMkLst>
      </pc:sldChg>
      <pc:sldChg chg="del">
        <pc:chgData name="Merethe Anette Ryen" userId="S::merethear@uia.no::1a0d79ba-99a9-4ffc-bb02-a2067f6f93d6" providerId="AD" clId="Web-{3415A214-43CA-4F43-8869-23B622B3C9B3}" dt="2022-08-26T10:21:05.507" v="17"/>
        <pc:sldMkLst>
          <pc:docMk/>
          <pc:sldMk cId="3248577633" sldId="2147374573"/>
        </pc:sldMkLst>
      </pc:sldChg>
      <pc:sldChg chg="del">
        <pc:chgData name="Merethe Anette Ryen" userId="S::merethear@uia.no::1a0d79ba-99a9-4ffc-bb02-a2067f6f93d6" providerId="AD" clId="Web-{3415A214-43CA-4F43-8869-23B622B3C9B3}" dt="2022-08-26T10:21:05.491" v="14"/>
        <pc:sldMkLst>
          <pc:docMk/>
          <pc:sldMk cId="3683982116" sldId="2147374574"/>
        </pc:sldMkLst>
      </pc:sldChg>
      <pc:sldChg chg="modSp">
        <pc:chgData name="Merethe Anette Ryen" userId="S::merethear@uia.no::1a0d79ba-99a9-4ffc-bb02-a2067f6f93d6" providerId="AD" clId="Web-{3415A214-43CA-4F43-8869-23B622B3C9B3}" dt="2022-08-26T10:22:07.554" v="44" actId="20577"/>
        <pc:sldMkLst>
          <pc:docMk/>
          <pc:sldMk cId="2457360883" sldId="2147374575"/>
        </pc:sldMkLst>
      </pc:sldChg>
      <pc:sldChg chg="del">
        <pc:chgData name="Merethe Anette Ryen" userId="S::merethear@uia.no::1a0d79ba-99a9-4ffc-bb02-a2067f6f93d6" providerId="AD" clId="Web-{3415A214-43CA-4F43-8869-23B622B3C9B3}" dt="2022-08-26T10:20:52.554" v="8"/>
        <pc:sldMkLst>
          <pc:docMk/>
          <pc:sldMk cId="3905172052" sldId="2147374576"/>
        </pc:sldMkLst>
      </pc:sldChg>
      <pc:sldChg chg="del">
        <pc:chgData name="Merethe Anette Ryen" userId="S::merethear@uia.no::1a0d79ba-99a9-4ffc-bb02-a2067f6f93d6" providerId="AD" clId="Web-{3415A214-43CA-4F43-8869-23B622B3C9B3}" dt="2022-08-26T10:22:10.117" v="45"/>
        <pc:sldMkLst>
          <pc:docMk/>
          <pc:sldMk cId="368194438" sldId="2147374578"/>
        </pc:sldMkLst>
      </pc:sldChg>
    </pc:docChg>
  </pc:docChgLst>
  <pc:docChgLst>
    <pc:chgData name="Merethe Anette Ryen" userId="S::merethear@uia.no::1a0d79ba-99a9-4ffc-bb02-a2067f6f93d6" providerId="AD" clId="Web-{847AB9FA-293B-4B02-967A-9F0955866AFF}"/>
    <pc:docChg chg="addSld delSld modSld">
      <pc:chgData name="Merethe Anette Ryen" userId="S::merethear@uia.no::1a0d79ba-99a9-4ffc-bb02-a2067f6f93d6" providerId="AD" clId="Web-{847AB9FA-293B-4B02-967A-9F0955866AFF}" dt="2022-03-24T19:59:05.710" v="9"/>
      <pc:docMkLst>
        <pc:docMk/>
      </pc:docMkLst>
      <pc:sldChg chg="modNotes">
        <pc:chgData name="Merethe Anette Ryen" userId="S::merethear@uia.no::1a0d79ba-99a9-4ffc-bb02-a2067f6f93d6" providerId="AD" clId="Web-{847AB9FA-293B-4B02-967A-9F0955866AFF}" dt="2022-03-24T19:58:23.709" v="7"/>
        <pc:sldMkLst>
          <pc:docMk/>
          <pc:sldMk cId="1038982187" sldId="616"/>
        </pc:sldMkLst>
      </pc:sldChg>
      <pc:sldChg chg="new del">
        <pc:chgData name="Merethe Anette Ryen" userId="S::merethear@uia.no::1a0d79ba-99a9-4ffc-bb02-a2067f6f93d6" providerId="AD" clId="Web-{847AB9FA-293B-4B02-967A-9F0955866AFF}" dt="2022-03-24T19:59:05.710" v="9"/>
        <pc:sldMkLst>
          <pc:docMk/>
          <pc:sldMk cId="707417233" sldId="647"/>
        </pc:sldMkLst>
      </pc:sldChg>
    </pc:docChg>
  </pc:docChgLst>
  <pc:docChgLst>
    <pc:chgData name="Merethe Anette Ryen" userId="S::merethear@uia.no::1a0d79ba-99a9-4ffc-bb02-a2067f6f93d6" providerId="AD" clId="Web-{E004444E-6BA2-481B-9A1A-7F75C3C2BBEB}"/>
    <pc:docChg chg="addSld modSld sldOrd">
      <pc:chgData name="Merethe Anette Ryen" userId="S::merethear@uia.no::1a0d79ba-99a9-4ffc-bb02-a2067f6f93d6" providerId="AD" clId="Web-{E004444E-6BA2-481B-9A1A-7F75C3C2BBEB}" dt="2022-03-25T09:03:41.725" v="842" actId="20577"/>
      <pc:docMkLst>
        <pc:docMk/>
      </pc:docMkLst>
      <pc:sldChg chg="modNotes">
        <pc:chgData name="Merethe Anette Ryen" userId="S::merethear@uia.no::1a0d79ba-99a9-4ffc-bb02-a2067f6f93d6" providerId="AD" clId="Web-{E004444E-6BA2-481B-9A1A-7F75C3C2BBEB}" dt="2022-03-25T08:41:09.547" v="610"/>
        <pc:sldMkLst>
          <pc:docMk/>
          <pc:sldMk cId="756669445" sldId="513"/>
        </pc:sldMkLst>
      </pc:sldChg>
      <pc:sldChg chg="modNotes">
        <pc:chgData name="Merethe Anette Ryen" userId="S::merethear@uia.no::1a0d79ba-99a9-4ffc-bb02-a2067f6f93d6" providerId="AD" clId="Web-{E004444E-6BA2-481B-9A1A-7F75C3C2BBEB}" dt="2022-03-25T08:34:03.536" v="539"/>
        <pc:sldMkLst>
          <pc:docMk/>
          <pc:sldMk cId="1038982187" sldId="616"/>
        </pc:sldMkLst>
      </pc:sldChg>
      <pc:sldChg chg="modSp">
        <pc:chgData name="Merethe Anette Ryen" userId="S::merethear@uia.no::1a0d79ba-99a9-4ffc-bb02-a2067f6f93d6" providerId="AD" clId="Web-{E004444E-6BA2-481B-9A1A-7F75C3C2BBEB}" dt="2022-03-25T09:03:41.725" v="842" actId="20577"/>
        <pc:sldMkLst>
          <pc:docMk/>
          <pc:sldMk cId="15618543" sldId="642"/>
        </pc:sldMkLst>
      </pc:sldChg>
      <pc:sldChg chg="modNotes">
        <pc:chgData name="Merethe Anette Ryen" userId="S::merethear@uia.no::1a0d79ba-99a9-4ffc-bb02-a2067f6f93d6" providerId="AD" clId="Web-{E004444E-6BA2-481B-9A1A-7F75C3C2BBEB}" dt="2022-03-25T08:58:25.107" v="766"/>
        <pc:sldMkLst>
          <pc:docMk/>
          <pc:sldMk cId="2656009895" sldId="643"/>
        </pc:sldMkLst>
      </pc:sldChg>
      <pc:sldChg chg="modSp">
        <pc:chgData name="Merethe Anette Ryen" userId="S::merethear@uia.no::1a0d79ba-99a9-4ffc-bb02-a2067f6f93d6" providerId="AD" clId="Web-{E004444E-6BA2-481B-9A1A-7F75C3C2BBEB}" dt="2022-03-25T08:59:00.045" v="769" actId="20577"/>
        <pc:sldMkLst>
          <pc:docMk/>
          <pc:sldMk cId="687476664" sldId="644"/>
        </pc:sldMkLst>
      </pc:sldChg>
      <pc:sldChg chg="modSp">
        <pc:chgData name="Merethe Anette Ryen" userId="S::merethear@uia.no::1a0d79ba-99a9-4ffc-bb02-a2067f6f93d6" providerId="AD" clId="Web-{E004444E-6BA2-481B-9A1A-7F75C3C2BBEB}" dt="2022-03-25T08:35:05.256" v="567" actId="20577"/>
        <pc:sldMkLst>
          <pc:docMk/>
          <pc:sldMk cId="2062943582" sldId="647"/>
        </pc:sldMkLst>
      </pc:sldChg>
      <pc:sldChg chg="addSp delSp modSp add ord replId">
        <pc:chgData name="Merethe Anette Ryen" userId="S::merethear@uia.no::1a0d79ba-99a9-4ffc-bb02-a2067f6f93d6" providerId="AD" clId="Web-{E004444E-6BA2-481B-9A1A-7F75C3C2BBEB}" dt="2022-03-25T09:00:28.454" v="804" actId="20577"/>
        <pc:sldMkLst>
          <pc:docMk/>
          <pc:sldMk cId="2083976786" sldId="648"/>
        </pc:sldMkLst>
      </pc:sldChg>
      <pc:sldChg chg="addSp delSp modSp add ord replId modNotes">
        <pc:chgData name="Merethe Anette Ryen" userId="S::merethear@uia.no::1a0d79ba-99a9-4ffc-bb02-a2067f6f93d6" providerId="AD" clId="Web-{E004444E-6BA2-481B-9A1A-7F75C3C2BBEB}" dt="2022-03-25T08:34:18.942" v="550"/>
        <pc:sldMkLst>
          <pc:docMk/>
          <pc:sldMk cId="3421155599" sldId="649"/>
        </pc:sldMkLst>
      </pc:sldChg>
      <pc:sldChg chg="modSp add replId modNotes">
        <pc:chgData name="Merethe Anette Ryen" userId="S::merethear@uia.no::1a0d79ba-99a9-4ffc-bb02-a2067f6f93d6" providerId="AD" clId="Web-{E004444E-6BA2-481B-9A1A-7F75C3C2BBEB}" dt="2022-03-25T08:38:27.496" v="602"/>
        <pc:sldMkLst>
          <pc:docMk/>
          <pc:sldMk cId="982403725" sldId="650"/>
        </pc:sldMkLst>
      </pc:sldChg>
    </pc:docChg>
  </pc:docChgLst>
  <pc:docChgLst>
    <pc:chgData name="Merethe Anette Ryen" userId="1a0d79ba-99a9-4ffc-bb02-a2067f6f93d6" providerId="ADAL" clId="{2F5054E7-98CC-45C1-AB89-F0A8D48555F9}"/>
    <pc:docChg chg="undo redo custSel addSld delSld modSld sldOrd">
      <pc:chgData name="Merethe Anette Ryen" userId="1a0d79ba-99a9-4ffc-bb02-a2067f6f93d6" providerId="ADAL" clId="{2F5054E7-98CC-45C1-AB89-F0A8D48555F9}" dt="2022-01-21T12:31:26.932" v="72831" actId="20577"/>
      <pc:docMkLst>
        <pc:docMk/>
      </pc:docMkLst>
      <pc:sldChg chg="addSp delSp modSp add del mod modNotesTx">
        <pc:chgData name="Merethe Anette Ryen" userId="1a0d79ba-99a9-4ffc-bb02-a2067f6f93d6" providerId="ADAL" clId="{2F5054E7-98CC-45C1-AB89-F0A8D48555F9}" dt="2022-01-21T12:29:22.001" v="72746" actId="20577"/>
        <pc:sldMkLst>
          <pc:docMk/>
          <pc:sldMk cId="1032388041" sldId="274"/>
        </pc:sldMkLst>
      </pc:sldChg>
      <pc:sldChg chg="add ord modNotesTx">
        <pc:chgData name="Merethe Anette Ryen" userId="1a0d79ba-99a9-4ffc-bb02-a2067f6f93d6" providerId="ADAL" clId="{2F5054E7-98CC-45C1-AB89-F0A8D48555F9}" dt="2022-01-21T12:25:55.539" v="72555" actId="113"/>
        <pc:sldMkLst>
          <pc:docMk/>
          <pc:sldMk cId="756669445" sldId="513"/>
        </pc:sldMkLst>
      </pc:sldChg>
      <pc:sldChg chg="addSp delSp modSp add mod ord modShow">
        <pc:chgData name="Merethe Anette Ryen" userId="1a0d79ba-99a9-4ffc-bb02-a2067f6f93d6" providerId="ADAL" clId="{2F5054E7-98CC-45C1-AB89-F0A8D48555F9}" dt="2022-01-21T12:22:05.814" v="72232" actId="20577"/>
        <pc:sldMkLst>
          <pc:docMk/>
          <pc:sldMk cId="1629239708" sldId="615"/>
        </pc:sldMkLst>
      </pc:sldChg>
      <pc:sldChg chg="modSp add mod">
        <pc:chgData name="Merethe Anette Ryen" userId="1a0d79ba-99a9-4ffc-bb02-a2067f6f93d6" providerId="ADAL" clId="{2F5054E7-98CC-45C1-AB89-F0A8D48555F9}" dt="2022-01-21T12:04:43.615" v="71765" actId="20577"/>
        <pc:sldMkLst>
          <pc:docMk/>
          <pc:sldMk cId="1038982187" sldId="616"/>
        </pc:sldMkLst>
      </pc:sldChg>
      <pc:sldMasterChg chg="delSldLayout">
        <pc:chgData name="Merethe Anette Ryen" userId="1a0d79ba-99a9-4ffc-bb02-a2067f6f93d6" providerId="ADAL" clId="{2F5054E7-98CC-45C1-AB89-F0A8D48555F9}" dt="2022-01-20T23:16:37.970" v="59480" actId="2696"/>
        <pc:sldMasterMkLst>
          <pc:docMk/>
          <pc:sldMasterMk cId="1025947034" sldId="2147483648"/>
        </pc:sldMasterMkLst>
      </pc:sldMasterChg>
    </pc:docChg>
  </pc:docChgLst>
  <pc:docChgLst>
    <pc:chgData name="Greta Hilding" userId="e340b5e1-9405-46f9-a5f4-ac04561009e2" providerId="ADAL" clId="{1128B1F9-E1B5-4ECE-B65F-727E1355073D}"/>
    <pc:docChg chg="undo redo custSel modSld">
      <pc:chgData name="Greta Hilding" userId="e340b5e1-9405-46f9-a5f4-ac04561009e2" providerId="ADAL" clId="{1128B1F9-E1B5-4ECE-B65F-727E1355073D}" dt="2023-01-12T09:02:10.921" v="160"/>
      <pc:docMkLst>
        <pc:docMk/>
      </pc:docMkLst>
      <pc:sldChg chg="addCm">
        <pc:chgData name="Greta Hilding" userId="e340b5e1-9405-46f9-a5f4-ac04561009e2" providerId="ADAL" clId="{1128B1F9-E1B5-4ECE-B65F-727E1355073D}" dt="2023-01-12T09:02:10.921" v="160"/>
        <pc:sldMkLst>
          <pc:docMk/>
          <pc:sldMk cId="3831654902" sldId="2147374654"/>
        </pc:sldMkLst>
      </pc:sldChg>
      <pc:sldChg chg="addCm modCm">
        <pc:chgData name="Greta Hilding" userId="e340b5e1-9405-46f9-a5f4-ac04561009e2" providerId="ADAL" clId="{1128B1F9-E1B5-4ECE-B65F-727E1355073D}" dt="2023-01-12T07:46:39.827" v="142"/>
        <pc:sldMkLst>
          <pc:docMk/>
          <pc:sldMk cId="123381338" sldId="2147374661"/>
        </pc:sldMkLst>
      </pc:sldChg>
      <pc:sldChg chg="addCm delCm modCm">
        <pc:chgData name="Greta Hilding" userId="e340b5e1-9405-46f9-a5f4-ac04561009e2" providerId="ADAL" clId="{1128B1F9-E1B5-4ECE-B65F-727E1355073D}" dt="2023-01-12T07:52:57.527" v="149"/>
        <pc:sldMkLst>
          <pc:docMk/>
          <pc:sldMk cId="2977622334" sldId="2147374669"/>
        </pc:sldMkLst>
      </pc:sldChg>
      <pc:sldChg chg="addCm">
        <pc:chgData name="Greta Hilding" userId="e340b5e1-9405-46f9-a5f4-ac04561009e2" providerId="ADAL" clId="{1128B1F9-E1B5-4ECE-B65F-727E1355073D}" dt="2023-01-12T07:48:30.240" v="143"/>
        <pc:sldMkLst>
          <pc:docMk/>
          <pc:sldMk cId="3002960549" sldId="2147374671"/>
        </pc:sldMkLst>
      </pc:sldChg>
      <pc:sldChg chg="modSp mod delCm modCm">
        <pc:chgData name="Greta Hilding" userId="e340b5e1-9405-46f9-a5f4-ac04561009e2" providerId="ADAL" clId="{1128B1F9-E1B5-4ECE-B65F-727E1355073D}" dt="2023-01-12T07:31:18.254" v="102" actId="20577"/>
        <pc:sldMkLst>
          <pc:docMk/>
          <pc:sldMk cId="3797389154" sldId="2147374705"/>
        </pc:sldMkLst>
      </pc:sldChg>
      <pc:sldChg chg="modSp mod addCm">
        <pc:chgData name="Greta Hilding" userId="e340b5e1-9405-46f9-a5f4-ac04561009e2" providerId="ADAL" clId="{1128B1F9-E1B5-4ECE-B65F-727E1355073D}" dt="2023-01-12T07:40:53.915" v="139"/>
        <pc:sldMkLst>
          <pc:docMk/>
          <pc:sldMk cId="1986306149" sldId="2147374708"/>
        </pc:sldMkLst>
      </pc:sldChg>
      <pc:sldChg chg="modSp mod addCm">
        <pc:chgData name="Greta Hilding" userId="e340b5e1-9405-46f9-a5f4-ac04561009e2" providerId="ADAL" clId="{1128B1F9-E1B5-4ECE-B65F-727E1355073D}" dt="2023-01-12T09:01:01.075" v="159"/>
        <pc:sldMkLst>
          <pc:docMk/>
          <pc:sldMk cId="4210626817" sldId="2147374710"/>
        </pc:sldMkLst>
      </pc:sldChg>
    </pc:docChg>
  </pc:docChgLst>
  <pc:docChgLst>
    <pc:chgData name="Merethe Anette Ryen" userId="S::merethear@uia.no::1a0d79ba-99a9-4ffc-bb02-a2067f6f93d6" providerId="AD" clId="Web-{F0ADD3A8-5C0B-4D44-B7E8-D43068E12125}"/>
    <pc:docChg chg="addSld modSld sldOrd modMainMaster modSection">
      <pc:chgData name="Merethe Anette Ryen" userId="S::merethear@uia.no::1a0d79ba-99a9-4ffc-bb02-a2067f6f93d6" providerId="AD" clId="Web-{F0ADD3A8-5C0B-4D44-B7E8-D43068E12125}" dt="2023-04-18T08:53:59.633" v="10" actId="20577"/>
      <pc:docMkLst>
        <pc:docMk/>
      </pc:docMkLst>
      <pc:sldChg chg="modSp">
        <pc:chgData name="Merethe Anette Ryen" userId="S::merethear@uia.no::1a0d79ba-99a9-4ffc-bb02-a2067f6f93d6" providerId="AD" clId="Web-{F0ADD3A8-5C0B-4D44-B7E8-D43068E12125}" dt="2023-04-18T08:53:52.321" v="9" actId="20577"/>
        <pc:sldMkLst>
          <pc:docMk/>
          <pc:sldMk cId="334357058" sldId="274"/>
        </pc:sldMkLst>
      </pc:sldChg>
      <pc:sldChg chg="add ord">
        <pc:chgData name="Merethe Anette Ryen" userId="S::merethear@uia.no::1a0d79ba-99a9-4ffc-bb02-a2067f6f93d6" providerId="AD" clId="Web-{F0ADD3A8-5C0B-4D44-B7E8-D43068E12125}" dt="2023-04-18T08:53:28.820" v="2"/>
        <pc:sldMkLst>
          <pc:docMk/>
          <pc:sldMk cId="2896500536" sldId="2147374783"/>
        </pc:sldMkLst>
      </pc:sldChg>
      <pc:sldChg chg="modSp add ord">
        <pc:chgData name="Merethe Anette Ryen" userId="S::merethear@uia.no::1a0d79ba-99a9-4ffc-bb02-a2067f6f93d6" providerId="AD" clId="Web-{F0ADD3A8-5C0B-4D44-B7E8-D43068E12125}" dt="2023-04-18T08:53:59.633" v="10" actId="20577"/>
        <pc:sldMkLst>
          <pc:docMk/>
          <pc:sldMk cId="3139347322" sldId="2147374784"/>
        </pc:sldMkLst>
      </pc:sldChg>
      <pc:sldMasterChg chg="addSldLayout">
        <pc:chgData name="Merethe Anette Ryen" userId="S::merethear@uia.no::1a0d79ba-99a9-4ffc-bb02-a2067f6f93d6" providerId="AD" clId="Web-{F0ADD3A8-5C0B-4D44-B7E8-D43068E12125}" dt="2023-04-18T08:53:22.336" v="0"/>
        <pc:sldMasterMkLst>
          <pc:docMk/>
          <pc:sldMasterMk cId="1025947034" sldId="2147483648"/>
        </pc:sldMasterMkLst>
        <pc:sldLayoutChg chg="add">
          <pc:chgData name="Merethe Anette Ryen" userId="S::merethear@uia.no::1a0d79ba-99a9-4ffc-bb02-a2067f6f93d6" providerId="AD" clId="Web-{F0ADD3A8-5C0B-4D44-B7E8-D43068E12125}" dt="2023-04-18T08:53:22.336" v="0"/>
          <pc:sldLayoutMkLst>
            <pc:docMk/>
            <pc:sldMasterMk cId="1025947034" sldId="2147483648"/>
            <pc:sldLayoutMk cId="1876773288" sldId="2147483694"/>
          </pc:sldLayoutMkLst>
        </pc:sldLayoutChg>
      </pc:sldMasterChg>
      <pc:sldMasterChg chg="modSldLayout">
        <pc:chgData name="Merethe Anette Ryen" userId="S::merethear@uia.no::1a0d79ba-99a9-4ffc-bb02-a2067f6f93d6" providerId="AD" clId="Web-{F0ADD3A8-5C0B-4D44-B7E8-D43068E12125}" dt="2023-04-18T08:53:22.336" v="0"/>
        <pc:sldMasterMkLst>
          <pc:docMk/>
          <pc:sldMasterMk cId="1025947034" sldId="2147483723"/>
        </pc:sldMasterMkLst>
        <pc:sldLayoutChg chg="replId">
          <pc:chgData name="Merethe Anette Ryen" userId="S::merethear@uia.no::1a0d79ba-99a9-4ffc-bb02-a2067f6f93d6" providerId="AD" clId="Web-{F0ADD3A8-5C0B-4D44-B7E8-D43068E12125}" dt="2023-04-18T08:53:22.336" v="0"/>
          <pc:sldLayoutMkLst>
            <pc:docMk/>
            <pc:sldMasterMk cId="1025947034" sldId="2147483723"/>
            <pc:sldLayoutMk cId="1184177955" sldId="2147483736"/>
          </pc:sldLayoutMkLst>
        </pc:sldLayoutChg>
      </pc:sldMasterChg>
    </pc:docChg>
  </pc:docChgLst>
  <pc:docChgLst>
    <pc:chgData name="Merethe Anette Ryen" userId="1a0d79ba-99a9-4ffc-bb02-a2067f6f93d6" providerId="ADAL" clId="{453DEEF7-D5E8-4517-8B4A-DED85DD2FD11}"/>
    <pc:docChg chg="undo custSel addSld delSld modSld sldOrd">
      <pc:chgData name="Merethe Anette Ryen" userId="1a0d79ba-99a9-4ffc-bb02-a2067f6f93d6" providerId="ADAL" clId="{453DEEF7-D5E8-4517-8B4A-DED85DD2FD11}" dt="2022-07-15T10:06:24.912" v="6177" actId="2696"/>
      <pc:docMkLst>
        <pc:docMk/>
      </pc:docMkLst>
      <pc:sldChg chg="addSp delSp modSp add del mod ord">
        <pc:chgData name="Merethe Anette Ryen" userId="1a0d79ba-99a9-4ffc-bb02-a2067f6f93d6" providerId="ADAL" clId="{453DEEF7-D5E8-4517-8B4A-DED85DD2FD11}" dt="2022-07-15T09:21:42.623" v="5780" actId="1076"/>
        <pc:sldMkLst>
          <pc:docMk/>
          <pc:sldMk cId="1032388041" sldId="274"/>
        </pc:sldMkLst>
      </pc:sldChg>
      <pc:sldChg chg="modSp mod modNotesTx">
        <pc:chgData name="Merethe Anette Ryen" userId="1a0d79ba-99a9-4ffc-bb02-a2067f6f93d6" providerId="ADAL" clId="{453DEEF7-D5E8-4517-8B4A-DED85DD2FD11}" dt="2022-07-15T09:06:47.407" v="5531" actId="20577"/>
        <pc:sldMkLst>
          <pc:docMk/>
          <pc:sldMk cId="385058923" sldId="506"/>
        </pc:sldMkLst>
      </pc:sldChg>
      <pc:sldChg chg="modSp del">
        <pc:chgData name="Merethe Anette Ryen" userId="1a0d79ba-99a9-4ffc-bb02-a2067f6f93d6" providerId="ADAL" clId="{453DEEF7-D5E8-4517-8B4A-DED85DD2FD11}" dt="2022-07-15T10:05:15.259" v="6174" actId="2696"/>
        <pc:sldMkLst>
          <pc:docMk/>
          <pc:sldMk cId="800266044" sldId="568"/>
        </pc:sldMkLst>
      </pc:sldChg>
      <pc:sldChg chg="add mod modShow modNotesTx">
        <pc:chgData name="Merethe Anette Ryen" userId="1a0d79ba-99a9-4ffc-bb02-a2067f6f93d6" providerId="ADAL" clId="{453DEEF7-D5E8-4517-8B4A-DED85DD2FD11}" dt="2022-07-15T09:10:41.726" v="5727" actId="20577"/>
        <pc:sldMkLst>
          <pc:docMk/>
          <pc:sldMk cId="1296606219" sldId="570"/>
        </pc:sldMkLst>
      </pc:sldChg>
      <pc:sldChg chg="del">
        <pc:chgData name="Merethe Anette Ryen" userId="1a0d79ba-99a9-4ffc-bb02-a2067f6f93d6" providerId="ADAL" clId="{453DEEF7-D5E8-4517-8B4A-DED85DD2FD11}" dt="2022-07-14T14:17:23.985" v="176" actId="2696"/>
        <pc:sldMkLst>
          <pc:docMk/>
          <pc:sldMk cId="2998803024" sldId="608"/>
        </pc:sldMkLst>
      </pc:sldChg>
      <pc:sldChg chg="del">
        <pc:chgData name="Merethe Anette Ryen" userId="1a0d79ba-99a9-4ffc-bb02-a2067f6f93d6" providerId="ADAL" clId="{453DEEF7-D5E8-4517-8B4A-DED85DD2FD11}" dt="2022-07-14T14:17:26.092" v="177" actId="2696"/>
        <pc:sldMkLst>
          <pc:docMk/>
          <pc:sldMk cId="1629239708" sldId="615"/>
        </pc:sldMkLst>
      </pc:sldChg>
      <pc:sldChg chg="modSp mod modNotesTx">
        <pc:chgData name="Merethe Anette Ryen" userId="1a0d79ba-99a9-4ffc-bb02-a2067f6f93d6" providerId="ADAL" clId="{453DEEF7-D5E8-4517-8B4A-DED85DD2FD11}" dt="2022-07-15T08:25:58.234" v="3470" actId="20577"/>
        <pc:sldMkLst>
          <pc:docMk/>
          <pc:sldMk cId="1038982187" sldId="616"/>
        </pc:sldMkLst>
      </pc:sldChg>
      <pc:sldChg chg="del modNotesTx">
        <pc:chgData name="Merethe Anette Ryen" userId="1a0d79ba-99a9-4ffc-bb02-a2067f6f93d6" providerId="ADAL" clId="{453DEEF7-D5E8-4517-8B4A-DED85DD2FD11}" dt="2022-07-14T14:47:05.516" v="1290" actId="2696"/>
        <pc:sldMkLst>
          <pc:docMk/>
          <pc:sldMk cId="2573286258" sldId="631"/>
        </pc:sldMkLst>
      </pc:sldChg>
      <pc:sldChg chg="del">
        <pc:chgData name="Merethe Anette Ryen" userId="1a0d79ba-99a9-4ffc-bb02-a2067f6f93d6" providerId="ADAL" clId="{453DEEF7-D5E8-4517-8B4A-DED85DD2FD11}" dt="2022-07-15T09:55:40.270" v="5793" actId="2696"/>
        <pc:sldMkLst>
          <pc:docMk/>
          <pc:sldMk cId="328872054" sldId="635"/>
        </pc:sldMkLst>
      </pc:sldChg>
      <pc:sldChg chg="del">
        <pc:chgData name="Merethe Anette Ryen" userId="1a0d79ba-99a9-4ffc-bb02-a2067f6f93d6" providerId="ADAL" clId="{453DEEF7-D5E8-4517-8B4A-DED85DD2FD11}" dt="2022-07-14T14:16:06.360" v="173" actId="2696"/>
        <pc:sldMkLst>
          <pc:docMk/>
          <pc:sldMk cId="3444337606" sldId="637"/>
        </pc:sldMkLst>
      </pc:sldChg>
      <pc:sldChg chg="del">
        <pc:chgData name="Merethe Anette Ryen" userId="1a0d79ba-99a9-4ffc-bb02-a2067f6f93d6" providerId="ADAL" clId="{453DEEF7-D5E8-4517-8B4A-DED85DD2FD11}" dt="2022-07-14T14:16:06.360" v="173" actId="2696"/>
        <pc:sldMkLst>
          <pc:docMk/>
          <pc:sldMk cId="2656009895" sldId="643"/>
        </pc:sldMkLst>
      </pc:sldChg>
      <pc:sldChg chg="addSp delSp modSp mod ord modNotesTx">
        <pc:chgData name="Merethe Anette Ryen" userId="1a0d79ba-99a9-4ffc-bb02-a2067f6f93d6" providerId="ADAL" clId="{453DEEF7-D5E8-4517-8B4A-DED85DD2FD11}" dt="2022-07-15T09:55:32.266" v="5792"/>
        <pc:sldMkLst>
          <pc:docMk/>
          <pc:sldMk cId="395828971" sldId="645"/>
        </pc:sldMkLst>
      </pc:sldChg>
      <pc:sldChg chg="mod modShow">
        <pc:chgData name="Merethe Anette Ryen" userId="1a0d79ba-99a9-4ffc-bb02-a2067f6f93d6" providerId="ADAL" clId="{453DEEF7-D5E8-4517-8B4A-DED85DD2FD11}" dt="2022-07-14T14:10:46.088" v="143" actId="729"/>
        <pc:sldMkLst>
          <pc:docMk/>
          <pc:sldMk cId="982403725" sldId="650"/>
        </pc:sldMkLst>
      </pc:sldChg>
      <pc:sldChg chg="mod modShow">
        <pc:chgData name="Merethe Anette Ryen" userId="1a0d79ba-99a9-4ffc-bb02-a2067f6f93d6" providerId="ADAL" clId="{453DEEF7-D5E8-4517-8B4A-DED85DD2FD11}" dt="2022-07-14T14:10:48.070" v="144" actId="729"/>
        <pc:sldMkLst>
          <pc:docMk/>
          <pc:sldMk cId="3666750332" sldId="651"/>
        </pc:sldMkLst>
      </pc:sldChg>
      <pc:sldChg chg="del">
        <pc:chgData name="Merethe Anette Ryen" userId="1a0d79ba-99a9-4ffc-bb02-a2067f6f93d6" providerId="ADAL" clId="{453DEEF7-D5E8-4517-8B4A-DED85DD2FD11}" dt="2022-07-14T14:16:06.360" v="173" actId="2696"/>
        <pc:sldMkLst>
          <pc:docMk/>
          <pc:sldMk cId="910242368" sldId="652"/>
        </pc:sldMkLst>
      </pc:sldChg>
      <pc:sldChg chg="del">
        <pc:chgData name="Merethe Anette Ryen" userId="1a0d79ba-99a9-4ffc-bb02-a2067f6f93d6" providerId="ADAL" clId="{453DEEF7-D5E8-4517-8B4A-DED85DD2FD11}" dt="2022-07-14T14:16:06.360" v="173" actId="2696"/>
        <pc:sldMkLst>
          <pc:docMk/>
          <pc:sldMk cId="2882871590" sldId="653"/>
        </pc:sldMkLst>
      </pc:sldChg>
      <pc:sldChg chg="del">
        <pc:chgData name="Merethe Anette Ryen" userId="1a0d79ba-99a9-4ffc-bb02-a2067f6f93d6" providerId="ADAL" clId="{453DEEF7-D5E8-4517-8B4A-DED85DD2FD11}" dt="2022-07-14T14:17:05.757" v="175" actId="2696"/>
        <pc:sldMkLst>
          <pc:docMk/>
          <pc:sldMk cId="899491690" sldId="659"/>
        </pc:sldMkLst>
      </pc:sldChg>
      <pc:sldChg chg="del">
        <pc:chgData name="Merethe Anette Ryen" userId="1a0d79ba-99a9-4ffc-bb02-a2067f6f93d6" providerId="ADAL" clId="{453DEEF7-D5E8-4517-8B4A-DED85DD2FD11}" dt="2022-07-14T14:17:05.757" v="175" actId="2696"/>
        <pc:sldMkLst>
          <pc:docMk/>
          <pc:sldMk cId="1053346591" sldId="660"/>
        </pc:sldMkLst>
      </pc:sldChg>
      <pc:sldChg chg="del">
        <pc:chgData name="Merethe Anette Ryen" userId="1a0d79ba-99a9-4ffc-bb02-a2067f6f93d6" providerId="ADAL" clId="{453DEEF7-D5E8-4517-8B4A-DED85DD2FD11}" dt="2022-07-14T14:16:06.360" v="173" actId="2696"/>
        <pc:sldMkLst>
          <pc:docMk/>
          <pc:sldMk cId="3857240855" sldId="669"/>
        </pc:sldMkLst>
      </pc:sldChg>
      <pc:sldChg chg="del">
        <pc:chgData name="Merethe Anette Ryen" userId="1a0d79ba-99a9-4ffc-bb02-a2067f6f93d6" providerId="ADAL" clId="{453DEEF7-D5E8-4517-8B4A-DED85DD2FD11}" dt="2022-07-14T14:16:06.360" v="173" actId="2696"/>
        <pc:sldMkLst>
          <pc:docMk/>
          <pc:sldMk cId="1699584333" sldId="671"/>
        </pc:sldMkLst>
      </pc:sldChg>
      <pc:sldChg chg="del">
        <pc:chgData name="Merethe Anette Ryen" userId="1a0d79ba-99a9-4ffc-bb02-a2067f6f93d6" providerId="ADAL" clId="{453DEEF7-D5E8-4517-8B4A-DED85DD2FD11}" dt="2022-07-15T10:05:21.590" v="6175" actId="2696"/>
        <pc:sldMkLst>
          <pc:docMk/>
          <pc:sldMk cId="2113347591" sldId="2147374549"/>
        </pc:sldMkLst>
      </pc:sldChg>
      <pc:sldChg chg="del">
        <pc:chgData name="Merethe Anette Ryen" userId="1a0d79ba-99a9-4ffc-bb02-a2067f6f93d6" providerId="ADAL" clId="{453DEEF7-D5E8-4517-8B4A-DED85DD2FD11}" dt="2022-07-15T10:05:21.590" v="6175" actId="2696"/>
        <pc:sldMkLst>
          <pc:docMk/>
          <pc:sldMk cId="3320289642" sldId="2147374553"/>
        </pc:sldMkLst>
      </pc:sldChg>
      <pc:sldChg chg="del">
        <pc:chgData name="Merethe Anette Ryen" userId="1a0d79ba-99a9-4ffc-bb02-a2067f6f93d6" providerId="ADAL" clId="{453DEEF7-D5E8-4517-8B4A-DED85DD2FD11}" dt="2022-07-15T10:05:21.590" v="6175" actId="2696"/>
        <pc:sldMkLst>
          <pc:docMk/>
          <pc:sldMk cId="942687722" sldId="2147374554"/>
        </pc:sldMkLst>
      </pc:sldChg>
      <pc:sldChg chg="del">
        <pc:chgData name="Merethe Anette Ryen" userId="1a0d79ba-99a9-4ffc-bb02-a2067f6f93d6" providerId="ADAL" clId="{453DEEF7-D5E8-4517-8B4A-DED85DD2FD11}" dt="2022-07-15T10:05:21.590" v="6175" actId="2696"/>
        <pc:sldMkLst>
          <pc:docMk/>
          <pc:sldMk cId="2009373114" sldId="2147374555"/>
        </pc:sldMkLst>
      </pc:sldChg>
      <pc:sldChg chg="addSp delSp modSp mod modShow modNotesTx">
        <pc:chgData name="Merethe Anette Ryen" userId="1a0d79ba-99a9-4ffc-bb02-a2067f6f93d6" providerId="ADAL" clId="{453DEEF7-D5E8-4517-8B4A-DED85DD2FD11}" dt="2022-07-15T08:16:10.406" v="2576" actId="1076"/>
        <pc:sldMkLst>
          <pc:docMk/>
          <pc:sldMk cId="902008106" sldId="2147374556"/>
        </pc:sldMkLst>
      </pc:sldChg>
      <pc:sldChg chg="del ord">
        <pc:chgData name="Merethe Anette Ryen" userId="1a0d79ba-99a9-4ffc-bb02-a2067f6f93d6" providerId="ADAL" clId="{453DEEF7-D5E8-4517-8B4A-DED85DD2FD11}" dt="2022-07-15T10:05:30.609" v="6176" actId="2696"/>
        <pc:sldMkLst>
          <pc:docMk/>
          <pc:sldMk cId="1762867053" sldId="2147374557"/>
        </pc:sldMkLst>
      </pc:sldChg>
      <pc:sldChg chg="del">
        <pc:chgData name="Merethe Anette Ryen" userId="1a0d79ba-99a9-4ffc-bb02-a2067f6f93d6" providerId="ADAL" clId="{453DEEF7-D5E8-4517-8B4A-DED85DD2FD11}" dt="2022-07-14T14:15:12.113" v="153" actId="2696"/>
        <pc:sldMkLst>
          <pc:docMk/>
          <pc:sldMk cId="2765413864" sldId="2147374560"/>
        </pc:sldMkLst>
      </pc:sldChg>
      <pc:sldChg chg="addSp delSp modSp mod ord modNotesTx">
        <pc:chgData name="Merethe Anette Ryen" userId="1a0d79ba-99a9-4ffc-bb02-a2067f6f93d6" providerId="ADAL" clId="{453DEEF7-D5E8-4517-8B4A-DED85DD2FD11}" dt="2022-07-14T14:59:26.926" v="2267" actId="20577"/>
        <pc:sldMkLst>
          <pc:docMk/>
          <pc:sldMk cId="3422907646" sldId="2147374561"/>
        </pc:sldMkLst>
      </pc:sldChg>
      <pc:sldChg chg="del">
        <pc:chgData name="Merethe Anette Ryen" userId="1a0d79ba-99a9-4ffc-bb02-a2067f6f93d6" providerId="ADAL" clId="{453DEEF7-D5E8-4517-8B4A-DED85DD2FD11}" dt="2022-07-14T14:06:18.664" v="142" actId="2696"/>
        <pc:sldMkLst>
          <pc:docMk/>
          <pc:sldMk cId="562486004" sldId="2147374562"/>
        </pc:sldMkLst>
      </pc:sldChg>
      <pc:sldChg chg="addSp modSp mod modShow">
        <pc:chgData name="Merethe Anette Ryen" userId="1a0d79ba-99a9-4ffc-bb02-a2067f6f93d6" providerId="ADAL" clId="{453DEEF7-D5E8-4517-8B4A-DED85DD2FD11}" dt="2022-07-15T08:41:57.585" v="3527" actId="729"/>
        <pc:sldMkLst>
          <pc:docMk/>
          <pc:sldMk cId="3160256720" sldId="2147374563"/>
        </pc:sldMkLst>
      </pc:sldChg>
      <pc:sldChg chg="addSp delSp modSp add del mod modNotesTx">
        <pc:chgData name="Merethe Anette Ryen" userId="1a0d79ba-99a9-4ffc-bb02-a2067f6f93d6" providerId="ADAL" clId="{453DEEF7-D5E8-4517-8B4A-DED85DD2FD11}" dt="2022-07-15T10:06:24.912" v="6177" actId="2696"/>
        <pc:sldMkLst>
          <pc:docMk/>
          <pc:sldMk cId="13836789" sldId="2147374564"/>
        </pc:sldMkLst>
      </pc:sldChg>
      <pc:sldChg chg="addSp delSp modSp add del mod ord">
        <pc:chgData name="Merethe Anette Ryen" userId="1a0d79ba-99a9-4ffc-bb02-a2067f6f93d6" providerId="ADAL" clId="{453DEEF7-D5E8-4517-8B4A-DED85DD2FD11}" dt="2022-07-15T08:21:22.120" v="2668" actId="2696"/>
        <pc:sldMkLst>
          <pc:docMk/>
          <pc:sldMk cId="3366496923" sldId="2147374565"/>
        </pc:sldMkLst>
      </pc:sldChg>
      <pc:sldChg chg="addSp delSp modSp add mod ord modNotesTx">
        <pc:chgData name="Merethe Anette Ryen" userId="1a0d79ba-99a9-4ffc-bb02-a2067f6f93d6" providerId="ADAL" clId="{453DEEF7-D5E8-4517-8B4A-DED85DD2FD11}" dt="2022-07-15T08:24:32.338" v="3277" actId="20577"/>
        <pc:sldMkLst>
          <pc:docMk/>
          <pc:sldMk cId="498394197" sldId="2147374566"/>
        </pc:sldMkLst>
      </pc:sldChg>
      <pc:sldChg chg="addSp delSp modSp add mod modNotesTx">
        <pc:chgData name="Merethe Anette Ryen" userId="1a0d79ba-99a9-4ffc-bb02-a2067f6f93d6" providerId="ADAL" clId="{453DEEF7-D5E8-4517-8B4A-DED85DD2FD11}" dt="2022-07-15T08:58:00.830" v="5045" actId="20577"/>
        <pc:sldMkLst>
          <pc:docMk/>
          <pc:sldMk cId="3000317915" sldId="2147374567"/>
        </pc:sldMkLst>
      </pc:sldChg>
      <pc:sldChg chg="add mod modShow">
        <pc:chgData name="Merethe Anette Ryen" userId="1a0d79ba-99a9-4ffc-bb02-a2067f6f93d6" providerId="ADAL" clId="{453DEEF7-D5E8-4517-8B4A-DED85DD2FD11}" dt="2022-07-15T09:54:18.778" v="5787" actId="729"/>
        <pc:sldMkLst>
          <pc:docMk/>
          <pc:sldMk cId="1407368484" sldId="2147374568"/>
        </pc:sldMkLst>
      </pc:sldChg>
      <pc:sldChg chg="add del">
        <pc:chgData name="Merethe Anette Ryen" userId="1a0d79ba-99a9-4ffc-bb02-a2067f6f93d6" providerId="ADAL" clId="{453DEEF7-D5E8-4517-8B4A-DED85DD2FD11}" dt="2022-07-15T09:54:10.490" v="5785" actId="2696"/>
        <pc:sldMkLst>
          <pc:docMk/>
          <pc:sldMk cId="1657049946" sldId="2147374568"/>
        </pc:sldMkLst>
      </pc:sldChg>
      <pc:sldChg chg="delSp modSp add del mod ord">
        <pc:chgData name="Merethe Anette Ryen" userId="1a0d79ba-99a9-4ffc-bb02-a2067f6f93d6" providerId="ADAL" clId="{453DEEF7-D5E8-4517-8B4A-DED85DD2FD11}" dt="2022-07-15T09:20:17.741" v="5767" actId="2696"/>
        <pc:sldMkLst>
          <pc:docMk/>
          <pc:sldMk cId="1952012333" sldId="2147374568"/>
        </pc:sldMkLst>
      </pc:sldChg>
      <pc:sldChg chg="modSp add mod">
        <pc:chgData name="Merethe Anette Ryen" userId="1a0d79ba-99a9-4ffc-bb02-a2067f6f93d6" providerId="ADAL" clId="{453DEEF7-D5E8-4517-8B4A-DED85DD2FD11}" dt="2022-07-15T09:22:16.763" v="5781" actId="1076"/>
        <pc:sldMkLst>
          <pc:docMk/>
          <pc:sldMk cId="645862851" sldId="2147374570"/>
        </pc:sldMkLst>
      </pc:sldChg>
      <pc:sldChg chg="add mod modShow">
        <pc:chgData name="Merethe Anette Ryen" userId="1a0d79ba-99a9-4ffc-bb02-a2067f6f93d6" providerId="ADAL" clId="{453DEEF7-D5E8-4517-8B4A-DED85DD2FD11}" dt="2022-07-15T09:52:42.714" v="5783" actId="729"/>
        <pc:sldMkLst>
          <pc:docMk/>
          <pc:sldMk cId="1407275225" sldId="2147374571"/>
        </pc:sldMkLst>
      </pc:sldChg>
      <pc:sldChg chg="add mod modShow">
        <pc:chgData name="Merethe Anette Ryen" userId="1a0d79ba-99a9-4ffc-bb02-a2067f6f93d6" providerId="ADAL" clId="{453DEEF7-D5E8-4517-8B4A-DED85DD2FD11}" dt="2022-07-15T09:52:42.714" v="5783" actId="729"/>
        <pc:sldMkLst>
          <pc:docMk/>
          <pc:sldMk cId="2481899166" sldId="2147374572"/>
        </pc:sldMkLst>
      </pc:sldChg>
      <pc:sldChg chg="add mod modShow">
        <pc:chgData name="Merethe Anette Ryen" userId="1a0d79ba-99a9-4ffc-bb02-a2067f6f93d6" providerId="ADAL" clId="{453DEEF7-D5E8-4517-8B4A-DED85DD2FD11}" dt="2022-07-15T09:54:39.108" v="5790" actId="729"/>
        <pc:sldMkLst>
          <pc:docMk/>
          <pc:sldMk cId="3248577633" sldId="2147374573"/>
        </pc:sldMkLst>
      </pc:sldChg>
      <pc:sldChg chg="add del">
        <pc:chgData name="Merethe Anette Ryen" userId="1a0d79ba-99a9-4ffc-bb02-a2067f6f93d6" providerId="ADAL" clId="{453DEEF7-D5E8-4517-8B4A-DED85DD2FD11}" dt="2022-07-15T09:54:32.660" v="5788" actId="2696"/>
        <pc:sldMkLst>
          <pc:docMk/>
          <pc:sldMk cId="3385045985" sldId="2147374573"/>
        </pc:sldMkLst>
      </pc:sldChg>
      <pc:sldMasterChg chg="delSldLayout">
        <pc:chgData name="Merethe Anette Ryen" userId="1a0d79ba-99a9-4ffc-bb02-a2067f6f93d6" providerId="ADAL" clId="{453DEEF7-D5E8-4517-8B4A-DED85DD2FD11}" dt="2022-07-15T10:05:21.590" v="6175" actId="2696"/>
        <pc:sldMasterMkLst>
          <pc:docMk/>
          <pc:sldMasterMk cId="1025947034" sldId="2147483648"/>
        </pc:sldMasterMkLst>
        <pc:sldLayoutChg chg="del">
          <pc:chgData name="Merethe Anette Ryen" userId="1a0d79ba-99a9-4ffc-bb02-a2067f6f93d6" providerId="ADAL" clId="{453DEEF7-D5E8-4517-8B4A-DED85DD2FD11}" dt="2022-07-15T09:12:05.957" v="5763" actId="2696"/>
          <pc:sldLayoutMkLst>
            <pc:docMk/>
            <pc:sldMasterMk cId="1025947034" sldId="2147483648"/>
            <pc:sldLayoutMk cId="1750784093" sldId="2147483687"/>
          </pc:sldLayoutMkLst>
        </pc:sldLayoutChg>
        <pc:sldLayoutChg chg="del">
          <pc:chgData name="Merethe Anette Ryen" userId="1a0d79ba-99a9-4ffc-bb02-a2067f6f93d6" providerId="ADAL" clId="{453DEEF7-D5E8-4517-8B4A-DED85DD2FD11}" dt="2022-07-15T10:05:21.590" v="6175" actId="2696"/>
          <pc:sldLayoutMkLst>
            <pc:docMk/>
            <pc:sldMasterMk cId="1025947034" sldId="2147483648"/>
            <pc:sldLayoutMk cId="1324741596" sldId="2147483689"/>
          </pc:sldLayoutMkLst>
        </pc:sldLayoutChg>
      </pc:sldMasterChg>
    </pc:docChg>
  </pc:docChgLst>
  <pc:docChgLst>
    <pc:chgData name="Geir Torstveit" userId="S::geirt@uia.no::69d3c803-bb94-498c-bee3-31da752d6f83" providerId="AD" clId="Web-{A37889F2-365D-7497-6233-F20A1825717B}"/>
    <pc:docChg chg="modSld">
      <pc:chgData name="Geir Torstveit" userId="S::geirt@uia.no::69d3c803-bb94-498c-bee3-31da752d6f83" providerId="AD" clId="Web-{A37889F2-365D-7497-6233-F20A1825717B}" dt="2022-08-31T07:44:25.844" v="37"/>
      <pc:docMkLst>
        <pc:docMk/>
      </pc:docMkLst>
      <pc:sldChg chg="modSp">
        <pc:chgData name="Geir Torstveit" userId="S::geirt@uia.no::69d3c803-bb94-498c-bee3-31da752d6f83" providerId="AD" clId="Web-{A37889F2-365D-7497-6233-F20A1825717B}" dt="2022-08-31T07:44:25.844" v="37"/>
        <pc:sldMkLst>
          <pc:docMk/>
          <pc:sldMk cId="1446892212" sldId="2147374577"/>
        </pc:sldMkLst>
      </pc:sldChg>
      <pc:sldChg chg="modSp">
        <pc:chgData name="Geir Torstveit" userId="S::geirt@uia.no::69d3c803-bb94-498c-bee3-31da752d6f83" providerId="AD" clId="Web-{A37889F2-365D-7497-6233-F20A1825717B}" dt="2022-08-31T07:38:23.844" v="36" actId="20577"/>
        <pc:sldMkLst>
          <pc:docMk/>
          <pc:sldMk cId="954396748" sldId="2147374579"/>
        </pc:sldMkLst>
      </pc:sldChg>
    </pc:docChg>
  </pc:docChgLst>
  <pc:docChgLst>
    <pc:chgData name="Merethe Anette Ryen" userId="1a0d79ba-99a9-4ffc-bb02-a2067f6f93d6" providerId="ADAL" clId="{A11BEE43-5D4E-449D-9D4C-E55EC9C3DD9D}"/>
    <pc:docChg chg="custSel addSld delSld modSld sldOrd modSection">
      <pc:chgData name="Merethe Anette Ryen" userId="1a0d79ba-99a9-4ffc-bb02-a2067f6f93d6" providerId="ADAL" clId="{A11BEE43-5D4E-449D-9D4C-E55EC9C3DD9D}" dt="2023-01-12T14:23:54.964" v="48"/>
      <pc:docMkLst>
        <pc:docMk/>
      </pc:docMkLst>
      <pc:sldChg chg="add">
        <pc:chgData name="Merethe Anette Ryen" userId="1a0d79ba-99a9-4ffc-bb02-a2067f6f93d6" providerId="ADAL" clId="{A11BEE43-5D4E-449D-9D4C-E55EC9C3DD9D}" dt="2023-01-12T14:23:54.964" v="48"/>
        <pc:sldMkLst>
          <pc:docMk/>
          <pc:sldMk cId="1624200768" sldId="2147374603"/>
        </pc:sldMkLst>
      </pc:sldChg>
      <pc:sldChg chg="addSp delSp modSp add mod ord modNotesTx">
        <pc:chgData name="Merethe Anette Ryen" userId="1a0d79ba-99a9-4ffc-bb02-a2067f6f93d6" providerId="ADAL" clId="{A11BEE43-5D4E-449D-9D4C-E55EC9C3DD9D}" dt="2023-01-12T14:22:22.121" v="16"/>
        <pc:sldMkLst>
          <pc:docMk/>
          <pc:sldMk cId="962172493" sldId="2147374752"/>
        </pc:sldMkLst>
      </pc:sldChg>
      <pc:sldChg chg="modSp add mod">
        <pc:chgData name="Merethe Anette Ryen" userId="1a0d79ba-99a9-4ffc-bb02-a2067f6f93d6" providerId="ADAL" clId="{A11BEE43-5D4E-449D-9D4C-E55EC9C3DD9D}" dt="2023-01-12T14:22:50.147" v="47" actId="20577"/>
        <pc:sldMkLst>
          <pc:docMk/>
          <pc:sldMk cId="2136285320" sldId="2147374753"/>
        </pc:sldMkLst>
      </pc:sldChg>
      <pc:sldChg chg="add del">
        <pc:chgData name="Merethe Anette Ryen" userId="1a0d79ba-99a9-4ffc-bb02-a2067f6f93d6" providerId="ADAL" clId="{A11BEE43-5D4E-449D-9D4C-E55EC9C3DD9D}" dt="2023-01-12T14:21:22.326" v="2" actId="2696"/>
        <pc:sldMkLst>
          <pc:docMk/>
          <pc:sldMk cId="3194870802" sldId="2147374753"/>
        </pc:sldMkLst>
      </pc:sldChg>
    </pc:docChg>
  </pc:docChgLst>
  <pc:docChgLst>
    <pc:chgData name="Merethe Anette Ryen" userId="S::merethear@uia.no::1a0d79ba-99a9-4ffc-bb02-a2067f6f93d6" providerId="AD" clId="Web-{E4AD897B-069D-4692-8865-F32814B81ACD}"/>
    <pc:docChg chg="modSld sldOrd">
      <pc:chgData name="Merethe Anette Ryen" userId="S::merethear@uia.no::1a0d79ba-99a9-4ffc-bb02-a2067f6f93d6" providerId="AD" clId="Web-{E4AD897B-069D-4692-8865-F32814B81ACD}" dt="2022-05-02T09:06:07.964" v="54" actId="20577"/>
      <pc:docMkLst>
        <pc:docMk/>
      </pc:docMkLst>
      <pc:sldChg chg="modSp">
        <pc:chgData name="Merethe Anette Ryen" userId="S::merethear@uia.no::1a0d79ba-99a9-4ffc-bb02-a2067f6f93d6" providerId="AD" clId="Web-{E4AD897B-069D-4692-8865-F32814B81ACD}" dt="2022-05-02T09:06:07.964" v="54" actId="20577"/>
        <pc:sldMkLst>
          <pc:docMk/>
          <pc:sldMk cId="385058923" sldId="506"/>
        </pc:sldMkLst>
      </pc:sldChg>
      <pc:sldChg chg="modSp">
        <pc:chgData name="Merethe Anette Ryen" userId="S::merethear@uia.no::1a0d79ba-99a9-4ffc-bb02-a2067f6f93d6" providerId="AD" clId="Web-{E4AD897B-069D-4692-8865-F32814B81ACD}" dt="2022-05-02T09:04:03.336" v="40" actId="20577"/>
        <pc:sldMkLst>
          <pc:docMk/>
          <pc:sldMk cId="395828971" sldId="645"/>
        </pc:sldMkLst>
      </pc:sldChg>
      <pc:sldChg chg="mod ord modShow">
        <pc:chgData name="Merethe Anette Ryen" userId="S::merethear@uia.no::1a0d79ba-99a9-4ffc-bb02-a2067f6f93d6" providerId="AD" clId="Web-{E4AD897B-069D-4692-8865-F32814B81ACD}" dt="2022-05-02T09:05:15.322" v="42"/>
        <pc:sldMkLst>
          <pc:docMk/>
          <pc:sldMk cId="3421155599" sldId="649"/>
        </pc:sldMkLst>
      </pc:sldChg>
      <pc:sldChg chg="mod ord modShow">
        <pc:chgData name="Merethe Anette Ryen" userId="S::merethear@uia.no::1a0d79ba-99a9-4ffc-bb02-a2067f6f93d6" providerId="AD" clId="Web-{E4AD897B-069D-4692-8865-F32814B81ACD}" dt="2022-05-02T09:00:58.801" v="2"/>
        <pc:sldMkLst>
          <pc:docMk/>
          <pc:sldMk cId="982403725" sldId="650"/>
        </pc:sldMkLst>
      </pc:sldChg>
      <pc:sldChg chg="ord">
        <pc:chgData name="Merethe Anette Ryen" userId="S::merethear@uia.no::1a0d79ba-99a9-4ffc-bb02-a2067f6f93d6" providerId="AD" clId="Web-{E4AD897B-069D-4692-8865-F32814B81ACD}" dt="2022-05-02T09:01:01.082" v="3"/>
        <pc:sldMkLst>
          <pc:docMk/>
          <pc:sldMk cId="3666750332" sldId="651"/>
        </pc:sldMkLst>
      </pc:sldChg>
      <pc:sldChg chg="delSp">
        <pc:chgData name="Merethe Anette Ryen" userId="S::merethear@uia.no::1a0d79ba-99a9-4ffc-bb02-a2067f6f93d6" providerId="AD" clId="Web-{E4AD897B-069D-4692-8865-F32814B81ACD}" dt="2022-05-02T08:59:36.877" v="0"/>
        <pc:sldMkLst>
          <pc:docMk/>
          <pc:sldMk cId="2009373114" sldId="2147374555"/>
        </pc:sldMkLst>
      </pc:sldChg>
      <pc:sldChg chg="mod ord modShow">
        <pc:chgData name="Merethe Anette Ryen" userId="S::merethear@uia.no::1a0d79ba-99a9-4ffc-bb02-a2067f6f93d6" providerId="AD" clId="Web-{E4AD897B-069D-4692-8865-F32814B81ACD}" dt="2022-05-02T09:02:05.193" v="5"/>
        <pc:sldMkLst>
          <pc:docMk/>
          <pc:sldMk cId="902008106" sldId="2147374556"/>
        </pc:sldMkLst>
      </pc:sldChg>
    </pc:docChg>
  </pc:docChgLst>
  <pc:docChgLst>
    <pc:chgData name="Merethe Anette Ryen" userId="S::merethear@uia.no::1a0d79ba-99a9-4ffc-bb02-a2067f6f93d6" providerId="AD" clId="Web-{C75D6817-AF53-46E8-B370-7DDD6C41CF15}"/>
    <pc:docChg chg="addSld modSld modSection">
      <pc:chgData name="Merethe Anette Ryen" userId="S::merethear@uia.no::1a0d79ba-99a9-4ffc-bb02-a2067f6f93d6" providerId="AD" clId="Web-{C75D6817-AF53-46E8-B370-7DDD6C41CF15}" dt="2023-09-19T12:15:53.876" v="21"/>
      <pc:docMkLst>
        <pc:docMk/>
      </pc:docMkLst>
      <pc:sldChg chg="addSp delSp modSp add replId">
        <pc:chgData name="Merethe Anette Ryen" userId="S::merethear@uia.no::1a0d79ba-99a9-4ffc-bb02-a2067f6f93d6" providerId="AD" clId="Web-{C75D6817-AF53-46E8-B370-7DDD6C41CF15}" dt="2023-09-19T12:15:53.876" v="21"/>
        <pc:sldMkLst>
          <pc:docMk/>
          <pc:sldMk cId="2805838328" sldId="2147374821"/>
        </pc:sldMkLst>
      </pc:sldChg>
    </pc:docChg>
  </pc:docChgLst>
  <pc:docChgLst>
    <pc:chgData name="Merethe Anette Ryen" userId="1a0d79ba-99a9-4ffc-bb02-a2067f6f93d6" providerId="ADAL" clId="{874EA3A4-87C5-417F-A4B6-CBC77F7BA9E8}"/>
    <pc:docChg chg="modSld">
      <pc:chgData name="Merethe Anette Ryen" userId="1a0d79ba-99a9-4ffc-bb02-a2067f6f93d6" providerId="ADAL" clId="{874EA3A4-87C5-417F-A4B6-CBC77F7BA9E8}" dt="2025-05-30T19:39:47.216" v="123" actId="207"/>
      <pc:docMkLst>
        <pc:docMk/>
      </pc:docMkLst>
      <pc:sldChg chg="modSp mod">
        <pc:chgData name="Merethe Anette Ryen" userId="1a0d79ba-99a9-4ffc-bb02-a2067f6f93d6" providerId="ADAL" clId="{874EA3A4-87C5-417F-A4B6-CBC77F7BA9E8}" dt="2025-05-30T19:39:47.216" v="123" actId="207"/>
        <pc:sldMkLst>
          <pc:docMk/>
          <pc:sldMk cId="2781485390" sldId="2147375199"/>
        </pc:sldMkLst>
        <pc:spChg chg="mod">
          <ac:chgData name="Merethe Anette Ryen" userId="1a0d79ba-99a9-4ffc-bb02-a2067f6f93d6" providerId="ADAL" clId="{874EA3A4-87C5-417F-A4B6-CBC77F7BA9E8}" dt="2025-05-30T19:39:47.216" v="123" actId="207"/>
          <ac:spMkLst>
            <pc:docMk/>
            <pc:sldMk cId="2781485390" sldId="2147375199"/>
            <ac:spMk id="3" creationId="{0ADB198A-87D7-0723-4441-DB2D0ECD8425}"/>
          </ac:spMkLst>
        </pc:spChg>
      </pc:sldChg>
    </pc:docChg>
  </pc:docChgLst>
  <pc:docChgLst>
    <pc:chgData name="Merethe Anette Ryen" userId="S::merethear@uia.no::1a0d79ba-99a9-4ffc-bb02-a2067f6f93d6" providerId="AD" clId="Web-{3B2379CB-666A-4ABA-9377-88A86F30DAD4}"/>
    <pc:docChg chg="addSld modSection">
      <pc:chgData name="Merethe Anette Ryen" userId="S::merethear@uia.no::1a0d79ba-99a9-4ffc-bb02-a2067f6f93d6" providerId="AD" clId="Web-{3B2379CB-666A-4ABA-9377-88A86F30DAD4}" dt="2023-10-03T08:43:24.056" v="1"/>
      <pc:docMkLst>
        <pc:docMk/>
      </pc:docMkLst>
      <pc:sldChg chg="add">
        <pc:chgData name="Merethe Anette Ryen" userId="S::merethear@uia.no::1a0d79ba-99a9-4ffc-bb02-a2067f6f93d6" providerId="AD" clId="Web-{3B2379CB-666A-4ABA-9377-88A86F30DAD4}" dt="2023-10-03T08:43:10.852" v="0"/>
        <pc:sldMkLst>
          <pc:docMk/>
          <pc:sldMk cId="3340090609" sldId="2147374823"/>
        </pc:sldMkLst>
      </pc:sldChg>
      <pc:sldChg chg="add replId">
        <pc:chgData name="Merethe Anette Ryen" userId="S::merethear@uia.no::1a0d79ba-99a9-4ffc-bb02-a2067f6f93d6" providerId="AD" clId="Web-{3B2379CB-666A-4ABA-9377-88A86F30DAD4}" dt="2023-10-03T08:43:24.056" v="1"/>
        <pc:sldMkLst>
          <pc:docMk/>
          <pc:sldMk cId="1190518682" sldId="2147374824"/>
        </pc:sldMkLst>
      </pc:sldChg>
      <pc:sldMasterChg chg="addSldLayout">
        <pc:chgData name="Merethe Anette Ryen" userId="S::merethear@uia.no::1a0d79ba-99a9-4ffc-bb02-a2067f6f93d6" providerId="AD" clId="Web-{3B2379CB-666A-4ABA-9377-88A86F30DAD4}" dt="2023-10-03T08:43:10.852" v="0"/>
        <pc:sldMasterMkLst>
          <pc:docMk/>
          <pc:sldMasterMk cId="1025947034" sldId="2147483648"/>
        </pc:sldMasterMkLst>
        <pc:sldLayoutChg chg="add">
          <pc:chgData name="Merethe Anette Ryen" userId="S::merethear@uia.no::1a0d79ba-99a9-4ffc-bb02-a2067f6f93d6" providerId="AD" clId="Web-{3B2379CB-666A-4ABA-9377-88A86F30DAD4}" dt="2023-10-03T08:43:10.852" v="0"/>
          <pc:sldLayoutMkLst>
            <pc:docMk/>
            <pc:sldMasterMk cId="1025947034" sldId="2147483648"/>
            <pc:sldLayoutMk cId="1324741596" sldId="2147483689"/>
          </pc:sldLayoutMkLst>
        </pc:sldLayoutChg>
      </pc:sldMasterChg>
    </pc:docChg>
  </pc:docChgLst>
  <pc:docChgLst>
    <pc:chgData name="Merethe Anette Ryen" userId="S::merethear@uia.no::1a0d79ba-99a9-4ffc-bb02-a2067f6f93d6" providerId="AD" clId="Web-{C6D6ABC5-E186-4D84-9353-EA2992D6F982}"/>
    <pc:docChg chg="addSld modSld modSection">
      <pc:chgData name="Merethe Anette Ryen" userId="S::merethear@uia.no::1a0d79ba-99a9-4ffc-bb02-a2067f6f93d6" providerId="AD" clId="Web-{C6D6ABC5-E186-4D84-9353-EA2992D6F982}" dt="2024-11-21T12:22:09.211" v="19"/>
      <pc:docMkLst>
        <pc:docMk/>
      </pc:docMkLst>
      <pc:sldChg chg="modSp">
        <pc:chgData name="Merethe Anette Ryen" userId="S::merethear@uia.no::1a0d79ba-99a9-4ffc-bb02-a2067f6f93d6" providerId="AD" clId="Web-{C6D6ABC5-E186-4D84-9353-EA2992D6F982}" dt="2024-11-21T12:22:09.211" v="19"/>
        <pc:sldMkLst>
          <pc:docMk/>
          <pc:sldMk cId="1502138902" sldId="2147374762"/>
        </pc:sldMkLst>
      </pc:sldChg>
      <pc:sldChg chg="addSp delSp modSp new mod modClrScheme chgLayout">
        <pc:chgData name="Merethe Anette Ryen" userId="S::merethear@uia.no::1a0d79ba-99a9-4ffc-bb02-a2067f6f93d6" providerId="AD" clId="Web-{C6D6ABC5-E186-4D84-9353-EA2992D6F982}" dt="2024-11-21T12:21:25.710" v="17" actId="14100"/>
        <pc:sldMkLst>
          <pc:docMk/>
          <pc:sldMk cId="2061532063" sldId="2147374995"/>
        </pc:sldMkLst>
      </pc:sldChg>
    </pc:docChg>
  </pc:docChgLst>
  <pc:docChgLst>
    <pc:chgData name="Merethe Anette Ryen" userId="1a0d79ba-99a9-4ffc-bb02-a2067f6f93d6" providerId="ADAL" clId="{92ED95A4-9318-482B-A76B-933998D78370}"/>
    <pc:docChg chg="undo custSel addSld delSld modSld">
      <pc:chgData name="Merethe Anette Ryen" userId="1a0d79ba-99a9-4ffc-bb02-a2067f6f93d6" providerId="ADAL" clId="{92ED95A4-9318-482B-A76B-933998D78370}" dt="2022-08-31T10:55:50.359" v="2" actId="680"/>
      <pc:docMkLst>
        <pc:docMk/>
      </pc:docMkLst>
      <pc:sldChg chg="add">
        <pc:chgData name="Merethe Anette Ryen" userId="1a0d79ba-99a9-4ffc-bb02-a2067f6f93d6" providerId="ADAL" clId="{92ED95A4-9318-482B-A76B-933998D78370}" dt="2022-08-31T10:54:36.379" v="0"/>
        <pc:sldMkLst>
          <pc:docMk/>
          <pc:sldMk cId="2847525510" sldId="2147374573"/>
        </pc:sldMkLst>
      </pc:sldChg>
      <pc:sldChg chg="add">
        <pc:chgData name="Merethe Anette Ryen" userId="1a0d79ba-99a9-4ffc-bb02-a2067f6f93d6" providerId="ADAL" clId="{92ED95A4-9318-482B-A76B-933998D78370}" dt="2022-08-31T10:54:36.379" v="0"/>
        <pc:sldMkLst>
          <pc:docMk/>
          <pc:sldMk cId="585228559" sldId="2147374583"/>
        </pc:sldMkLst>
      </pc:sldChg>
      <pc:sldChg chg="add">
        <pc:chgData name="Merethe Anette Ryen" userId="1a0d79ba-99a9-4ffc-bb02-a2067f6f93d6" providerId="ADAL" clId="{92ED95A4-9318-482B-A76B-933998D78370}" dt="2022-08-31T10:54:36.379" v="0"/>
        <pc:sldMkLst>
          <pc:docMk/>
          <pc:sldMk cId="3894868236" sldId="2147374600"/>
        </pc:sldMkLst>
      </pc:sldChg>
      <pc:sldChg chg="add">
        <pc:chgData name="Merethe Anette Ryen" userId="1a0d79ba-99a9-4ffc-bb02-a2067f6f93d6" providerId="ADAL" clId="{92ED95A4-9318-482B-A76B-933998D78370}" dt="2022-08-31T10:54:36.379" v="0"/>
        <pc:sldMkLst>
          <pc:docMk/>
          <pc:sldMk cId="923979976" sldId="2147374601"/>
        </pc:sldMkLst>
      </pc:sldChg>
      <pc:sldChg chg="new del">
        <pc:chgData name="Merethe Anette Ryen" userId="1a0d79ba-99a9-4ffc-bb02-a2067f6f93d6" providerId="ADAL" clId="{92ED95A4-9318-482B-A76B-933998D78370}" dt="2022-08-31T10:55:50.359" v="2" actId="680"/>
        <pc:sldMkLst>
          <pc:docMk/>
          <pc:sldMk cId="3850867078" sldId="2147374602"/>
        </pc:sldMkLst>
      </pc:sldChg>
    </pc:docChg>
  </pc:docChgLst>
  <pc:docChgLst>
    <pc:chgData name="Merethe Anette Ryen" userId="S::merethear@uia.no::1a0d79ba-99a9-4ffc-bb02-a2067f6f93d6" providerId="AD" clId="Web-{0EBE57F4-6BCF-47CA-8DAA-6C3549472ED2}"/>
    <pc:docChg chg="addSld delSld modSld sldOrd modSection">
      <pc:chgData name="Merethe Anette Ryen" userId="S::merethear@uia.no::1a0d79ba-99a9-4ffc-bb02-a2067f6f93d6" providerId="AD" clId="Web-{0EBE57F4-6BCF-47CA-8DAA-6C3549472ED2}" dt="2025-05-30T19:35:39.923" v="25" actId="20577"/>
      <pc:docMkLst>
        <pc:docMk/>
      </pc:docMkLst>
      <pc:sldChg chg="modNotes">
        <pc:chgData name="Merethe Anette Ryen" userId="S::merethear@uia.no::1a0d79ba-99a9-4ffc-bb02-a2067f6f93d6" providerId="AD" clId="Web-{0EBE57F4-6BCF-47CA-8DAA-6C3549472ED2}" dt="2025-05-30T19:33:31.778" v="5"/>
        <pc:sldMkLst>
          <pc:docMk/>
          <pc:sldMk cId="1502138902" sldId="2147374762"/>
        </pc:sldMkLst>
      </pc:sldChg>
      <pc:sldChg chg="modNotes">
        <pc:chgData name="Merethe Anette Ryen" userId="S::merethear@uia.no::1a0d79ba-99a9-4ffc-bb02-a2067f6f93d6" providerId="AD" clId="Web-{0EBE57F4-6BCF-47CA-8DAA-6C3549472ED2}" dt="2025-05-30T19:33:50.748" v="6"/>
        <pc:sldMkLst>
          <pc:docMk/>
          <pc:sldMk cId="2839225290" sldId="2147375188"/>
        </pc:sldMkLst>
      </pc:sldChg>
      <pc:sldChg chg="ord">
        <pc:chgData name="Merethe Anette Ryen" userId="S::merethear@uia.no::1a0d79ba-99a9-4ffc-bb02-a2067f6f93d6" providerId="AD" clId="Web-{0EBE57F4-6BCF-47CA-8DAA-6C3549472ED2}" dt="2025-05-30T19:33:03.059" v="0"/>
        <pc:sldMkLst>
          <pc:docMk/>
          <pc:sldMk cId="3246603094" sldId="2147375194"/>
        </pc:sldMkLst>
      </pc:sldChg>
      <pc:sldChg chg="add">
        <pc:chgData name="Merethe Anette Ryen" userId="S::merethear@uia.no::1a0d79ba-99a9-4ffc-bb02-a2067f6f93d6" providerId="AD" clId="Web-{0EBE57F4-6BCF-47CA-8DAA-6C3549472ED2}" dt="2025-05-30T19:33:14.137" v="2"/>
        <pc:sldMkLst>
          <pc:docMk/>
          <pc:sldMk cId="2567212871" sldId="2147375196"/>
        </pc:sldMkLst>
      </pc:sldChg>
      <pc:sldChg chg="add del">
        <pc:chgData name="Merethe Anette Ryen" userId="S::merethear@uia.no::1a0d79ba-99a9-4ffc-bb02-a2067f6f93d6" providerId="AD" clId="Web-{0EBE57F4-6BCF-47CA-8DAA-6C3549472ED2}" dt="2025-05-30T19:33:19.293" v="3"/>
        <pc:sldMkLst>
          <pc:docMk/>
          <pc:sldMk cId="25060597" sldId="2147375198"/>
        </pc:sldMkLst>
      </pc:sldChg>
      <pc:sldChg chg="add replId">
        <pc:chgData name="Merethe Anette Ryen" userId="S::merethear@uia.no::1a0d79ba-99a9-4ffc-bb02-a2067f6f93d6" providerId="AD" clId="Web-{0EBE57F4-6BCF-47CA-8DAA-6C3549472ED2}" dt="2025-05-30T19:34:12.404" v="7"/>
        <pc:sldMkLst>
          <pc:docMk/>
          <pc:sldMk cId="3669845333" sldId="2147375198"/>
        </pc:sldMkLst>
      </pc:sldChg>
      <pc:sldChg chg="modSp new">
        <pc:chgData name="Merethe Anette Ryen" userId="S::merethear@uia.no::1a0d79ba-99a9-4ffc-bb02-a2067f6f93d6" providerId="AD" clId="Web-{0EBE57F4-6BCF-47CA-8DAA-6C3549472ED2}" dt="2025-05-30T19:35:39.923" v="25" actId="20577"/>
        <pc:sldMkLst>
          <pc:docMk/>
          <pc:sldMk cId="2781485390" sldId="2147375199"/>
        </pc:sldMkLst>
        <pc:spChg chg="mod">
          <ac:chgData name="Merethe Anette Ryen" userId="S::merethear@uia.no::1a0d79ba-99a9-4ffc-bb02-a2067f6f93d6" providerId="AD" clId="Web-{0EBE57F4-6BCF-47CA-8DAA-6C3549472ED2}" dt="2025-05-30T19:35:15.609" v="23" actId="20577"/>
          <ac:spMkLst>
            <pc:docMk/>
            <pc:sldMk cId="2781485390" sldId="2147375199"/>
            <ac:spMk id="2" creationId="{0A5DB4B7-B94A-8D57-7186-57FD9BA07FB8}"/>
          </ac:spMkLst>
        </pc:spChg>
        <pc:spChg chg="mod">
          <ac:chgData name="Merethe Anette Ryen" userId="S::merethear@uia.no::1a0d79ba-99a9-4ffc-bb02-a2067f6f93d6" providerId="AD" clId="Web-{0EBE57F4-6BCF-47CA-8DAA-6C3549472ED2}" dt="2025-05-30T19:35:39.923" v="25" actId="20577"/>
          <ac:spMkLst>
            <pc:docMk/>
            <pc:sldMk cId="2781485390" sldId="2147375199"/>
            <ac:spMk id="3" creationId="{0ADB198A-87D7-0723-4441-DB2D0ECD8425}"/>
          </ac:spMkLst>
        </pc:spChg>
      </pc:sldChg>
    </pc:docChg>
  </pc:docChgLst>
  <pc:docChgLst>
    <pc:chgData name="Merethe Anette Ryen" userId="S::merethear@uia.no::1a0d79ba-99a9-4ffc-bb02-a2067f6f93d6" providerId="AD" clId="Web-{9FCCB4A4-12EC-4785-8FE7-11BA2C1DB00B}"/>
    <pc:docChg chg="addSld sldOrd modSection">
      <pc:chgData name="Merethe Anette Ryen" userId="S::merethear@uia.no::1a0d79ba-99a9-4ffc-bb02-a2067f6f93d6" providerId="AD" clId="Web-{9FCCB4A4-12EC-4785-8FE7-11BA2C1DB00B}" dt="2023-02-24T10:44:52.957" v="2"/>
      <pc:docMkLst>
        <pc:docMk/>
      </pc:docMkLst>
      <pc:sldChg chg="ord">
        <pc:chgData name="Merethe Anette Ryen" userId="S::merethear@uia.no::1a0d79ba-99a9-4ffc-bb02-a2067f6f93d6" providerId="AD" clId="Web-{9FCCB4A4-12EC-4785-8FE7-11BA2C1DB00B}" dt="2023-02-24T10:44:52.957" v="2"/>
        <pc:sldMkLst>
          <pc:docMk/>
          <pc:sldMk cId="487736511" sldId="2147374715"/>
        </pc:sldMkLst>
      </pc:sldChg>
      <pc:sldChg chg="new">
        <pc:chgData name="Merethe Anette Ryen" userId="S::merethear@uia.no::1a0d79ba-99a9-4ffc-bb02-a2067f6f93d6" providerId="AD" clId="Web-{9FCCB4A4-12EC-4785-8FE7-11BA2C1DB00B}" dt="2023-02-24T10:44:35.847" v="0"/>
        <pc:sldMkLst>
          <pc:docMk/>
          <pc:sldMk cId="1341815956" sldId="2147374757"/>
        </pc:sldMkLst>
      </pc:sldChg>
      <pc:sldChg chg="new">
        <pc:chgData name="Merethe Anette Ryen" userId="S::merethear@uia.no::1a0d79ba-99a9-4ffc-bb02-a2067f6f93d6" providerId="AD" clId="Web-{9FCCB4A4-12EC-4785-8FE7-11BA2C1DB00B}" dt="2023-02-24T10:44:40.894" v="1"/>
        <pc:sldMkLst>
          <pc:docMk/>
          <pc:sldMk cId="3960728995" sldId="2147374758"/>
        </pc:sldMkLst>
      </pc:sldChg>
    </pc:docChg>
  </pc:docChgLst>
  <pc:docChgLst>
    <pc:chgData name="Merethe Anette Ryen" userId="S::merethear@uia.no::1a0d79ba-99a9-4ffc-bb02-a2067f6f93d6" providerId="AD" clId="Web-{05D0F914-5CEE-4A22-8A9B-38B895C91591}"/>
    <pc:docChg chg="addSld delSld sldOrd modSection">
      <pc:chgData name="Merethe Anette Ryen" userId="S::merethear@uia.no::1a0d79ba-99a9-4ffc-bb02-a2067f6f93d6" providerId="AD" clId="Web-{05D0F914-5CEE-4A22-8A9B-38B895C91591}" dt="2023-07-19T13:06:36.228" v="8"/>
      <pc:docMkLst>
        <pc:docMk/>
      </pc:docMkLst>
      <pc:sldChg chg="del ord">
        <pc:chgData name="Merethe Anette Ryen" userId="S::merethear@uia.no::1a0d79ba-99a9-4ffc-bb02-a2067f6f93d6" providerId="AD" clId="Web-{05D0F914-5CEE-4A22-8A9B-38B895C91591}" dt="2023-07-19T13:06:15.524" v="5"/>
        <pc:sldMkLst>
          <pc:docMk/>
          <pc:sldMk cId="334357058" sldId="274"/>
        </pc:sldMkLst>
      </pc:sldChg>
      <pc:sldChg chg="del ord">
        <pc:chgData name="Merethe Anette Ryen" userId="S::merethear@uia.no::1a0d79ba-99a9-4ffc-bb02-a2067f6f93d6" providerId="AD" clId="Web-{05D0F914-5CEE-4A22-8A9B-38B895C91591}" dt="2023-07-19T13:06:29.869" v="7"/>
        <pc:sldMkLst>
          <pc:docMk/>
          <pc:sldMk cId="3139347322" sldId="2147374784"/>
        </pc:sldMkLst>
      </pc:sldChg>
      <pc:sldChg chg="ord">
        <pc:chgData name="Merethe Anette Ryen" userId="S::merethear@uia.no::1a0d79ba-99a9-4ffc-bb02-a2067f6f93d6" providerId="AD" clId="Web-{05D0F914-5CEE-4A22-8A9B-38B895C91591}" dt="2023-07-19T13:06:05.680" v="3"/>
        <pc:sldMkLst>
          <pc:docMk/>
          <pc:sldMk cId="4288747814" sldId="2147374806"/>
        </pc:sldMkLst>
      </pc:sldChg>
      <pc:sldChg chg="add">
        <pc:chgData name="Merethe Anette Ryen" userId="S::merethear@uia.no::1a0d79ba-99a9-4ffc-bb02-a2067f6f93d6" providerId="AD" clId="Web-{05D0F914-5CEE-4A22-8A9B-38B895C91591}" dt="2023-07-19T13:05:30.867" v="0"/>
        <pc:sldMkLst>
          <pc:docMk/>
          <pc:sldMk cId="3870487394" sldId="2147374810"/>
        </pc:sldMkLst>
      </pc:sldChg>
      <pc:sldChg chg="add">
        <pc:chgData name="Merethe Anette Ryen" userId="S::merethear@uia.no::1a0d79ba-99a9-4ffc-bb02-a2067f6f93d6" providerId="AD" clId="Web-{05D0F914-5CEE-4A22-8A9B-38B895C91591}" dt="2023-07-19T13:06:20.212" v="6"/>
        <pc:sldMkLst>
          <pc:docMk/>
          <pc:sldMk cId="2548073904" sldId="2147374811"/>
        </pc:sldMkLst>
      </pc:sldChg>
      <pc:sldChg chg="add">
        <pc:chgData name="Merethe Anette Ryen" userId="S::merethear@uia.no::1a0d79ba-99a9-4ffc-bb02-a2067f6f93d6" providerId="AD" clId="Web-{05D0F914-5CEE-4A22-8A9B-38B895C91591}" dt="2023-07-19T13:06:36.228" v="8"/>
        <pc:sldMkLst>
          <pc:docMk/>
          <pc:sldMk cId="1419936958" sldId="2147374812"/>
        </pc:sldMkLst>
      </pc:sldChg>
    </pc:docChg>
  </pc:docChgLst>
  <pc:docChgLst>
    <pc:chgData name="Merethe Anette Ryen" userId="S::merethear@uia.no::1a0d79ba-99a9-4ffc-bb02-a2067f6f93d6" providerId="AD" clId="Web-{BAE08C34-D30F-4616-B86D-CCFB827ED825}"/>
    <pc:docChg chg="addSld delSld modSld sldOrd modSection">
      <pc:chgData name="Merethe Anette Ryen" userId="S::merethear@uia.no::1a0d79ba-99a9-4ffc-bb02-a2067f6f93d6" providerId="AD" clId="Web-{BAE08C34-D30F-4616-B86D-CCFB827ED825}" dt="2023-03-24T13:48:11.498" v="285" actId="20577"/>
      <pc:docMkLst>
        <pc:docMk/>
      </pc:docMkLst>
      <pc:sldChg chg="modSp">
        <pc:chgData name="Merethe Anette Ryen" userId="S::merethear@uia.no::1a0d79ba-99a9-4ffc-bb02-a2067f6f93d6" providerId="AD" clId="Web-{BAE08C34-D30F-4616-B86D-CCFB827ED825}" dt="2023-03-24T13:34:14.231" v="186" actId="1076"/>
        <pc:sldMkLst>
          <pc:docMk/>
          <pc:sldMk cId="331861770" sldId="2147374667"/>
        </pc:sldMkLst>
      </pc:sldChg>
      <pc:sldChg chg="addSp delSp modSp addAnim">
        <pc:chgData name="Merethe Anette Ryen" userId="S::merethear@uia.no::1a0d79ba-99a9-4ffc-bb02-a2067f6f93d6" providerId="AD" clId="Web-{BAE08C34-D30F-4616-B86D-CCFB827ED825}" dt="2023-03-24T13:47:26.763" v="262" actId="1076"/>
        <pc:sldMkLst>
          <pc:docMk/>
          <pc:sldMk cId="1665364687" sldId="2147374720"/>
        </pc:sldMkLst>
      </pc:sldChg>
      <pc:sldChg chg="modSp">
        <pc:chgData name="Merethe Anette Ryen" userId="S::merethear@uia.no::1a0d79ba-99a9-4ffc-bb02-a2067f6f93d6" providerId="AD" clId="Web-{BAE08C34-D30F-4616-B86D-CCFB827ED825}" dt="2023-03-24T13:48:11.498" v="285" actId="20577"/>
        <pc:sldMkLst>
          <pc:docMk/>
          <pc:sldMk cId="1733708932" sldId="2147374753"/>
        </pc:sldMkLst>
      </pc:sldChg>
      <pc:sldChg chg="del">
        <pc:chgData name="Merethe Anette Ryen" userId="S::merethear@uia.no::1a0d79ba-99a9-4ffc-bb02-a2067f6f93d6" providerId="AD" clId="Web-{BAE08C34-D30F-4616-B86D-CCFB827ED825}" dt="2023-03-24T13:31:02.649" v="130"/>
        <pc:sldMkLst>
          <pc:docMk/>
          <pc:sldMk cId="210908318" sldId="2147374774"/>
        </pc:sldMkLst>
      </pc:sldChg>
      <pc:sldChg chg="modSp add ord">
        <pc:chgData name="Merethe Anette Ryen" userId="S::merethear@uia.no::1a0d79ba-99a9-4ffc-bb02-a2067f6f93d6" providerId="AD" clId="Web-{BAE08C34-D30F-4616-B86D-CCFB827ED825}" dt="2023-03-24T13:35:34.295" v="207"/>
        <pc:sldMkLst>
          <pc:docMk/>
          <pc:sldMk cId="504011954" sldId="2147374775"/>
        </pc:sldMkLst>
      </pc:sldChg>
      <pc:sldChg chg="modSp add ord">
        <pc:chgData name="Merethe Anette Ryen" userId="S::merethear@uia.no::1a0d79ba-99a9-4ffc-bb02-a2067f6f93d6" providerId="AD" clId="Web-{BAE08C34-D30F-4616-B86D-CCFB827ED825}" dt="2023-03-24T13:30:59.649" v="129" actId="20577"/>
        <pc:sldMkLst>
          <pc:docMk/>
          <pc:sldMk cId="2842637619" sldId="2147374776"/>
        </pc:sldMkLst>
      </pc:sldChg>
      <pc:sldChg chg="addSp delSp modSp add ord">
        <pc:chgData name="Merethe Anette Ryen" userId="S::merethear@uia.no::1a0d79ba-99a9-4ffc-bb02-a2067f6f93d6" providerId="AD" clId="Web-{BAE08C34-D30F-4616-B86D-CCFB827ED825}" dt="2023-03-24T13:33:27.652" v="170"/>
        <pc:sldMkLst>
          <pc:docMk/>
          <pc:sldMk cId="4103333047" sldId="2147374777"/>
        </pc:sldMkLst>
      </pc:sldChg>
      <pc:sldChg chg="add ord modNotes">
        <pc:chgData name="Merethe Anette Ryen" userId="S::merethear@uia.no::1a0d79ba-99a9-4ffc-bb02-a2067f6f93d6" providerId="AD" clId="Web-{BAE08C34-D30F-4616-B86D-CCFB827ED825}" dt="2023-03-24T13:25:57.847" v="23"/>
        <pc:sldMkLst>
          <pc:docMk/>
          <pc:sldMk cId="2963479867" sldId="2147374778"/>
        </pc:sldMkLst>
      </pc:sldChg>
      <pc:sldChg chg="modSp add ord replId">
        <pc:chgData name="Merethe Anette Ryen" userId="S::merethear@uia.no::1a0d79ba-99a9-4ffc-bb02-a2067f6f93d6" providerId="AD" clId="Web-{BAE08C34-D30F-4616-B86D-CCFB827ED825}" dt="2023-03-24T13:36:44.078" v="214" actId="20577"/>
        <pc:sldMkLst>
          <pc:docMk/>
          <pc:sldMk cId="2057591130" sldId="2147374779"/>
        </pc:sldMkLst>
      </pc:sldChg>
      <pc:sldMasterChg chg="addSldLayout">
        <pc:chgData name="Merethe Anette Ryen" userId="S::merethear@uia.no::1a0d79ba-99a9-4ffc-bb02-a2067f6f93d6" providerId="AD" clId="Web-{BAE08C34-D30F-4616-B86D-CCFB827ED825}" dt="2023-03-24T13:24:58.345" v="0"/>
        <pc:sldMasterMkLst>
          <pc:docMk/>
          <pc:sldMasterMk cId="1025947034" sldId="2147483648"/>
        </pc:sldMasterMkLst>
        <pc:sldLayoutChg chg="add">
          <pc:chgData name="Merethe Anette Ryen" userId="S::merethear@uia.no::1a0d79ba-99a9-4ffc-bb02-a2067f6f93d6" providerId="AD" clId="Web-{BAE08C34-D30F-4616-B86D-CCFB827ED825}" dt="2023-03-24T13:24:58.345" v="0"/>
          <pc:sldLayoutMkLst>
            <pc:docMk/>
            <pc:sldMasterMk cId="1025947034" sldId="2147483648"/>
            <pc:sldLayoutMk cId="3174608458" sldId="2147483687"/>
          </pc:sldLayoutMkLst>
        </pc:sldLayoutChg>
        <pc:sldLayoutChg chg="add">
          <pc:chgData name="Merethe Anette Ryen" userId="S::merethear@uia.no::1a0d79ba-99a9-4ffc-bb02-a2067f6f93d6" providerId="AD" clId="Web-{BAE08C34-D30F-4616-B86D-CCFB827ED825}" dt="2023-03-24T13:24:58.345" v="0"/>
          <pc:sldLayoutMkLst>
            <pc:docMk/>
            <pc:sldMasterMk cId="1025947034" sldId="2147483648"/>
            <pc:sldLayoutMk cId="2108912253" sldId="2147483719"/>
          </pc:sldLayoutMkLst>
        </pc:sldLayoutChg>
        <pc:sldLayoutChg chg="add">
          <pc:chgData name="Merethe Anette Ryen" userId="S::merethear@uia.no::1a0d79ba-99a9-4ffc-bb02-a2067f6f93d6" providerId="AD" clId="Web-{BAE08C34-D30F-4616-B86D-CCFB827ED825}" dt="2023-03-24T13:24:58.345" v="0"/>
          <pc:sldLayoutMkLst>
            <pc:docMk/>
            <pc:sldMasterMk cId="1025947034" sldId="2147483648"/>
            <pc:sldLayoutMk cId="879759343" sldId="2147483720"/>
          </pc:sldLayoutMkLst>
        </pc:sldLayoutChg>
        <pc:sldLayoutChg chg="add">
          <pc:chgData name="Merethe Anette Ryen" userId="S::merethear@uia.no::1a0d79ba-99a9-4ffc-bb02-a2067f6f93d6" providerId="AD" clId="Web-{BAE08C34-D30F-4616-B86D-CCFB827ED825}" dt="2023-03-24T13:24:58.345" v="0"/>
          <pc:sldLayoutMkLst>
            <pc:docMk/>
            <pc:sldMasterMk cId="1025947034" sldId="2147483648"/>
            <pc:sldLayoutMk cId="1340053631" sldId="2147483815"/>
          </pc:sldLayoutMkLst>
        </pc:sldLayoutChg>
      </pc:sldMasterChg>
    </pc:docChg>
  </pc:docChgLst>
  <pc:docChgLst>
    <pc:chgData name="Merethe Anette Ryen" userId="S::merethear@uia.no::1a0d79ba-99a9-4ffc-bb02-a2067f6f93d6" providerId="AD" clId="Web-{7D0B338E-A94D-496E-9496-3C8025073C4A}"/>
    <pc:docChg chg="addSld delSld modSld sldOrd modSection">
      <pc:chgData name="Merethe Anette Ryen" userId="S::merethear@uia.no::1a0d79ba-99a9-4ffc-bb02-a2067f6f93d6" providerId="AD" clId="Web-{7D0B338E-A94D-496E-9496-3C8025073C4A}" dt="2024-12-10T08:26:18.327" v="180"/>
      <pc:docMkLst>
        <pc:docMk/>
      </pc:docMkLst>
      <pc:sldChg chg="modSp">
        <pc:chgData name="Merethe Anette Ryen" userId="S::merethear@uia.no::1a0d79ba-99a9-4ffc-bb02-a2067f6f93d6" providerId="AD" clId="Web-{7D0B338E-A94D-496E-9496-3C8025073C4A}" dt="2024-12-10T08:22:17.665" v="77" actId="20577"/>
        <pc:sldMkLst>
          <pc:docMk/>
          <pc:sldMk cId="759042129" sldId="2147374657"/>
        </pc:sldMkLst>
      </pc:sldChg>
      <pc:sldChg chg="modNotes">
        <pc:chgData name="Merethe Anette Ryen" userId="S::merethear@uia.no::1a0d79ba-99a9-4ffc-bb02-a2067f6f93d6" providerId="AD" clId="Web-{7D0B338E-A94D-496E-9496-3C8025073C4A}" dt="2024-12-10T08:11:52.793" v="1"/>
        <pc:sldMkLst>
          <pc:docMk/>
          <pc:sldMk cId="1502138902" sldId="2147374762"/>
        </pc:sldMkLst>
      </pc:sldChg>
      <pc:sldChg chg="modSp ord">
        <pc:chgData name="Merethe Anette Ryen" userId="S::merethear@uia.no::1a0d79ba-99a9-4ffc-bb02-a2067f6f93d6" providerId="AD" clId="Web-{7D0B338E-A94D-496E-9496-3C8025073C4A}" dt="2024-12-10T08:13:28.592" v="53" actId="20577"/>
        <pc:sldMkLst>
          <pc:docMk/>
          <pc:sldMk cId="2842637619" sldId="2147374776"/>
        </pc:sldMkLst>
      </pc:sldChg>
      <pc:sldChg chg="del">
        <pc:chgData name="Merethe Anette Ryen" userId="S::merethear@uia.no::1a0d79ba-99a9-4ffc-bb02-a2067f6f93d6" providerId="AD" clId="Web-{7D0B338E-A94D-496E-9496-3C8025073C4A}" dt="2024-12-10T08:13:02.622" v="41"/>
        <pc:sldMkLst>
          <pc:docMk/>
          <pc:sldMk cId="2794289582" sldId="2147374794"/>
        </pc:sldMkLst>
      </pc:sldChg>
      <pc:sldChg chg="add">
        <pc:chgData name="Merethe Anette Ryen" userId="S::merethear@uia.no::1a0d79ba-99a9-4ffc-bb02-a2067f6f93d6" providerId="AD" clId="Web-{7D0B338E-A94D-496E-9496-3C8025073C4A}" dt="2024-12-10T08:21:13.398" v="56"/>
        <pc:sldMkLst>
          <pc:docMk/>
          <pc:sldMk cId="3623317499" sldId="2147374872"/>
        </pc:sldMkLst>
      </pc:sldChg>
      <pc:sldChg chg="add">
        <pc:chgData name="Merethe Anette Ryen" userId="S::merethear@uia.no::1a0d79ba-99a9-4ffc-bb02-a2067f6f93d6" providerId="AD" clId="Web-{7D0B338E-A94D-496E-9496-3C8025073C4A}" dt="2024-12-10T08:21:13.414" v="57"/>
        <pc:sldMkLst>
          <pc:docMk/>
          <pc:sldMk cId="2040446011" sldId="2147374892"/>
        </pc:sldMkLst>
      </pc:sldChg>
      <pc:sldChg chg="ord">
        <pc:chgData name="Merethe Anette Ryen" userId="S::merethear@uia.no::1a0d79ba-99a9-4ffc-bb02-a2067f6f93d6" providerId="AD" clId="Web-{7D0B338E-A94D-496E-9496-3C8025073C4A}" dt="2024-12-10T08:12:57.700" v="40"/>
        <pc:sldMkLst>
          <pc:docMk/>
          <pc:sldMk cId="2061532063" sldId="2147374995"/>
        </pc:sldMkLst>
      </pc:sldChg>
      <pc:sldChg chg="addSp delSp modSp add replId modNotes">
        <pc:chgData name="Merethe Anette Ryen" userId="S::merethear@uia.no::1a0d79ba-99a9-4ffc-bb02-a2067f6f93d6" providerId="AD" clId="Web-{7D0B338E-A94D-496E-9496-3C8025073C4A}" dt="2024-12-10T08:12:49.294" v="39"/>
        <pc:sldMkLst>
          <pc:docMk/>
          <pc:sldMk cId="1602767407" sldId="2147374996"/>
        </pc:sldMkLst>
      </pc:sldChg>
      <pc:sldChg chg="modSp add">
        <pc:chgData name="Merethe Anette Ryen" userId="S::merethear@uia.no::1a0d79ba-99a9-4ffc-bb02-a2067f6f93d6" providerId="AD" clId="Web-{7D0B338E-A94D-496E-9496-3C8025073C4A}" dt="2024-12-10T08:24:23.309" v="179" actId="20577"/>
        <pc:sldMkLst>
          <pc:docMk/>
          <pc:sldMk cId="1432276258" sldId="2147374997"/>
        </pc:sldMkLst>
      </pc:sldChg>
      <pc:sldChg chg="add">
        <pc:chgData name="Merethe Anette Ryen" userId="S::merethear@uia.no::1a0d79ba-99a9-4ffc-bb02-a2067f6f93d6" providerId="AD" clId="Web-{7D0B338E-A94D-496E-9496-3C8025073C4A}" dt="2024-12-10T08:21:13.352" v="55"/>
        <pc:sldMkLst>
          <pc:docMk/>
          <pc:sldMk cId="1508937140" sldId="2147374998"/>
        </pc:sldMkLst>
      </pc:sldChg>
      <pc:sldChg chg="add">
        <pc:chgData name="Merethe Anette Ryen" userId="S::merethear@uia.no::1a0d79ba-99a9-4ffc-bb02-a2067f6f93d6" providerId="AD" clId="Web-{7D0B338E-A94D-496E-9496-3C8025073C4A}" dt="2024-12-10T08:21:13.477" v="59"/>
        <pc:sldMkLst>
          <pc:docMk/>
          <pc:sldMk cId="3885972685" sldId="2147375073"/>
        </pc:sldMkLst>
      </pc:sldChg>
      <pc:sldChg chg="add">
        <pc:chgData name="Merethe Anette Ryen" userId="S::merethear@uia.no::1a0d79ba-99a9-4ffc-bb02-a2067f6f93d6" providerId="AD" clId="Web-{7D0B338E-A94D-496E-9496-3C8025073C4A}" dt="2024-12-10T08:21:13.508" v="60"/>
        <pc:sldMkLst>
          <pc:docMk/>
          <pc:sldMk cId="4265070244" sldId="2147375074"/>
        </pc:sldMkLst>
      </pc:sldChg>
      <pc:sldChg chg="add">
        <pc:chgData name="Merethe Anette Ryen" userId="S::merethear@uia.no::1a0d79ba-99a9-4ffc-bb02-a2067f6f93d6" providerId="AD" clId="Web-{7D0B338E-A94D-496E-9496-3C8025073C4A}" dt="2024-12-10T08:21:13.461" v="58"/>
        <pc:sldMkLst>
          <pc:docMk/>
          <pc:sldMk cId="2634944750" sldId="2147375080"/>
        </pc:sldMkLst>
      </pc:sldChg>
      <pc:sldChg chg="add">
        <pc:chgData name="Merethe Anette Ryen" userId="S::merethear@uia.no::1a0d79ba-99a9-4ffc-bb02-a2067f6f93d6" providerId="AD" clId="Web-{7D0B338E-A94D-496E-9496-3C8025073C4A}" dt="2024-12-10T08:26:18.327" v="180"/>
        <pc:sldMkLst>
          <pc:docMk/>
          <pc:sldMk cId="777063200" sldId="2147375081"/>
        </pc:sldMkLst>
      </pc:sldChg>
    </pc:docChg>
  </pc:docChgLst>
  <pc:docChgLst>
    <pc:chgData name="Merethe Anette Ryen" userId="S::merethear@uia.no::1a0d79ba-99a9-4ffc-bb02-a2067f6f93d6" providerId="AD" clId="Web-{0527B29F-7994-4CA5-9BE6-C2741265D14C}"/>
    <pc:docChg chg="modSld">
      <pc:chgData name="Merethe Anette Ryen" userId="S::merethear@uia.no::1a0d79ba-99a9-4ffc-bb02-a2067f6f93d6" providerId="AD" clId="Web-{0527B29F-7994-4CA5-9BE6-C2741265D14C}" dt="2023-02-13T12:52:13.266" v="8" actId="20577"/>
      <pc:docMkLst>
        <pc:docMk/>
      </pc:docMkLst>
      <pc:sldChg chg="modSp">
        <pc:chgData name="Merethe Anette Ryen" userId="S::merethear@uia.no::1a0d79ba-99a9-4ffc-bb02-a2067f6f93d6" providerId="AD" clId="Web-{0527B29F-7994-4CA5-9BE6-C2741265D14C}" dt="2023-02-13T12:52:13.266" v="8" actId="20577"/>
        <pc:sldMkLst>
          <pc:docMk/>
          <pc:sldMk cId="1482755450" sldId="2147374665"/>
        </pc:sldMkLst>
      </pc:sldChg>
    </pc:docChg>
  </pc:docChgLst>
  <pc:docChgLst>
    <pc:chgData name="Merethe Anette Ryen" userId="1a0d79ba-99a9-4ffc-bb02-a2067f6f93d6" providerId="ADAL" clId="{0068989E-52A9-4BB1-8500-B65BBCC7FE33}"/>
    <pc:docChg chg="custSel delSld modSld sldOrd modSection">
      <pc:chgData name="Merethe Anette Ryen" userId="1a0d79ba-99a9-4ffc-bb02-a2067f6f93d6" providerId="ADAL" clId="{0068989E-52A9-4BB1-8500-B65BBCC7FE33}" dt="2022-10-07T14:21:56.166" v="198" actId="1076"/>
      <pc:docMkLst>
        <pc:docMk/>
      </pc:docMkLst>
      <pc:sldChg chg="del">
        <pc:chgData name="Merethe Anette Ryen" userId="1a0d79ba-99a9-4ffc-bb02-a2067f6f93d6" providerId="ADAL" clId="{0068989E-52A9-4BB1-8500-B65BBCC7FE33}" dt="2022-10-07T14:07:56.595" v="3" actId="2696"/>
        <pc:sldMkLst>
          <pc:docMk/>
          <pc:sldMk cId="334357058" sldId="274"/>
        </pc:sldMkLst>
      </pc:sldChg>
      <pc:sldChg chg="del">
        <pc:chgData name="Merethe Anette Ryen" userId="1a0d79ba-99a9-4ffc-bb02-a2067f6f93d6" providerId="ADAL" clId="{0068989E-52A9-4BB1-8500-B65BBCC7FE33}" dt="2022-10-07T14:07:49.145" v="2" actId="2696"/>
        <pc:sldMkLst>
          <pc:docMk/>
          <pc:sldMk cId="2882871590" sldId="653"/>
        </pc:sldMkLst>
      </pc:sldChg>
      <pc:sldChg chg="del">
        <pc:chgData name="Merethe Anette Ryen" userId="1a0d79ba-99a9-4ffc-bb02-a2067f6f93d6" providerId="ADAL" clId="{0068989E-52A9-4BB1-8500-B65BBCC7FE33}" dt="2022-10-07T14:07:56.595" v="3" actId="2696"/>
        <pc:sldMkLst>
          <pc:docMk/>
          <pc:sldMk cId="1657049946" sldId="2147374568"/>
        </pc:sldMkLst>
      </pc:sldChg>
      <pc:sldChg chg="del">
        <pc:chgData name="Merethe Anette Ryen" userId="1a0d79ba-99a9-4ffc-bb02-a2067f6f93d6" providerId="ADAL" clId="{0068989E-52A9-4BB1-8500-B65BBCC7FE33}" dt="2022-10-07T14:07:56.595" v="3" actId="2696"/>
        <pc:sldMkLst>
          <pc:docMk/>
          <pc:sldMk cId="3385045985" sldId="2147374572"/>
        </pc:sldMkLst>
      </pc:sldChg>
      <pc:sldChg chg="del">
        <pc:chgData name="Merethe Anette Ryen" userId="1a0d79ba-99a9-4ffc-bb02-a2067f6f93d6" providerId="ADAL" clId="{0068989E-52A9-4BB1-8500-B65BBCC7FE33}" dt="2022-10-07T14:08:00.980" v="4" actId="2696"/>
        <pc:sldMkLst>
          <pc:docMk/>
          <pc:sldMk cId="1446892212" sldId="2147374577"/>
        </pc:sldMkLst>
      </pc:sldChg>
      <pc:sldChg chg="del">
        <pc:chgData name="Merethe Anette Ryen" userId="1a0d79ba-99a9-4ffc-bb02-a2067f6f93d6" providerId="ADAL" clId="{0068989E-52A9-4BB1-8500-B65BBCC7FE33}" dt="2022-10-07T14:08:00.980" v="4" actId="2696"/>
        <pc:sldMkLst>
          <pc:docMk/>
          <pc:sldMk cId="447043750" sldId="2147374578"/>
        </pc:sldMkLst>
      </pc:sldChg>
      <pc:sldChg chg="del">
        <pc:chgData name="Merethe Anette Ryen" userId="1a0d79ba-99a9-4ffc-bb02-a2067f6f93d6" providerId="ADAL" clId="{0068989E-52A9-4BB1-8500-B65BBCC7FE33}" dt="2022-10-07T14:08:00.980" v="4" actId="2696"/>
        <pc:sldMkLst>
          <pc:docMk/>
          <pc:sldMk cId="228223136" sldId="2147374579"/>
        </pc:sldMkLst>
      </pc:sldChg>
      <pc:sldChg chg="del">
        <pc:chgData name="Merethe Anette Ryen" userId="1a0d79ba-99a9-4ffc-bb02-a2067f6f93d6" providerId="ADAL" clId="{0068989E-52A9-4BB1-8500-B65BBCC7FE33}" dt="2022-10-07T14:14:59.912" v="71" actId="2696"/>
        <pc:sldMkLst>
          <pc:docMk/>
          <pc:sldMk cId="1973694842" sldId="2147374580"/>
        </pc:sldMkLst>
      </pc:sldChg>
      <pc:sldChg chg="del">
        <pc:chgData name="Merethe Anette Ryen" userId="1a0d79ba-99a9-4ffc-bb02-a2067f6f93d6" providerId="ADAL" clId="{0068989E-52A9-4BB1-8500-B65BBCC7FE33}" dt="2022-10-07T14:14:59.912" v="71" actId="2696"/>
        <pc:sldMkLst>
          <pc:docMk/>
          <pc:sldMk cId="196271070" sldId="2147374581"/>
        </pc:sldMkLst>
      </pc:sldChg>
      <pc:sldChg chg="del">
        <pc:chgData name="Merethe Anette Ryen" userId="1a0d79ba-99a9-4ffc-bb02-a2067f6f93d6" providerId="ADAL" clId="{0068989E-52A9-4BB1-8500-B65BBCC7FE33}" dt="2022-10-07T14:14:59.912" v="71" actId="2696"/>
        <pc:sldMkLst>
          <pc:docMk/>
          <pc:sldMk cId="4032318135" sldId="2147374582"/>
        </pc:sldMkLst>
      </pc:sldChg>
      <pc:sldChg chg="del">
        <pc:chgData name="Merethe Anette Ryen" userId="1a0d79ba-99a9-4ffc-bb02-a2067f6f93d6" providerId="ADAL" clId="{0068989E-52A9-4BB1-8500-B65BBCC7FE33}" dt="2022-10-07T14:14:59.912" v="71" actId="2696"/>
        <pc:sldMkLst>
          <pc:docMk/>
          <pc:sldMk cId="3071865239" sldId="2147374583"/>
        </pc:sldMkLst>
      </pc:sldChg>
      <pc:sldChg chg="del">
        <pc:chgData name="Merethe Anette Ryen" userId="1a0d79ba-99a9-4ffc-bb02-a2067f6f93d6" providerId="ADAL" clId="{0068989E-52A9-4BB1-8500-B65BBCC7FE33}" dt="2022-10-07T14:14:59.912" v="71" actId="2696"/>
        <pc:sldMkLst>
          <pc:docMk/>
          <pc:sldMk cId="1765395609" sldId="2147374584"/>
        </pc:sldMkLst>
      </pc:sldChg>
      <pc:sldChg chg="del">
        <pc:chgData name="Merethe Anette Ryen" userId="1a0d79ba-99a9-4ffc-bb02-a2067f6f93d6" providerId="ADAL" clId="{0068989E-52A9-4BB1-8500-B65BBCC7FE33}" dt="2022-10-07T14:14:12.841" v="69" actId="2696"/>
        <pc:sldMkLst>
          <pc:docMk/>
          <pc:sldMk cId="231995702" sldId="2147374586"/>
        </pc:sldMkLst>
      </pc:sldChg>
      <pc:sldChg chg="del">
        <pc:chgData name="Merethe Anette Ryen" userId="1a0d79ba-99a9-4ffc-bb02-a2067f6f93d6" providerId="ADAL" clId="{0068989E-52A9-4BB1-8500-B65BBCC7FE33}" dt="2022-10-07T14:14:34.796" v="70" actId="2696"/>
        <pc:sldMkLst>
          <pc:docMk/>
          <pc:sldMk cId="2478995258" sldId="2147374587"/>
        </pc:sldMkLst>
      </pc:sldChg>
      <pc:sldChg chg="del">
        <pc:chgData name="Merethe Anette Ryen" userId="1a0d79ba-99a9-4ffc-bb02-a2067f6f93d6" providerId="ADAL" clId="{0068989E-52A9-4BB1-8500-B65BBCC7FE33}" dt="2022-10-07T14:14:34.796" v="70" actId="2696"/>
        <pc:sldMkLst>
          <pc:docMk/>
          <pc:sldMk cId="2176864202" sldId="2147374588"/>
        </pc:sldMkLst>
      </pc:sldChg>
      <pc:sldChg chg="del">
        <pc:chgData name="Merethe Anette Ryen" userId="1a0d79ba-99a9-4ffc-bb02-a2067f6f93d6" providerId="ADAL" clId="{0068989E-52A9-4BB1-8500-B65BBCC7FE33}" dt="2022-10-07T14:14:34.796" v="70" actId="2696"/>
        <pc:sldMkLst>
          <pc:docMk/>
          <pc:sldMk cId="2279801396" sldId="2147374589"/>
        </pc:sldMkLst>
      </pc:sldChg>
      <pc:sldChg chg="del">
        <pc:chgData name="Merethe Anette Ryen" userId="1a0d79ba-99a9-4ffc-bb02-a2067f6f93d6" providerId="ADAL" clId="{0068989E-52A9-4BB1-8500-B65BBCC7FE33}" dt="2022-10-07T14:14:34.796" v="70" actId="2696"/>
        <pc:sldMkLst>
          <pc:docMk/>
          <pc:sldMk cId="1523793638" sldId="2147374590"/>
        </pc:sldMkLst>
      </pc:sldChg>
      <pc:sldChg chg="del">
        <pc:chgData name="Merethe Anette Ryen" userId="1a0d79ba-99a9-4ffc-bb02-a2067f6f93d6" providerId="ADAL" clId="{0068989E-52A9-4BB1-8500-B65BBCC7FE33}" dt="2022-10-07T14:09:58.612" v="9" actId="2696"/>
        <pc:sldMkLst>
          <pc:docMk/>
          <pc:sldMk cId="4226427866" sldId="2147374591"/>
        </pc:sldMkLst>
      </pc:sldChg>
      <pc:sldChg chg="modSp del mod">
        <pc:chgData name="Merethe Anette Ryen" userId="1a0d79ba-99a9-4ffc-bb02-a2067f6f93d6" providerId="ADAL" clId="{0068989E-52A9-4BB1-8500-B65BBCC7FE33}" dt="2022-10-07T14:11:31.446" v="15" actId="2696"/>
        <pc:sldMkLst>
          <pc:docMk/>
          <pc:sldMk cId="116313894" sldId="2147374592"/>
        </pc:sldMkLst>
      </pc:sldChg>
      <pc:sldChg chg="del">
        <pc:chgData name="Merethe Anette Ryen" userId="1a0d79ba-99a9-4ffc-bb02-a2067f6f93d6" providerId="ADAL" clId="{0068989E-52A9-4BB1-8500-B65BBCC7FE33}" dt="2022-10-07T14:07:49.145" v="2" actId="2696"/>
        <pc:sldMkLst>
          <pc:docMk/>
          <pc:sldMk cId="2497264539" sldId="2147374595"/>
        </pc:sldMkLst>
      </pc:sldChg>
      <pc:sldChg chg="del">
        <pc:chgData name="Merethe Anette Ryen" userId="1a0d79ba-99a9-4ffc-bb02-a2067f6f93d6" providerId="ADAL" clId="{0068989E-52A9-4BB1-8500-B65BBCC7FE33}" dt="2022-10-07T14:14:34.796" v="70" actId="2696"/>
        <pc:sldMkLst>
          <pc:docMk/>
          <pc:sldMk cId="3860122595" sldId="2147374597"/>
        </pc:sldMkLst>
      </pc:sldChg>
      <pc:sldChg chg="del">
        <pc:chgData name="Merethe Anette Ryen" userId="1a0d79ba-99a9-4ffc-bb02-a2067f6f93d6" providerId="ADAL" clId="{0068989E-52A9-4BB1-8500-B65BBCC7FE33}" dt="2022-10-07T14:07:49.145" v="2" actId="2696"/>
        <pc:sldMkLst>
          <pc:docMk/>
          <pc:sldMk cId="899359643" sldId="2147374601"/>
        </pc:sldMkLst>
      </pc:sldChg>
      <pc:sldChg chg="del">
        <pc:chgData name="Merethe Anette Ryen" userId="1a0d79ba-99a9-4ffc-bb02-a2067f6f93d6" providerId="ADAL" clId="{0068989E-52A9-4BB1-8500-B65BBCC7FE33}" dt="2022-10-07T14:07:49.145" v="2" actId="2696"/>
        <pc:sldMkLst>
          <pc:docMk/>
          <pc:sldMk cId="1624200768" sldId="2147374603"/>
        </pc:sldMkLst>
      </pc:sldChg>
      <pc:sldChg chg="del">
        <pc:chgData name="Merethe Anette Ryen" userId="1a0d79ba-99a9-4ffc-bb02-a2067f6f93d6" providerId="ADAL" clId="{0068989E-52A9-4BB1-8500-B65BBCC7FE33}" dt="2022-10-07T14:09:36.886" v="7" actId="2696"/>
        <pc:sldMkLst>
          <pc:docMk/>
          <pc:sldMk cId="3303469977" sldId="2147374606"/>
        </pc:sldMkLst>
      </pc:sldChg>
      <pc:sldChg chg="del">
        <pc:chgData name="Merethe Anette Ryen" userId="1a0d79ba-99a9-4ffc-bb02-a2067f6f93d6" providerId="ADAL" clId="{0068989E-52A9-4BB1-8500-B65BBCC7FE33}" dt="2022-10-07T14:07:49.145" v="2" actId="2696"/>
        <pc:sldMkLst>
          <pc:docMk/>
          <pc:sldMk cId="3424933118" sldId="2147374609"/>
        </pc:sldMkLst>
      </pc:sldChg>
      <pc:sldChg chg="addSp delSp modSp mod ord">
        <pc:chgData name="Merethe Anette Ryen" userId="1a0d79ba-99a9-4ffc-bb02-a2067f6f93d6" providerId="ADAL" clId="{0068989E-52A9-4BB1-8500-B65BBCC7FE33}" dt="2022-10-07T14:21:56.166" v="198" actId="1076"/>
        <pc:sldMkLst>
          <pc:docMk/>
          <pc:sldMk cId="3480622734" sldId="2147374610"/>
        </pc:sldMkLst>
      </pc:sldChg>
      <pc:sldChg chg="del">
        <pc:chgData name="Merethe Anette Ryen" userId="1a0d79ba-99a9-4ffc-bb02-a2067f6f93d6" providerId="ADAL" clId="{0068989E-52A9-4BB1-8500-B65BBCC7FE33}" dt="2022-10-07T14:11:24.932" v="14" actId="2696"/>
        <pc:sldMkLst>
          <pc:docMk/>
          <pc:sldMk cId="422488261" sldId="2147374612"/>
        </pc:sldMkLst>
      </pc:sldChg>
      <pc:sldChg chg="modSp mod modShow">
        <pc:chgData name="Merethe Anette Ryen" userId="1a0d79ba-99a9-4ffc-bb02-a2067f6f93d6" providerId="ADAL" clId="{0068989E-52A9-4BB1-8500-B65BBCC7FE33}" dt="2022-10-07T14:12:11.670" v="18" actId="729"/>
        <pc:sldMkLst>
          <pc:docMk/>
          <pc:sldMk cId="567928240" sldId="2147374613"/>
        </pc:sldMkLst>
      </pc:sldChg>
      <pc:sldChg chg="del">
        <pc:chgData name="Merethe Anette Ryen" userId="1a0d79ba-99a9-4ffc-bb02-a2067f6f93d6" providerId="ADAL" clId="{0068989E-52A9-4BB1-8500-B65BBCC7FE33}" dt="2022-10-07T14:11:24.932" v="14" actId="2696"/>
        <pc:sldMkLst>
          <pc:docMk/>
          <pc:sldMk cId="2747531598" sldId="2147374614"/>
        </pc:sldMkLst>
      </pc:sldChg>
      <pc:sldChg chg="del">
        <pc:chgData name="Merethe Anette Ryen" userId="1a0d79ba-99a9-4ffc-bb02-a2067f6f93d6" providerId="ADAL" clId="{0068989E-52A9-4BB1-8500-B65BBCC7FE33}" dt="2022-10-07T14:09:54.832" v="8" actId="2696"/>
        <pc:sldMkLst>
          <pc:docMk/>
          <pc:sldMk cId="3529569673" sldId="2147374615"/>
        </pc:sldMkLst>
      </pc:sldChg>
      <pc:sldChg chg="del">
        <pc:chgData name="Merethe Anette Ryen" userId="1a0d79ba-99a9-4ffc-bb02-a2067f6f93d6" providerId="ADAL" clId="{0068989E-52A9-4BB1-8500-B65BBCC7FE33}" dt="2022-10-07T14:09:54.832" v="8" actId="2696"/>
        <pc:sldMkLst>
          <pc:docMk/>
          <pc:sldMk cId="2804485322" sldId="2147374617"/>
        </pc:sldMkLst>
      </pc:sldChg>
      <pc:sldChg chg="del">
        <pc:chgData name="Merethe Anette Ryen" userId="1a0d79ba-99a9-4ffc-bb02-a2067f6f93d6" providerId="ADAL" clId="{0068989E-52A9-4BB1-8500-B65BBCC7FE33}" dt="2022-10-07T14:09:36.886" v="7" actId="2696"/>
        <pc:sldMkLst>
          <pc:docMk/>
          <pc:sldMk cId="2204501998" sldId="2147374618"/>
        </pc:sldMkLst>
      </pc:sldChg>
      <pc:sldChg chg="del">
        <pc:chgData name="Merethe Anette Ryen" userId="1a0d79ba-99a9-4ffc-bb02-a2067f6f93d6" providerId="ADAL" clId="{0068989E-52A9-4BB1-8500-B65BBCC7FE33}" dt="2022-10-07T14:09:36.886" v="7" actId="2696"/>
        <pc:sldMkLst>
          <pc:docMk/>
          <pc:sldMk cId="112301591" sldId="2147374619"/>
        </pc:sldMkLst>
      </pc:sldChg>
      <pc:sldChg chg="del">
        <pc:chgData name="Merethe Anette Ryen" userId="1a0d79ba-99a9-4ffc-bb02-a2067f6f93d6" providerId="ADAL" clId="{0068989E-52A9-4BB1-8500-B65BBCC7FE33}" dt="2022-10-07T14:09:36.886" v="7" actId="2696"/>
        <pc:sldMkLst>
          <pc:docMk/>
          <pc:sldMk cId="2754562572" sldId="2147374620"/>
        </pc:sldMkLst>
      </pc:sldChg>
      <pc:sldChg chg="del">
        <pc:chgData name="Merethe Anette Ryen" userId="1a0d79ba-99a9-4ffc-bb02-a2067f6f93d6" providerId="ADAL" clId="{0068989E-52A9-4BB1-8500-B65BBCC7FE33}" dt="2022-10-07T14:14:59.912" v="71" actId="2696"/>
        <pc:sldMkLst>
          <pc:docMk/>
          <pc:sldMk cId="4205188481" sldId="2147374621"/>
        </pc:sldMkLst>
      </pc:sldChg>
      <pc:sldChg chg="del">
        <pc:chgData name="Merethe Anette Ryen" userId="1a0d79ba-99a9-4ffc-bb02-a2067f6f93d6" providerId="ADAL" clId="{0068989E-52A9-4BB1-8500-B65BBCC7FE33}" dt="2022-10-07T14:14:59.912" v="71" actId="2696"/>
        <pc:sldMkLst>
          <pc:docMk/>
          <pc:sldMk cId="107789224" sldId="2147374622"/>
        </pc:sldMkLst>
      </pc:sldChg>
      <pc:sldChg chg="del">
        <pc:chgData name="Merethe Anette Ryen" userId="1a0d79ba-99a9-4ffc-bb02-a2067f6f93d6" providerId="ADAL" clId="{0068989E-52A9-4BB1-8500-B65BBCC7FE33}" dt="2022-10-07T14:15:22.348" v="74" actId="2696"/>
        <pc:sldMkLst>
          <pc:docMk/>
          <pc:sldMk cId="2506162015" sldId="2147374623"/>
        </pc:sldMkLst>
      </pc:sldChg>
      <pc:sldChg chg="del">
        <pc:chgData name="Merethe Anette Ryen" userId="1a0d79ba-99a9-4ffc-bb02-a2067f6f93d6" providerId="ADAL" clId="{0068989E-52A9-4BB1-8500-B65BBCC7FE33}" dt="2022-10-07T14:10:02.295" v="10" actId="2696"/>
        <pc:sldMkLst>
          <pc:docMk/>
          <pc:sldMk cId="279549406" sldId="2147374624"/>
        </pc:sldMkLst>
      </pc:sldChg>
      <pc:sldChg chg="del">
        <pc:chgData name="Merethe Anette Ryen" userId="1a0d79ba-99a9-4ffc-bb02-a2067f6f93d6" providerId="ADAL" clId="{0068989E-52A9-4BB1-8500-B65BBCC7FE33}" dt="2022-10-07T14:09:54.832" v="8" actId="2696"/>
        <pc:sldMkLst>
          <pc:docMk/>
          <pc:sldMk cId="3724777073" sldId="2147374625"/>
        </pc:sldMkLst>
      </pc:sldChg>
      <pc:sldChg chg="del">
        <pc:chgData name="Merethe Anette Ryen" userId="1a0d79ba-99a9-4ffc-bb02-a2067f6f93d6" providerId="ADAL" clId="{0068989E-52A9-4BB1-8500-B65BBCC7FE33}" dt="2022-10-07T14:09:54.832" v="8" actId="2696"/>
        <pc:sldMkLst>
          <pc:docMk/>
          <pc:sldMk cId="407882438" sldId="2147374626"/>
        </pc:sldMkLst>
      </pc:sldChg>
      <pc:sldChg chg="del">
        <pc:chgData name="Merethe Anette Ryen" userId="1a0d79ba-99a9-4ffc-bb02-a2067f6f93d6" providerId="ADAL" clId="{0068989E-52A9-4BB1-8500-B65BBCC7FE33}" dt="2022-10-07T14:09:58.612" v="9" actId="2696"/>
        <pc:sldMkLst>
          <pc:docMk/>
          <pc:sldMk cId="4070136309" sldId="2147374627"/>
        </pc:sldMkLst>
      </pc:sldChg>
      <pc:sldChg chg="del">
        <pc:chgData name="Merethe Anette Ryen" userId="1a0d79ba-99a9-4ffc-bb02-a2067f6f93d6" providerId="ADAL" clId="{0068989E-52A9-4BB1-8500-B65BBCC7FE33}" dt="2022-10-07T14:09:58.612" v="9" actId="2696"/>
        <pc:sldMkLst>
          <pc:docMk/>
          <pc:sldMk cId="1375236701" sldId="2147374628"/>
        </pc:sldMkLst>
      </pc:sldChg>
      <pc:sldChg chg="modSp mod ord">
        <pc:chgData name="Merethe Anette Ryen" userId="1a0d79ba-99a9-4ffc-bb02-a2067f6f93d6" providerId="ADAL" clId="{0068989E-52A9-4BB1-8500-B65BBCC7FE33}" dt="2022-10-07T14:17:25.811" v="120" actId="255"/>
        <pc:sldMkLst>
          <pc:docMk/>
          <pc:sldMk cId="3126760110" sldId="2147374637"/>
        </pc:sldMkLst>
      </pc:sldChg>
      <pc:sldChg chg="del">
        <pc:chgData name="Merethe Anette Ryen" userId="1a0d79ba-99a9-4ffc-bb02-a2067f6f93d6" providerId="ADAL" clId="{0068989E-52A9-4BB1-8500-B65BBCC7FE33}" dt="2022-10-07T14:10:54.933" v="11" actId="2696"/>
        <pc:sldMkLst>
          <pc:docMk/>
          <pc:sldMk cId="462757673" sldId="2147374638"/>
        </pc:sldMkLst>
      </pc:sldChg>
      <pc:sldChg chg="modSp mod">
        <pc:chgData name="Merethe Anette Ryen" userId="1a0d79ba-99a9-4ffc-bb02-a2067f6f93d6" providerId="ADAL" clId="{0068989E-52A9-4BB1-8500-B65BBCC7FE33}" dt="2022-10-07T14:13:13.517" v="61" actId="20577"/>
        <pc:sldMkLst>
          <pc:docMk/>
          <pc:sldMk cId="343505999" sldId="2147374639"/>
        </pc:sldMkLst>
      </pc:sldChg>
      <pc:sldChg chg="modSp mod ord">
        <pc:chgData name="Merethe Anette Ryen" userId="1a0d79ba-99a9-4ffc-bb02-a2067f6f93d6" providerId="ADAL" clId="{0068989E-52A9-4BB1-8500-B65BBCC7FE33}" dt="2022-10-07T14:16:07.196" v="113" actId="14100"/>
        <pc:sldMkLst>
          <pc:docMk/>
          <pc:sldMk cId="2709794590" sldId="2147374640"/>
        </pc:sldMkLst>
      </pc:sldChg>
      <pc:sldChg chg="del">
        <pc:chgData name="Merethe Anette Ryen" userId="1a0d79ba-99a9-4ffc-bb02-a2067f6f93d6" providerId="ADAL" clId="{0068989E-52A9-4BB1-8500-B65BBCC7FE33}" dt="2022-10-07T14:16:46.942" v="114" actId="2696"/>
        <pc:sldMkLst>
          <pc:docMk/>
          <pc:sldMk cId="152571960" sldId="2147374642"/>
        </pc:sldMkLst>
      </pc:sldChg>
      <pc:sldChg chg="modSp mod">
        <pc:chgData name="Merethe Anette Ryen" userId="1a0d79ba-99a9-4ffc-bb02-a2067f6f93d6" providerId="ADAL" clId="{0068989E-52A9-4BB1-8500-B65BBCC7FE33}" dt="2022-10-07T14:13:52.035" v="68" actId="27636"/>
        <pc:sldMkLst>
          <pc:docMk/>
          <pc:sldMk cId="2556233506" sldId="2147374644"/>
        </pc:sldMkLst>
      </pc:sldChg>
      <pc:sldChg chg="del">
        <pc:chgData name="Merethe Anette Ryen" userId="1a0d79ba-99a9-4ffc-bb02-a2067f6f93d6" providerId="ADAL" clId="{0068989E-52A9-4BB1-8500-B65BBCC7FE33}" dt="2022-10-07T14:12:20.261" v="19" actId="2696"/>
        <pc:sldMkLst>
          <pc:docMk/>
          <pc:sldMk cId="1042000872" sldId="2147374646"/>
        </pc:sldMkLst>
      </pc:sldChg>
      <pc:sldChg chg="del">
        <pc:chgData name="Merethe Anette Ryen" userId="1a0d79ba-99a9-4ffc-bb02-a2067f6f93d6" providerId="ADAL" clId="{0068989E-52A9-4BB1-8500-B65BBCC7FE33}" dt="2022-10-07T14:14:59.912" v="71" actId="2696"/>
        <pc:sldMkLst>
          <pc:docMk/>
          <pc:sldMk cId="42334342" sldId="2147374648"/>
        </pc:sldMkLst>
      </pc:sldChg>
      <pc:sldChg chg="del">
        <pc:chgData name="Merethe Anette Ryen" userId="1a0d79ba-99a9-4ffc-bb02-a2067f6f93d6" providerId="ADAL" clId="{0068989E-52A9-4BB1-8500-B65BBCC7FE33}" dt="2022-10-07T14:15:22.348" v="74" actId="2696"/>
        <pc:sldMkLst>
          <pc:docMk/>
          <pc:sldMk cId="1827087532" sldId="2147374650"/>
        </pc:sldMkLst>
      </pc:sldChg>
      <pc:sldChg chg="del">
        <pc:chgData name="Merethe Anette Ryen" userId="1a0d79ba-99a9-4ffc-bb02-a2067f6f93d6" providerId="ADAL" clId="{0068989E-52A9-4BB1-8500-B65BBCC7FE33}" dt="2022-10-07T14:14:59.912" v="71" actId="2696"/>
        <pc:sldMkLst>
          <pc:docMk/>
          <pc:sldMk cId="4034348640" sldId="2147374651"/>
        </pc:sldMkLst>
      </pc:sldChg>
      <pc:sldChg chg="del">
        <pc:chgData name="Merethe Anette Ryen" userId="1a0d79ba-99a9-4ffc-bb02-a2067f6f93d6" providerId="ADAL" clId="{0068989E-52A9-4BB1-8500-B65BBCC7FE33}" dt="2022-10-07T14:14:59.912" v="71" actId="2696"/>
        <pc:sldMkLst>
          <pc:docMk/>
          <pc:sldMk cId="192417159" sldId="2147374652"/>
        </pc:sldMkLst>
      </pc:sldChg>
      <pc:sldChg chg="del">
        <pc:chgData name="Merethe Anette Ryen" userId="1a0d79ba-99a9-4ffc-bb02-a2067f6f93d6" providerId="ADAL" clId="{0068989E-52A9-4BB1-8500-B65BBCC7FE33}" dt="2022-10-07T14:14:59.912" v="71" actId="2696"/>
        <pc:sldMkLst>
          <pc:docMk/>
          <pc:sldMk cId="3369574473" sldId="2147374653"/>
        </pc:sldMkLst>
      </pc:sldChg>
      <pc:sldChg chg="del">
        <pc:chgData name="Merethe Anette Ryen" userId="1a0d79ba-99a9-4ffc-bb02-a2067f6f93d6" providerId="ADAL" clId="{0068989E-52A9-4BB1-8500-B65BBCC7FE33}" dt="2022-10-07T14:14:59.912" v="71" actId="2696"/>
        <pc:sldMkLst>
          <pc:docMk/>
          <pc:sldMk cId="2862011959" sldId="2147374654"/>
        </pc:sldMkLst>
      </pc:sldChg>
      <pc:sldChg chg="ord">
        <pc:chgData name="Merethe Anette Ryen" userId="1a0d79ba-99a9-4ffc-bb02-a2067f6f93d6" providerId="ADAL" clId="{0068989E-52A9-4BB1-8500-B65BBCC7FE33}" dt="2022-10-07T14:12:08.432" v="17"/>
        <pc:sldMkLst>
          <pc:docMk/>
          <pc:sldMk cId="3830755312" sldId="2147374658"/>
        </pc:sldMkLst>
      </pc:sldChg>
      <pc:sldMasterChg chg="delSldLayout">
        <pc:chgData name="Merethe Anette Ryen" userId="1a0d79ba-99a9-4ffc-bb02-a2067f6f93d6" providerId="ADAL" clId="{0068989E-52A9-4BB1-8500-B65BBCC7FE33}" dt="2022-10-07T14:09:58.612" v="9" actId="2696"/>
        <pc:sldMasterMkLst>
          <pc:docMk/>
          <pc:sldMasterMk cId="1025947034" sldId="2147483648"/>
        </pc:sldMasterMkLst>
        <pc:sldLayoutChg chg="del">
          <pc:chgData name="Merethe Anette Ryen" userId="1a0d79ba-99a9-4ffc-bb02-a2067f6f93d6" providerId="ADAL" clId="{0068989E-52A9-4BB1-8500-B65BBCC7FE33}" dt="2022-10-07T14:09:58.612" v="9" actId="2696"/>
          <pc:sldLayoutMkLst>
            <pc:docMk/>
            <pc:sldMasterMk cId="1025947034" sldId="2147483648"/>
            <pc:sldLayoutMk cId="2872250025" sldId="2147483686"/>
          </pc:sldLayoutMkLst>
        </pc:sldLayoutChg>
      </pc:sldMasterChg>
    </pc:docChg>
  </pc:docChgLst>
  <pc:docChgLst>
    <pc:chgData name="Merethe Anette Ryen" userId="S::merethear@uia.no::1a0d79ba-99a9-4ffc-bb02-a2067f6f93d6" providerId="AD" clId="Web-{BE1A90C1-2111-42B1-B000-90B310444ABB}"/>
    <pc:docChg chg="modSld sldOrd">
      <pc:chgData name="Merethe Anette Ryen" userId="S::merethear@uia.no::1a0d79ba-99a9-4ffc-bb02-a2067f6f93d6" providerId="AD" clId="Web-{BE1A90C1-2111-42B1-B000-90B310444ABB}" dt="2022-09-14T10:27:09.013" v="19"/>
      <pc:docMkLst>
        <pc:docMk/>
      </pc:docMkLst>
      <pc:sldChg chg="modSp ord">
        <pc:chgData name="Merethe Anette Ryen" userId="S::merethear@uia.no::1a0d79ba-99a9-4ffc-bb02-a2067f6f93d6" providerId="AD" clId="Web-{BE1A90C1-2111-42B1-B000-90B310444ABB}" dt="2022-09-14T10:27:09.013" v="19"/>
        <pc:sldMkLst>
          <pc:docMk/>
          <pc:sldMk cId="852307171" sldId="2147374606"/>
        </pc:sldMkLst>
      </pc:sldChg>
    </pc:docChg>
  </pc:docChgLst>
  <pc:docChgLst>
    <pc:chgData name="Merethe Anette Ryen" userId="1a0d79ba-99a9-4ffc-bb02-a2067f6f93d6" providerId="ADAL" clId="{9A822012-52FB-4DC1-A258-5DAEA9EA6F81}"/>
    <pc:docChg chg="custSel addSld delSld modSld sldOrd modSection">
      <pc:chgData name="Merethe Anette Ryen" userId="1a0d79ba-99a9-4ffc-bb02-a2067f6f93d6" providerId="ADAL" clId="{9A822012-52FB-4DC1-A258-5DAEA9EA6F81}" dt="2023-03-24T14:02:58.553" v="144" actId="1366"/>
      <pc:docMkLst>
        <pc:docMk/>
      </pc:docMkLst>
      <pc:sldChg chg="delSp modSp add mod">
        <pc:chgData name="Merethe Anette Ryen" userId="1a0d79ba-99a9-4ffc-bb02-a2067f6f93d6" providerId="ADAL" clId="{9A822012-52FB-4DC1-A258-5DAEA9EA6F81}" dt="2023-03-24T14:02:38.719" v="142" actId="1366"/>
        <pc:sldMkLst>
          <pc:docMk/>
          <pc:sldMk cId="2928301064" sldId="2147374561"/>
        </pc:sldMkLst>
      </pc:sldChg>
      <pc:sldChg chg="modSp add">
        <pc:chgData name="Merethe Anette Ryen" userId="1a0d79ba-99a9-4ffc-bb02-a2067f6f93d6" providerId="ADAL" clId="{9A822012-52FB-4DC1-A258-5DAEA9EA6F81}" dt="2023-03-24T14:02:58.553" v="144" actId="1366"/>
        <pc:sldMkLst>
          <pc:docMk/>
          <pc:sldMk cId="1639633253" sldId="2147374582"/>
        </pc:sldMkLst>
      </pc:sldChg>
      <pc:sldChg chg="add">
        <pc:chgData name="Merethe Anette Ryen" userId="1a0d79ba-99a9-4ffc-bb02-a2067f6f93d6" providerId="ADAL" clId="{9A822012-52FB-4DC1-A258-5DAEA9EA6F81}" dt="2023-03-24T14:01:46.263" v="136"/>
        <pc:sldMkLst>
          <pc:docMk/>
          <pc:sldMk cId="2313574699" sldId="2147374586"/>
        </pc:sldMkLst>
      </pc:sldChg>
      <pc:sldChg chg="add">
        <pc:chgData name="Merethe Anette Ryen" userId="1a0d79ba-99a9-4ffc-bb02-a2067f6f93d6" providerId="ADAL" clId="{9A822012-52FB-4DC1-A258-5DAEA9EA6F81}" dt="2023-03-24T13:59:46.579" v="134"/>
        <pc:sldMkLst>
          <pc:docMk/>
          <pc:sldMk cId="2415816426" sldId="2147374592"/>
        </pc:sldMkLst>
      </pc:sldChg>
      <pc:sldChg chg="add">
        <pc:chgData name="Merethe Anette Ryen" userId="1a0d79ba-99a9-4ffc-bb02-a2067f6f93d6" providerId="ADAL" clId="{9A822012-52FB-4DC1-A258-5DAEA9EA6F81}" dt="2023-03-24T14:00:27.271" v="135"/>
        <pc:sldMkLst>
          <pc:docMk/>
          <pc:sldMk cId="1875268811" sldId="2147374598"/>
        </pc:sldMkLst>
      </pc:sldChg>
      <pc:sldChg chg="add mod modShow">
        <pc:chgData name="Merethe Anette Ryen" userId="1a0d79ba-99a9-4ffc-bb02-a2067f6f93d6" providerId="ADAL" clId="{9A822012-52FB-4DC1-A258-5DAEA9EA6F81}" dt="2023-03-15T21:09:49.680" v="5" actId="729"/>
        <pc:sldMkLst>
          <pc:docMk/>
          <pc:sldMk cId="38067201" sldId="2147374698"/>
        </pc:sldMkLst>
      </pc:sldChg>
      <pc:sldChg chg="ord">
        <pc:chgData name="Merethe Anette Ryen" userId="1a0d79ba-99a9-4ffc-bb02-a2067f6f93d6" providerId="ADAL" clId="{9A822012-52FB-4DC1-A258-5DAEA9EA6F81}" dt="2023-03-24T13:51:17.037" v="59"/>
        <pc:sldMkLst>
          <pc:docMk/>
          <pc:sldMk cId="1665364687" sldId="2147374720"/>
        </pc:sldMkLst>
      </pc:sldChg>
      <pc:sldChg chg="add">
        <pc:chgData name="Merethe Anette Ryen" userId="1a0d79ba-99a9-4ffc-bb02-a2067f6f93d6" providerId="ADAL" clId="{9A822012-52FB-4DC1-A258-5DAEA9EA6F81}" dt="2023-03-15T20:32:56.803" v="3"/>
        <pc:sldMkLst>
          <pc:docMk/>
          <pc:sldMk cId="1435382986" sldId="2147374735"/>
        </pc:sldMkLst>
      </pc:sldChg>
      <pc:sldChg chg="add">
        <pc:chgData name="Merethe Anette Ryen" userId="1a0d79ba-99a9-4ffc-bb02-a2067f6f93d6" providerId="ADAL" clId="{9A822012-52FB-4DC1-A258-5DAEA9EA6F81}" dt="2023-03-24T13:51:02.589" v="53"/>
        <pc:sldMkLst>
          <pc:docMk/>
          <pc:sldMk cId="3763962846" sldId="2147374741"/>
        </pc:sldMkLst>
      </pc:sldChg>
      <pc:sldChg chg="ord">
        <pc:chgData name="Merethe Anette Ryen" userId="1a0d79ba-99a9-4ffc-bb02-a2067f6f93d6" providerId="ADAL" clId="{9A822012-52FB-4DC1-A258-5DAEA9EA6F81}" dt="2023-03-24T13:51:10.087" v="55"/>
        <pc:sldMkLst>
          <pc:docMk/>
          <pc:sldMk cId="962172493" sldId="2147374752"/>
        </pc:sldMkLst>
      </pc:sldChg>
      <pc:sldChg chg="add">
        <pc:chgData name="Merethe Anette Ryen" userId="1a0d79ba-99a9-4ffc-bb02-a2067f6f93d6" providerId="ADAL" clId="{9A822012-52FB-4DC1-A258-5DAEA9EA6F81}" dt="2023-03-15T20:32:47.454" v="2"/>
        <pc:sldMkLst>
          <pc:docMk/>
          <pc:sldMk cId="1733708932" sldId="2147374753"/>
        </pc:sldMkLst>
      </pc:sldChg>
      <pc:sldChg chg="modSp add mod">
        <pc:chgData name="Merethe Anette Ryen" userId="1a0d79ba-99a9-4ffc-bb02-a2067f6f93d6" providerId="ADAL" clId="{9A822012-52FB-4DC1-A258-5DAEA9EA6F81}" dt="2023-03-24T13:50:00.622" v="9" actId="20577"/>
        <pc:sldMkLst>
          <pc:docMk/>
          <pc:sldMk cId="2108388287" sldId="2147374760"/>
        </pc:sldMkLst>
      </pc:sldChg>
      <pc:sldChg chg="add">
        <pc:chgData name="Merethe Anette Ryen" userId="1a0d79ba-99a9-4ffc-bb02-a2067f6f93d6" providerId="ADAL" clId="{9A822012-52FB-4DC1-A258-5DAEA9EA6F81}" dt="2023-03-24T13:49:36.109" v="6"/>
        <pc:sldMkLst>
          <pc:docMk/>
          <pc:sldMk cId="1502138902" sldId="2147374762"/>
        </pc:sldMkLst>
      </pc:sldChg>
      <pc:sldChg chg="add ord">
        <pc:chgData name="Merethe Anette Ryen" userId="1a0d79ba-99a9-4ffc-bb02-a2067f6f93d6" providerId="ADAL" clId="{9A822012-52FB-4DC1-A258-5DAEA9EA6F81}" dt="2023-03-24T13:51:14.805" v="57"/>
        <pc:sldMkLst>
          <pc:docMk/>
          <pc:sldMk cId="4255206811" sldId="2147374766"/>
        </pc:sldMkLst>
      </pc:sldChg>
      <pc:sldChg chg="add">
        <pc:chgData name="Merethe Anette Ryen" userId="1a0d79ba-99a9-4ffc-bb02-a2067f6f93d6" providerId="ADAL" clId="{9A822012-52FB-4DC1-A258-5DAEA9EA6F81}" dt="2023-03-15T20:31:40.706" v="0"/>
        <pc:sldMkLst>
          <pc:docMk/>
          <pc:sldMk cId="204792420" sldId="2147374773"/>
        </pc:sldMkLst>
      </pc:sldChg>
      <pc:sldChg chg="add">
        <pc:chgData name="Merethe Anette Ryen" userId="1a0d79ba-99a9-4ffc-bb02-a2067f6f93d6" providerId="ADAL" clId="{9A822012-52FB-4DC1-A258-5DAEA9EA6F81}" dt="2023-03-15T20:32:35.022" v="1"/>
        <pc:sldMkLst>
          <pc:docMk/>
          <pc:sldMk cId="210908318" sldId="2147374774"/>
        </pc:sldMkLst>
      </pc:sldChg>
      <pc:sldChg chg="modSp mod">
        <pc:chgData name="Merethe Anette Ryen" userId="1a0d79ba-99a9-4ffc-bb02-a2067f6f93d6" providerId="ADAL" clId="{9A822012-52FB-4DC1-A258-5DAEA9EA6F81}" dt="2023-03-24T13:54:55.535" v="116" actId="1076"/>
        <pc:sldMkLst>
          <pc:docMk/>
          <pc:sldMk cId="504011954" sldId="2147374775"/>
        </pc:sldMkLst>
      </pc:sldChg>
      <pc:sldChg chg="modSp mod">
        <pc:chgData name="Merethe Anette Ryen" userId="1a0d79ba-99a9-4ffc-bb02-a2067f6f93d6" providerId="ADAL" clId="{9A822012-52FB-4DC1-A258-5DAEA9EA6F81}" dt="2023-03-24T13:53:14.756" v="78" actId="14100"/>
        <pc:sldMkLst>
          <pc:docMk/>
          <pc:sldMk cId="4103333047" sldId="2147374777"/>
        </pc:sldMkLst>
      </pc:sldChg>
      <pc:sldChg chg="modSp add mod">
        <pc:chgData name="Merethe Anette Ryen" userId="1a0d79ba-99a9-4ffc-bb02-a2067f6f93d6" providerId="ADAL" clId="{9A822012-52FB-4DC1-A258-5DAEA9EA6F81}" dt="2023-03-24T13:50:13.210" v="52" actId="20577"/>
        <pc:sldMkLst>
          <pc:docMk/>
          <pc:sldMk cId="286491522" sldId="2147374780"/>
        </pc:sldMkLst>
      </pc:sldChg>
      <pc:sldChg chg="modSp add mod">
        <pc:chgData name="Merethe Anette Ryen" userId="1a0d79ba-99a9-4ffc-bb02-a2067f6f93d6" providerId="ADAL" clId="{9A822012-52FB-4DC1-A258-5DAEA9EA6F81}" dt="2023-03-24T13:51:53.949" v="68" actId="20577"/>
        <pc:sldMkLst>
          <pc:docMk/>
          <pc:sldMk cId="2090358821" sldId="2147374781"/>
        </pc:sldMkLst>
      </pc:sldChg>
      <pc:sldChg chg="modSp add mod">
        <pc:chgData name="Merethe Anette Ryen" userId="1a0d79ba-99a9-4ffc-bb02-a2067f6f93d6" providerId="ADAL" clId="{9A822012-52FB-4DC1-A258-5DAEA9EA6F81}" dt="2023-03-24T13:52:03.307" v="75" actId="20577"/>
        <pc:sldMkLst>
          <pc:docMk/>
          <pc:sldMk cId="2066084783" sldId="2147374782"/>
        </pc:sldMkLst>
      </pc:sldChg>
      <pc:sldChg chg="delSp modSp add del mod">
        <pc:chgData name="Merethe Anette Ryen" userId="1a0d79ba-99a9-4ffc-bb02-a2067f6f93d6" providerId="ADAL" clId="{9A822012-52FB-4DC1-A258-5DAEA9EA6F81}" dt="2023-03-24T13:58:08.358" v="133" actId="2696"/>
        <pc:sldMkLst>
          <pc:docMk/>
          <pc:sldMk cId="447207027" sldId="2147374783"/>
        </pc:sldMkLst>
      </pc:sldChg>
    </pc:docChg>
  </pc:docChgLst>
  <pc:docChgLst>
    <pc:chgData name="Greta Hilding" userId="e340b5e1-9405-46f9-a5f4-ac04561009e2" providerId="ADAL" clId="{53C7DA1A-0DDE-4478-9712-3F626A26B93F}"/>
    <pc:docChg chg="undo custSel addSld delSld modSld sldOrd">
      <pc:chgData name="Greta Hilding" userId="e340b5e1-9405-46f9-a5f4-ac04561009e2" providerId="ADAL" clId="{53C7DA1A-0DDE-4478-9712-3F626A26B93F}" dt="2022-08-31T10:51:53.561" v="1101" actId="20577"/>
      <pc:docMkLst>
        <pc:docMk/>
      </pc:docMkLst>
      <pc:sldChg chg="modSp mod ord">
        <pc:chgData name="Greta Hilding" userId="e340b5e1-9405-46f9-a5f4-ac04561009e2" providerId="ADAL" clId="{53C7DA1A-0DDE-4478-9712-3F626A26B93F}" dt="2022-08-31T10:51:53.561" v="1101" actId="20577"/>
        <pc:sldMkLst>
          <pc:docMk/>
          <pc:sldMk cId="2457360883" sldId="2147374575"/>
        </pc:sldMkLst>
      </pc:sldChg>
      <pc:sldChg chg="modSp mod">
        <pc:chgData name="Greta Hilding" userId="e340b5e1-9405-46f9-a5f4-ac04561009e2" providerId="ADAL" clId="{53C7DA1A-0DDE-4478-9712-3F626A26B93F}" dt="2022-08-30T15:19:13.006" v="59" actId="13926"/>
        <pc:sldMkLst>
          <pc:docMk/>
          <pc:sldMk cId="1446892212" sldId="2147374577"/>
        </pc:sldMkLst>
      </pc:sldChg>
      <pc:sldChg chg="modSp mod ord">
        <pc:chgData name="Greta Hilding" userId="e340b5e1-9405-46f9-a5f4-ac04561009e2" providerId="ADAL" clId="{53C7DA1A-0DDE-4478-9712-3F626A26B93F}" dt="2022-08-30T14:23:35.003" v="44" actId="20577"/>
        <pc:sldMkLst>
          <pc:docMk/>
          <pc:sldMk cId="954396748" sldId="2147374579"/>
        </pc:sldMkLst>
      </pc:sldChg>
      <pc:sldChg chg="new del">
        <pc:chgData name="Greta Hilding" userId="e340b5e1-9405-46f9-a5f4-ac04561009e2" providerId="ADAL" clId="{53C7DA1A-0DDE-4478-9712-3F626A26B93F}" dt="2022-08-30T15:25:02.104" v="147" actId="680"/>
        <pc:sldMkLst>
          <pc:docMk/>
          <pc:sldMk cId="1270375" sldId="2147374580"/>
        </pc:sldMkLst>
      </pc:sldChg>
      <pc:sldChg chg="modSp new mod">
        <pc:chgData name="Greta Hilding" userId="e340b5e1-9405-46f9-a5f4-ac04561009e2" providerId="ADAL" clId="{53C7DA1A-0DDE-4478-9712-3F626A26B93F}" dt="2022-08-30T16:29:31.376" v="974" actId="20577"/>
        <pc:sldMkLst>
          <pc:docMk/>
          <pc:sldMk cId="587946890" sldId="2147374580"/>
        </pc:sldMkLst>
      </pc:sldChg>
      <pc:sldChg chg="new del">
        <pc:chgData name="Greta Hilding" userId="e340b5e1-9405-46f9-a5f4-ac04561009e2" providerId="ADAL" clId="{53C7DA1A-0DDE-4478-9712-3F626A26B93F}" dt="2022-08-30T15:25:52.106" v="170" actId="680"/>
        <pc:sldMkLst>
          <pc:docMk/>
          <pc:sldMk cId="795113911" sldId="2147374580"/>
        </pc:sldMkLst>
      </pc:sldChg>
      <pc:sldChg chg="new del ord">
        <pc:chgData name="Greta Hilding" userId="e340b5e1-9405-46f9-a5f4-ac04561009e2" providerId="ADAL" clId="{53C7DA1A-0DDE-4478-9712-3F626A26B93F}" dt="2022-08-30T15:25:39.705" v="168" actId="2696"/>
        <pc:sldMkLst>
          <pc:docMk/>
          <pc:sldMk cId="1895846398" sldId="2147374580"/>
        </pc:sldMkLst>
      </pc:sldChg>
      <pc:sldChg chg="delSp modSp add del mod">
        <pc:chgData name="Greta Hilding" userId="e340b5e1-9405-46f9-a5f4-ac04561009e2" providerId="ADAL" clId="{53C7DA1A-0DDE-4478-9712-3F626A26B93F}" dt="2022-08-30T15:42:19.934" v="204" actId="2696"/>
        <pc:sldMkLst>
          <pc:docMk/>
          <pc:sldMk cId="2186484221" sldId="2147374580"/>
        </pc:sldMkLst>
      </pc:sldChg>
    </pc:docChg>
  </pc:docChgLst>
  <pc:docChgLst>
    <pc:chgData name="Merethe Anette Ryen" userId="1a0d79ba-99a9-4ffc-bb02-a2067f6f93d6" providerId="ADAL" clId="{AC75FE27-0BC1-435D-85E5-124F26B7BCC6}"/>
    <pc:docChg chg="undo custSel addSld modSld">
      <pc:chgData name="Merethe Anette Ryen" userId="1a0d79ba-99a9-4ffc-bb02-a2067f6f93d6" providerId="ADAL" clId="{AC75FE27-0BC1-435D-85E5-124F26B7BCC6}" dt="2022-01-22T11:52:31.858" v="2524" actId="20577"/>
      <pc:docMkLst>
        <pc:docMk/>
      </pc:docMkLst>
      <pc:sldChg chg="modNotesTx">
        <pc:chgData name="Merethe Anette Ryen" userId="1a0d79ba-99a9-4ffc-bb02-a2067f6f93d6" providerId="ADAL" clId="{AC75FE27-0BC1-435D-85E5-124F26B7BCC6}" dt="2022-01-21T12:56:14.922" v="13" actId="20577"/>
        <pc:sldMkLst>
          <pc:docMk/>
          <pc:sldMk cId="756669445" sldId="513"/>
        </pc:sldMkLst>
      </pc:sldChg>
      <pc:sldChg chg="addSp modSp mod">
        <pc:chgData name="Merethe Anette Ryen" userId="1a0d79ba-99a9-4ffc-bb02-a2067f6f93d6" providerId="ADAL" clId="{AC75FE27-0BC1-435D-85E5-124F26B7BCC6}" dt="2022-01-21T21:18:07.875" v="691" actId="20577"/>
        <pc:sldMkLst>
          <pc:docMk/>
          <pc:sldMk cId="1629239708" sldId="615"/>
        </pc:sldMkLst>
      </pc:sldChg>
      <pc:sldChg chg="modSp mod">
        <pc:chgData name="Merethe Anette Ryen" userId="1a0d79ba-99a9-4ffc-bb02-a2067f6f93d6" providerId="ADAL" clId="{AC75FE27-0BC1-435D-85E5-124F26B7BCC6}" dt="2022-01-22T11:52:31.858" v="2524" actId="20577"/>
        <pc:sldMkLst>
          <pc:docMk/>
          <pc:sldMk cId="1038982187" sldId="616"/>
        </pc:sldMkLst>
      </pc:sldChg>
    </pc:docChg>
  </pc:docChgLst>
  <pc:docChgLst>
    <pc:chgData name="Merethe Anette Ryen" userId="S::merethear@uia.no::1a0d79ba-99a9-4ffc-bb02-a2067f6f93d6" providerId="AD" clId="Web-{606A1CCB-AE93-4721-8090-BC5CF8344926}"/>
    <pc:docChg chg="addSld modSld sldOrd">
      <pc:chgData name="Merethe Anette Ryen" userId="S::merethear@uia.no::1a0d79ba-99a9-4ffc-bb02-a2067f6f93d6" providerId="AD" clId="Web-{606A1CCB-AE93-4721-8090-BC5CF8344926}" dt="2022-07-14T13:48:50.197" v="79" actId="14100"/>
      <pc:docMkLst>
        <pc:docMk/>
      </pc:docMkLst>
      <pc:sldChg chg="addSp modSp ord">
        <pc:chgData name="Merethe Anette Ryen" userId="S::merethear@uia.no::1a0d79ba-99a9-4ffc-bb02-a2067f6f93d6" providerId="AD" clId="Web-{606A1CCB-AE93-4721-8090-BC5CF8344926}" dt="2022-07-14T13:40:20.646" v="44" actId="1076"/>
        <pc:sldMkLst>
          <pc:docMk/>
          <pc:sldMk cId="385058923" sldId="506"/>
        </pc:sldMkLst>
      </pc:sldChg>
      <pc:sldChg chg="modSp">
        <pc:chgData name="Merethe Anette Ryen" userId="S::merethear@uia.no::1a0d79ba-99a9-4ffc-bb02-a2067f6f93d6" providerId="AD" clId="Web-{606A1CCB-AE93-4721-8090-BC5CF8344926}" dt="2022-07-14T13:30:24.265" v="8" actId="1076"/>
        <pc:sldMkLst>
          <pc:docMk/>
          <pc:sldMk cId="1038982187" sldId="616"/>
        </pc:sldMkLst>
      </pc:sldChg>
      <pc:sldChg chg="ord">
        <pc:chgData name="Merethe Anette Ryen" userId="S::merethear@uia.no::1a0d79ba-99a9-4ffc-bb02-a2067f6f93d6" providerId="AD" clId="Web-{606A1CCB-AE93-4721-8090-BC5CF8344926}" dt="2022-07-14T13:29:07.780" v="4"/>
        <pc:sldMkLst>
          <pc:docMk/>
          <pc:sldMk cId="2573286258" sldId="631"/>
        </pc:sldMkLst>
      </pc:sldChg>
      <pc:sldChg chg="addSp delSp modSp">
        <pc:chgData name="Merethe Anette Ryen" userId="S::merethear@uia.no::1a0d79ba-99a9-4ffc-bb02-a2067f6f93d6" providerId="AD" clId="Web-{606A1CCB-AE93-4721-8090-BC5CF8344926}" dt="2022-07-14T13:48:50.197" v="79" actId="14100"/>
        <pc:sldMkLst>
          <pc:docMk/>
          <pc:sldMk cId="902008106" sldId="2147374556"/>
        </pc:sldMkLst>
      </pc:sldChg>
      <pc:sldChg chg="add ord">
        <pc:chgData name="Merethe Anette Ryen" userId="S::merethear@uia.no::1a0d79ba-99a9-4ffc-bb02-a2067f6f93d6" providerId="AD" clId="Web-{606A1CCB-AE93-4721-8090-BC5CF8344926}" dt="2022-07-14T13:29:05.186" v="3"/>
        <pc:sldMkLst>
          <pc:docMk/>
          <pc:sldMk cId="562486004" sldId="2147374562"/>
        </pc:sldMkLst>
      </pc:sldChg>
      <pc:sldChg chg="addSp delSp modSp add replId">
        <pc:chgData name="Merethe Anette Ryen" userId="S::merethear@uia.no::1a0d79ba-99a9-4ffc-bb02-a2067f6f93d6" providerId="AD" clId="Web-{606A1CCB-AE93-4721-8090-BC5CF8344926}" dt="2022-07-14T13:43:03.147" v="70" actId="20577"/>
        <pc:sldMkLst>
          <pc:docMk/>
          <pc:sldMk cId="3160256720" sldId="2147374563"/>
        </pc:sldMkLst>
      </pc:sldChg>
    </pc:docChg>
  </pc:docChgLst>
  <pc:docChgLst>
    <pc:chgData name="Merethe Anette Ryen" userId="1a0d79ba-99a9-4ffc-bb02-a2067f6f93d6" providerId="ADAL" clId="{A3DAF1CE-E1A5-4FC2-A11B-B7E14185EE48}"/>
    <pc:docChg chg="undo custSel addSld delSld modSld sldOrd modSection">
      <pc:chgData name="Merethe Anette Ryen" userId="1a0d79ba-99a9-4ffc-bb02-a2067f6f93d6" providerId="ADAL" clId="{A3DAF1CE-E1A5-4FC2-A11B-B7E14185EE48}" dt="2023-01-12T11:23:49.109" v="27894" actId="20577"/>
      <pc:docMkLst>
        <pc:docMk/>
      </pc:docMkLst>
      <pc:sldChg chg="add del">
        <pc:chgData name="Merethe Anette Ryen" userId="1a0d79ba-99a9-4ffc-bb02-a2067f6f93d6" providerId="ADAL" clId="{A3DAF1CE-E1A5-4FC2-A11B-B7E14185EE48}" dt="2023-01-10T15:16:40.900" v="18797" actId="2696"/>
        <pc:sldMkLst>
          <pc:docMk/>
          <pc:sldMk cId="923979976" sldId="2147374579"/>
        </pc:sldMkLst>
      </pc:sldChg>
      <pc:sldChg chg="modSp add del mod ord modShow">
        <pc:chgData name="Merethe Anette Ryen" userId="1a0d79ba-99a9-4ffc-bb02-a2067f6f93d6" providerId="ADAL" clId="{A3DAF1CE-E1A5-4FC2-A11B-B7E14185EE48}" dt="2023-01-10T15:23:59.030" v="18843" actId="2696"/>
        <pc:sldMkLst>
          <pc:docMk/>
          <pc:sldMk cId="2073893665" sldId="2147374584"/>
        </pc:sldMkLst>
      </pc:sldChg>
      <pc:sldChg chg="modSp add del mod">
        <pc:chgData name="Merethe Anette Ryen" userId="1a0d79ba-99a9-4ffc-bb02-a2067f6f93d6" providerId="ADAL" clId="{A3DAF1CE-E1A5-4FC2-A11B-B7E14185EE48}" dt="2023-01-04T09:43:21.799" v="3099" actId="2696"/>
        <pc:sldMkLst>
          <pc:docMk/>
          <pc:sldMk cId="3078276306" sldId="2147374596"/>
        </pc:sldMkLst>
      </pc:sldChg>
      <pc:sldChg chg="modSp del mod modShow">
        <pc:chgData name="Merethe Anette Ryen" userId="1a0d79ba-99a9-4ffc-bb02-a2067f6f93d6" providerId="ADAL" clId="{A3DAF1CE-E1A5-4FC2-A11B-B7E14185EE48}" dt="2023-01-11T07:55:50.962" v="20311" actId="2696"/>
        <pc:sldMkLst>
          <pc:docMk/>
          <pc:sldMk cId="1101722672" sldId="2147374605"/>
        </pc:sldMkLst>
      </pc:sldChg>
      <pc:sldChg chg="modSp mod modNotesTx">
        <pc:chgData name="Merethe Anette Ryen" userId="1a0d79ba-99a9-4ffc-bb02-a2067f6f93d6" providerId="ADAL" clId="{A3DAF1CE-E1A5-4FC2-A11B-B7E14185EE48}" dt="2023-01-11T22:11:45.005" v="25560" actId="20577"/>
        <pc:sldMkLst>
          <pc:docMk/>
          <pc:sldMk cId="1767342062" sldId="2147374611"/>
        </pc:sldMkLst>
      </pc:sldChg>
      <pc:sldChg chg="modSp add del mod ord modShow">
        <pc:chgData name="Merethe Anette Ryen" userId="1a0d79ba-99a9-4ffc-bb02-a2067f6f93d6" providerId="ADAL" clId="{A3DAF1CE-E1A5-4FC2-A11B-B7E14185EE48}" dt="2023-01-10T15:17:01.716" v="18798" actId="2696"/>
        <pc:sldMkLst>
          <pc:docMk/>
          <pc:sldMk cId="3451858624" sldId="2147374654"/>
        </pc:sldMkLst>
      </pc:sldChg>
      <pc:sldChg chg="modSp add mod ord modShow delCm modNotesTx">
        <pc:chgData name="Merethe Anette Ryen" userId="1a0d79ba-99a9-4ffc-bb02-a2067f6f93d6" providerId="ADAL" clId="{A3DAF1CE-E1A5-4FC2-A11B-B7E14185EE48}" dt="2023-01-12T11:23:49.109" v="27894" actId="20577"/>
        <pc:sldMkLst>
          <pc:docMk/>
          <pc:sldMk cId="3831654902" sldId="2147374654"/>
        </pc:sldMkLst>
      </pc:sldChg>
      <pc:sldChg chg="modSp mod modNotesTx">
        <pc:chgData name="Merethe Anette Ryen" userId="1a0d79ba-99a9-4ffc-bb02-a2067f6f93d6" providerId="ADAL" clId="{A3DAF1CE-E1A5-4FC2-A11B-B7E14185EE48}" dt="2023-01-11T07:41:53.328" v="20194" actId="20577"/>
        <pc:sldMkLst>
          <pc:docMk/>
          <pc:sldMk cId="759042129" sldId="2147374657"/>
        </pc:sldMkLst>
      </pc:sldChg>
      <pc:sldChg chg="addSp modSp del mod ord modShow modNotesTx">
        <pc:chgData name="Merethe Anette Ryen" userId="1a0d79ba-99a9-4ffc-bb02-a2067f6f93d6" providerId="ADAL" clId="{A3DAF1CE-E1A5-4FC2-A11B-B7E14185EE48}" dt="2023-01-10T15:23:59.030" v="18843" actId="2696"/>
        <pc:sldMkLst>
          <pc:docMk/>
          <pc:sldMk cId="519138555" sldId="2147374658"/>
        </pc:sldMkLst>
      </pc:sldChg>
      <pc:sldChg chg="del">
        <pc:chgData name="Merethe Anette Ryen" userId="1a0d79ba-99a9-4ffc-bb02-a2067f6f93d6" providerId="ADAL" clId="{A3DAF1CE-E1A5-4FC2-A11B-B7E14185EE48}" dt="2023-01-04T07:29:21.929" v="723" actId="2696"/>
        <pc:sldMkLst>
          <pc:docMk/>
          <pc:sldMk cId="3416326604" sldId="2147374659"/>
        </pc:sldMkLst>
      </pc:sldChg>
      <pc:sldChg chg="del">
        <pc:chgData name="Merethe Anette Ryen" userId="1a0d79ba-99a9-4ffc-bb02-a2067f6f93d6" providerId="ADAL" clId="{A3DAF1CE-E1A5-4FC2-A11B-B7E14185EE48}" dt="2023-01-04T07:24:40.062" v="683" actId="2696"/>
        <pc:sldMkLst>
          <pc:docMk/>
          <pc:sldMk cId="2872670597" sldId="2147374660"/>
        </pc:sldMkLst>
      </pc:sldChg>
      <pc:sldChg chg="addSp delSp modSp mod delCm modNotesTx">
        <pc:chgData name="Merethe Anette Ryen" userId="1a0d79ba-99a9-4ffc-bb02-a2067f6f93d6" providerId="ADAL" clId="{A3DAF1CE-E1A5-4FC2-A11B-B7E14185EE48}" dt="2023-01-12T08:08:31.083" v="25932"/>
        <pc:sldMkLst>
          <pc:docMk/>
          <pc:sldMk cId="123381338" sldId="2147374661"/>
        </pc:sldMkLst>
      </pc:sldChg>
      <pc:sldChg chg="del mod modShow">
        <pc:chgData name="Merethe Anette Ryen" userId="1a0d79ba-99a9-4ffc-bb02-a2067f6f93d6" providerId="ADAL" clId="{A3DAF1CE-E1A5-4FC2-A11B-B7E14185EE48}" dt="2023-01-11T07:55:50.962" v="20311" actId="2696"/>
        <pc:sldMkLst>
          <pc:docMk/>
          <pc:sldMk cId="671905836" sldId="2147374662"/>
        </pc:sldMkLst>
      </pc:sldChg>
      <pc:sldChg chg="modSp mod ord modShow modNotesTx">
        <pc:chgData name="Merethe Anette Ryen" userId="1a0d79ba-99a9-4ffc-bb02-a2067f6f93d6" providerId="ADAL" clId="{A3DAF1CE-E1A5-4FC2-A11B-B7E14185EE48}" dt="2023-01-12T11:22:57.729" v="27855" actId="729"/>
        <pc:sldMkLst>
          <pc:docMk/>
          <pc:sldMk cId="4074921465" sldId="2147374663"/>
        </pc:sldMkLst>
      </pc:sldChg>
      <pc:sldChg chg="modSp mod modNotesTx">
        <pc:chgData name="Merethe Anette Ryen" userId="1a0d79ba-99a9-4ffc-bb02-a2067f6f93d6" providerId="ADAL" clId="{A3DAF1CE-E1A5-4FC2-A11B-B7E14185EE48}" dt="2023-01-10T13:48:25.186" v="17820" actId="20577"/>
        <pc:sldMkLst>
          <pc:docMk/>
          <pc:sldMk cId="538561828" sldId="2147374664"/>
        </pc:sldMkLst>
      </pc:sldChg>
      <pc:sldChg chg="modSp mod ord">
        <pc:chgData name="Merethe Anette Ryen" userId="1a0d79ba-99a9-4ffc-bb02-a2067f6f93d6" providerId="ADAL" clId="{A3DAF1CE-E1A5-4FC2-A11B-B7E14185EE48}" dt="2023-01-10T13:53:04.153" v="17877"/>
        <pc:sldMkLst>
          <pc:docMk/>
          <pc:sldMk cId="1482755450" sldId="2147374665"/>
        </pc:sldMkLst>
      </pc:sldChg>
      <pc:sldChg chg="delSp modSp add del mod">
        <pc:chgData name="Merethe Anette Ryen" userId="1a0d79ba-99a9-4ffc-bb02-a2067f6f93d6" providerId="ADAL" clId="{A3DAF1CE-E1A5-4FC2-A11B-B7E14185EE48}" dt="2023-01-04T10:22:56.384" v="4389" actId="2696"/>
        <pc:sldMkLst>
          <pc:docMk/>
          <pc:sldMk cId="785152369" sldId="2147374666"/>
        </pc:sldMkLst>
      </pc:sldChg>
      <pc:sldChg chg="modSp add mod ord modNotesTx">
        <pc:chgData name="Merethe Anette Ryen" userId="1a0d79ba-99a9-4ffc-bb02-a2067f6f93d6" providerId="ADAL" clId="{A3DAF1CE-E1A5-4FC2-A11B-B7E14185EE48}" dt="2023-01-12T11:22:15.383" v="27854" actId="20577"/>
        <pc:sldMkLst>
          <pc:docMk/>
          <pc:sldMk cId="331861770" sldId="2147374667"/>
        </pc:sldMkLst>
      </pc:sldChg>
      <pc:sldChg chg="modSp add del mod">
        <pc:chgData name="Merethe Anette Ryen" userId="1a0d79ba-99a9-4ffc-bb02-a2067f6f93d6" providerId="ADAL" clId="{A3DAF1CE-E1A5-4FC2-A11B-B7E14185EE48}" dt="2023-01-04T07:51:31.993" v="1652" actId="2696"/>
        <pc:sldMkLst>
          <pc:docMk/>
          <pc:sldMk cId="2441382081" sldId="2147374668"/>
        </pc:sldMkLst>
      </pc:sldChg>
      <pc:sldChg chg="modSp add del mod ord modNotesTx">
        <pc:chgData name="Merethe Anette Ryen" userId="1a0d79ba-99a9-4ffc-bb02-a2067f6f93d6" providerId="ADAL" clId="{A3DAF1CE-E1A5-4FC2-A11B-B7E14185EE48}" dt="2023-01-10T15:17:01.716" v="18798" actId="2696"/>
        <pc:sldMkLst>
          <pc:docMk/>
          <pc:sldMk cId="944357904" sldId="2147374669"/>
        </pc:sldMkLst>
      </pc:sldChg>
      <pc:sldChg chg="modSp add mod ord delCm modCm">
        <pc:chgData name="Merethe Anette Ryen" userId="1a0d79ba-99a9-4ffc-bb02-a2067f6f93d6" providerId="ADAL" clId="{A3DAF1CE-E1A5-4FC2-A11B-B7E14185EE48}" dt="2023-01-12T08:15:08.638" v="25975" actId="20577"/>
        <pc:sldMkLst>
          <pc:docMk/>
          <pc:sldMk cId="2977622334" sldId="2147374669"/>
        </pc:sldMkLst>
      </pc:sldChg>
      <pc:sldChg chg="modSp add del mod">
        <pc:chgData name="Merethe Anette Ryen" userId="1a0d79ba-99a9-4ffc-bb02-a2067f6f93d6" providerId="ADAL" clId="{A3DAF1CE-E1A5-4FC2-A11B-B7E14185EE48}" dt="2023-01-04T10:22:50.674" v="4388" actId="2696"/>
        <pc:sldMkLst>
          <pc:docMk/>
          <pc:sldMk cId="2284198281" sldId="2147374670"/>
        </pc:sldMkLst>
      </pc:sldChg>
      <pc:sldChg chg="modSp add del mod modNotesTx">
        <pc:chgData name="Merethe Anette Ryen" userId="1a0d79ba-99a9-4ffc-bb02-a2067f6f93d6" providerId="ADAL" clId="{A3DAF1CE-E1A5-4FC2-A11B-B7E14185EE48}" dt="2023-01-10T15:17:01.716" v="18798" actId="2696"/>
        <pc:sldMkLst>
          <pc:docMk/>
          <pc:sldMk cId="2417283657" sldId="2147374671"/>
        </pc:sldMkLst>
      </pc:sldChg>
      <pc:sldChg chg="modSp add mod ord delCm modNotesTx">
        <pc:chgData name="Merethe Anette Ryen" userId="1a0d79ba-99a9-4ffc-bb02-a2067f6f93d6" providerId="ADAL" clId="{A3DAF1CE-E1A5-4FC2-A11B-B7E14185EE48}" dt="2023-01-12T08:08:47.489" v="25935"/>
        <pc:sldMkLst>
          <pc:docMk/>
          <pc:sldMk cId="3002960549" sldId="2147374671"/>
        </pc:sldMkLst>
      </pc:sldChg>
      <pc:sldChg chg="modSp add del mod ord modNotesTx">
        <pc:chgData name="Merethe Anette Ryen" userId="1a0d79ba-99a9-4ffc-bb02-a2067f6f93d6" providerId="ADAL" clId="{A3DAF1CE-E1A5-4FC2-A11B-B7E14185EE48}" dt="2023-01-10T13:51:44.275" v="17837" actId="2696"/>
        <pc:sldMkLst>
          <pc:docMk/>
          <pc:sldMk cId="1530477132" sldId="2147374672"/>
        </pc:sldMkLst>
      </pc:sldChg>
      <pc:sldChg chg="modSp add mod">
        <pc:chgData name="Merethe Anette Ryen" userId="1a0d79ba-99a9-4ffc-bb02-a2067f6f93d6" providerId="ADAL" clId="{A3DAF1CE-E1A5-4FC2-A11B-B7E14185EE48}" dt="2023-01-11T22:11:59.812" v="25561" actId="20577"/>
        <pc:sldMkLst>
          <pc:docMk/>
          <pc:sldMk cId="3333214467" sldId="2147374672"/>
        </pc:sldMkLst>
      </pc:sldChg>
      <pc:sldChg chg="modSp add del mod modNotesTx">
        <pc:chgData name="Merethe Anette Ryen" userId="1a0d79ba-99a9-4ffc-bb02-a2067f6f93d6" providerId="ADAL" clId="{A3DAF1CE-E1A5-4FC2-A11B-B7E14185EE48}" dt="2023-01-10T14:00:08.705" v="18260" actId="2696"/>
        <pc:sldMkLst>
          <pc:docMk/>
          <pc:sldMk cId="1757305201" sldId="2147374673"/>
        </pc:sldMkLst>
      </pc:sldChg>
      <pc:sldChg chg="modSp add mod modNotesTx">
        <pc:chgData name="Merethe Anette Ryen" userId="1a0d79ba-99a9-4ffc-bb02-a2067f6f93d6" providerId="ADAL" clId="{A3DAF1CE-E1A5-4FC2-A11B-B7E14185EE48}" dt="2023-01-11T09:45:32.612" v="21016" actId="20577"/>
        <pc:sldMkLst>
          <pc:docMk/>
          <pc:sldMk cId="3556898349" sldId="2147374673"/>
        </pc:sldMkLst>
      </pc:sldChg>
      <pc:sldChg chg="add del">
        <pc:chgData name="Merethe Anette Ryen" userId="1a0d79ba-99a9-4ffc-bb02-a2067f6f93d6" providerId="ADAL" clId="{A3DAF1CE-E1A5-4FC2-A11B-B7E14185EE48}" dt="2023-01-04T07:48:42.083" v="1482"/>
        <pc:sldMkLst>
          <pc:docMk/>
          <pc:sldMk cId="1240277329" sldId="2147374674"/>
        </pc:sldMkLst>
      </pc:sldChg>
      <pc:sldChg chg="modSp add del mod">
        <pc:chgData name="Merethe Anette Ryen" userId="1a0d79ba-99a9-4ffc-bb02-a2067f6f93d6" providerId="ADAL" clId="{A3DAF1CE-E1A5-4FC2-A11B-B7E14185EE48}" dt="2023-01-04T10:35:32.240" v="4762" actId="2696"/>
        <pc:sldMkLst>
          <pc:docMk/>
          <pc:sldMk cId="2401968325" sldId="2147374674"/>
        </pc:sldMkLst>
      </pc:sldChg>
      <pc:sldChg chg="modSp add del mod">
        <pc:chgData name="Merethe Anette Ryen" userId="1a0d79ba-99a9-4ffc-bb02-a2067f6f93d6" providerId="ADAL" clId="{A3DAF1CE-E1A5-4FC2-A11B-B7E14185EE48}" dt="2023-01-04T10:35:34.621" v="4763" actId="2696"/>
        <pc:sldMkLst>
          <pc:docMk/>
          <pc:sldMk cId="2172904589" sldId="2147374675"/>
        </pc:sldMkLst>
      </pc:sldChg>
      <pc:sldChg chg="modSp add del mod">
        <pc:chgData name="Merethe Anette Ryen" userId="1a0d79ba-99a9-4ffc-bb02-a2067f6f93d6" providerId="ADAL" clId="{A3DAF1CE-E1A5-4FC2-A11B-B7E14185EE48}" dt="2023-01-04T10:35:37.431" v="4764" actId="2696"/>
        <pc:sldMkLst>
          <pc:docMk/>
          <pc:sldMk cId="2193914874" sldId="2147374676"/>
        </pc:sldMkLst>
      </pc:sldChg>
      <pc:sldChg chg="modSp add del mod ord">
        <pc:chgData name="Merethe Anette Ryen" userId="1a0d79ba-99a9-4ffc-bb02-a2067f6f93d6" providerId="ADAL" clId="{A3DAF1CE-E1A5-4FC2-A11B-B7E14185EE48}" dt="2023-01-04T10:47:43.180" v="5074" actId="2696"/>
        <pc:sldMkLst>
          <pc:docMk/>
          <pc:sldMk cId="1201841746" sldId="2147374699"/>
        </pc:sldMkLst>
      </pc:sldChg>
      <pc:sldChg chg="addSp delSp modSp add del mod">
        <pc:chgData name="Merethe Anette Ryen" userId="1a0d79ba-99a9-4ffc-bb02-a2067f6f93d6" providerId="ADAL" clId="{A3DAF1CE-E1A5-4FC2-A11B-B7E14185EE48}" dt="2023-01-10T14:02:40.917" v="18366" actId="2696"/>
        <pc:sldMkLst>
          <pc:docMk/>
          <pc:sldMk cId="2250424533" sldId="2147374700"/>
        </pc:sldMkLst>
      </pc:sldChg>
      <pc:sldChg chg="new del">
        <pc:chgData name="Merethe Anette Ryen" userId="1a0d79ba-99a9-4ffc-bb02-a2067f6f93d6" providerId="ADAL" clId="{A3DAF1CE-E1A5-4FC2-A11B-B7E14185EE48}" dt="2023-01-04T10:06:56.700" v="3759" actId="680"/>
        <pc:sldMkLst>
          <pc:docMk/>
          <pc:sldMk cId="944270008" sldId="2147374701"/>
        </pc:sldMkLst>
      </pc:sldChg>
      <pc:sldChg chg="addSp delSp modSp add mod">
        <pc:chgData name="Merethe Anette Ryen" userId="1a0d79ba-99a9-4ffc-bb02-a2067f6f93d6" providerId="ADAL" clId="{A3DAF1CE-E1A5-4FC2-A11B-B7E14185EE48}" dt="2023-01-04T10:48:50.225" v="5157" actId="1035"/>
        <pc:sldMkLst>
          <pc:docMk/>
          <pc:sldMk cId="1564289054" sldId="2147374701"/>
        </pc:sldMkLst>
      </pc:sldChg>
      <pc:sldChg chg="new del">
        <pc:chgData name="Merethe Anette Ryen" userId="1a0d79ba-99a9-4ffc-bb02-a2067f6f93d6" providerId="ADAL" clId="{A3DAF1CE-E1A5-4FC2-A11B-B7E14185EE48}" dt="2023-01-04T10:06:38.823" v="3757" actId="2696"/>
        <pc:sldMkLst>
          <pc:docMk/>
          <pc:sldMk cId="2454962856" sldId="2147374701"/>
        </pc:sldMkLst>
      </pc:sldChg>
      <pc:sldChg chg="modSp mod ord modShow modNotesTx">
        <pc:chgData name="Merethe Anette Ryen" userId="1a0d79ba-99a9-4ffc-bb02-a2067f6f93d6" providerId="ADAL" clId="{A3DAF1CE-E1A5-4FC2-A11B-B7E14185EE48}" dt="2023-01-11T13:45:16.556" v="24943" actId="20577"/>
        <pc:sldMkLst>
          <pc:docMk/>
          <pc:sldMk cId="1564289054" sldId="2147374702"/>
        </pc:sldMkLst>
      </pc:sldChg>
      <pc:sldChg chg="add modNotesTx">
        <pc:chgData name="Merethe Anette Ryen" userId="1a0d79ba-99a9-4ffc-bb02-a2067f6f93d6" providerId="ADAL" clId="{A3DAF1CE-E1A5-4FC2-A11B-B7E14185EE48}" dt="2023-01-11T11:15:44.245" v="24255" actId="113"/>
        <pc:sldMkLst>
          <pc:docMk/>
          <pc:sldMk cId="252140480" sldId="2147374703"/>
        </pc:sldMkLst>
      </pc:sldChg>
      <pc:sldChg chg="new del">
        <pc:chgData name="Merethe Anette Ryen" userId="1a0d79ba-99a9-4ffc-bb02-a2067f6f93d6" providerId="ADAL" clId="{A3DAF1CE-E1A5-4FC2-A11B-B7E14185EE48}" dt="2023-01-05T07:56:57.881" v="6699" actId="680"/>
        <pc:sldMkLst>
          <pc:docMk/>
          <pc:sldMk cId="808174283" sldId="2147374703"/>
        </pc:sldMkLst>
      </pc:sldChg>
      <pc:sldChg chg="addSp delSp modSp new del mod">
        <pc:chgData name="Merethe Anette Ryen" userId="1a0d79ba-99a9-4ffc-bb02-a2067f6f93d6" providerId="ADAL" clId="{A3DAF1CE-E1A5-4FC2-A11B-B7E14185EE48}" dt="2023-01-10T13:54:29.910" v="17878" actId="2696"/>
        <pc:sldMkLst>
          <pc:docMk/>
          <pc:sldMk cId="1955741850" sldId="2147374703"/>
        </pc:sldMkLst>
      </pc:sldChg>
      <pc:sldChg chg="add del mod modShow">
        <pc:chgData name="Merethe Anette Ryen" userId="1a0d79ba-99a9-4ffc-bb02-a2067f6f93d6" providerId="ADAL" clId="{A3DAF1CE-E1A5-4FC2-A11B-B7E14185EE48}" dt="2023-01-10T15:17:01.716" v="18798" actId="2696"/>
        <pc:sldMkLst>
          <pc:docMk/>
          <pc:sldMk cId="2322311329" sldId="2147374703"/>
        </pc:sldMkLst>
      </pc:sldChg>
      <pc:sldChg chg="addSp delSp modSp add del mod modClrScheme chgLayout modNotesTx">
        <pc:chgData name="Merethe Anette Ryen" userId="1a0d79ba-99a9-4ffc-bb02-a2067f6f93d6" providerId="ADAL" clId="{A3DAF1CE-E1A5-4FC2-A11B-B7E14185EE48}" dt="2023-01-10T13:54:29.910" v="17878" actId="2696"/>
        <pc:sldMkLst>
          <pc:docMk/>
          <pc:sldMk cId="3234134864" sldId="2147374704"/>
        </pc:sldMkLst>
      </pc:sldChg>
      <pc:sldChg chg="add del mod modShow">
        <pc:chgData name="Merethe Anette Ryen" userId="1a0d79ba-99a9-4ffc-bb02-a2067f6f93d6" providerId="ADAL" clId="{A3DAF1CE-E1A5-4FC2-A11B-B7E14185EE48}" dt="2023-01-10T15:17:01.716" v="18798" actId="2696"/>
        <pc:sldMkLst>
          <pc:docMk/>
          <pc:sldMk cId="3497599479" sldId="2147374704"/>
        </pc:sldMkLst>
      </pc:sldChg>
      <pc:sldChg chg="add modNotesTx">
        <pc:chgData name="Merethe Anette Ryen" userId="1a0d79ba-99a9-4ffc-bb02-a2067f6f93d6" providerId="ADAL" clId="{A3DAF1CE-E1A5-4FC2-A11B-B7E14185EE48}" dt="2023-01-10T15:28:06.303" v="19168" actId="20577"/>
        <pc:sldMkLst>
          <pc:docMk/>
          <pc:sldMk cId="4287631818" sldId="2147374704"/>
        </pc:sldMkLst>
      </pc:sldChg>
      <pc:sldChg chg="modSp add del mod ord modNotesTx">
        <pc:chgData name="Merethe Anette Ryen" userId="1a0d79ba-99a9-4ffc-bb02-a2067f6f93d6" providerId="ADAL" clId="{A3DAF1CE-E1A5-4FC2-A11B-B7E14185EE48}" dt="2023-01-10T13:51:44.275" v="17837" actId="2696"/>
        <pc:sldMkLst>
          <pc:docMk/>
          <pc:sldMk cId="379757154" sldId="2147374705"/>
        </pc:sldMkLst>
      </pc:sldChg>
      <pc:sldChg chg="modSp add mod modCm">
        <pc:chgData name="Merethe Anette Ryen" userId="1a0d79ba-99a9-4ffc-bb02-a2067f6f93d6" providerId="ADAL" clId="{A3DAF1CE-E1A5-4FC2-A11B-B7E14185EE48}" dt="2023-01-12T08:06:35.906" v="25904" actId="207"/>
        <pc:sldMkLst>
          <pc:docMk/>
          <pc:sldMk cId="3797389154" sldId="2147374705"/>
        </pc:sldMkLst>
      </pc:sldChg>
      <pc:sldChg chg="modSp add mod ord modNotesTx">
        <pc:chgData name="Merethe Anette Ryen" userId="1a0d79ba-99a9-4ffc-bb02-a2067f6f93d6" providerId="ADAL" clId="{A3DAF1CE-E1A5-4FC2-A11B-B7E14185EE48}" dt="2023-01-11T22:16:55.905" v="25845" actId="20577"/>
        <pc:sldMkLst>
          <pc:docMk/>
          <pc:sldMk cId="1196820253" sldId="2147374706"/>
        </pc:sldMkLst>
      </pc:sldChg>
      <pc:sldChg chg="modSp add del mod">
        <pc:chgData name="Merethe Anette Ryen" userId="1a0d79ba-99a9-4ffc-bb02-a2067f6f93d6" providerId="ADAL" clId="{A3DAF1CE-E1A5-4FC2-A11B-B7E14185EE48}" dt="2023-01-10T15:17:01.716" v="18798" actId="2696"/>
        <pc:sldMkLst>
          <pc:docMk/>
          <pc:sldMk cId="4279737035" sldId="2147374706"/>
        </pc:sldMkLst>
      </pc:sldChg>
      <pc:sldChg chg="modSp add mod ord modNotesTx">
        <pc:chgData name="Merethe Anette Ryen" userId="1a0d79ba-99a9-4ffc-bb02-a2067f6f93d6" providerId="ADAL" clId="{A3DAF1CE-E1A5-4FC2-A11B-B7E14185EE48}" dt="2023-01-11T13:45:10.278" v="24925" actId="20577"/>
        <pc:sldMkLst>
          <pc:docMk/>
          <pc:sldMk cId="1247638121" sldId="2147374707"/>
        </pc:sldMkLst>
      </pc:sldChg>
      <pc:sldChg chg="modSp add del mod modNotesTx">
        <pc:chgData name="Merethe Anette Ryen" userId="1a0d79ba-99a9-4ffc-bb02-a2067f6f93d6" providerId="ADAL" clId="{A3DAF1CE-E1A5-4FC2-A11B-B7E14185EE48}" dt="2023-01-10T14:00:08.705" v="18260" actId="2696"/>
        <pc:sldMkLst>
          <pc:docMk/>
          <pc:sldMk cId="218218202" sldId="2147374708"/>
        </pc:sldMkLst>
      </pc:sldChg>
      <pc:sldChg chg="modSp add mod delCm modCm modNotesTx">
        <pc:chgData name="Merethe Anette Ryen" userId="1a0d79ba-99a9-4ffc-bb02-a2067f6f93d6" providerId="ADAL" clId="{A3DAF1CE-E1A5-4FC2-A11B-B7E14185EE48}" dt="2023-01-12T09:47:08.159" v="26520" actId="20577"/>
        <pc:sldMkLst>
          <pc:docMk/>
          <pc:sldMk cId="1986306149" sldId="2147374708"/>
        </pc:sldMkLst>
      </pc:sldChg>
      <pc:sldChg chg="addSp delSp modSp new mod ord modClrScheme chgLayout modNotesTx">
        <pc:chgData name="Merethe Anette Ryen" userId="1a0d79ba-99a9-4ffc-bb02-a2067f6f93d6" providerId="ADAL" clId="{A3DAF1CE-E1A5-4FC2-A11B-B7E14185EE48}" dt="2023-01-11T11:21:55.120" v="24486" actId="20577"/>
        <pc:sldMkLst>
          <pc:docMk/>
          <pc:sldMk cId="3386158656" sldId="2147374709"/>
        </pc:sldMkLst>
      </pc:sldChg>
      <pc:sldChg chg="modSp add del mod">
        <pc:chgData name="Merethe Anette Ryen" userId="1a0d79ba-99a9-4ffc-bb02-a2067f6f93d6" providerId="ADAL" clId="{A3DAF1CE-E1A5-4FC2-A11B-B7E14185EE48}" dt="2023-01-10T15:17:01.716" v="18798" actId="2696"/>
        <pc:sldMkLst>
          <pc:docMk/>
          <pc:sldMk cId="814466450" sldId="2147374710"/>
        </pc:sldMkLst>
      </pc:sldChg>
      <pc:sldChg chg="modSp add mod delCm modCm modNotesTx">
        <pc:chgData name="Merethe Anette Ryen" userId="1a0d79ba-99a9-4ffc-bb02-a2067f6f93d6" providerId="ADAL" clId="{A3DAF1CE-E1A5-4FC2-A11B-B7E14185EE48}" dt="2023-01-12T11:20:28.815" v="27850"/>
        <pc:sldMkLst>
          <pc:docMk/>
          <pc:sldMk cId="4210626817" sldId="2147374710"/>
        </pc:sldMkLst>
      </pc:sldChg>
      <pc:sldChg chg="modSp add del mod modNotesTx">
        <pc:chgData name="Merethe Anette Ryen" userId="1a0d79ba-99a9-4ffc-bb02-a2067f6f93d6" providerId="ADAL" clId="{A3DAF1CE-E1A5-4FC2-A11B-B7E14185EE48}" dt="2023-01-10T15:27:02.175" v="19022" actId="2696"/>
        <pc:sldMkLst>
          <pc:docMk/>
          <pc:sldMk cId="840173559" sldId="2147374711"/>
        </pc:sldMkLst>
      </pc:sldChg>
      <pc:sldChg chg="new del">
        <pc:chgData name="Merethe Anette Ryen" userId="1a0d79ba-99a9-4ffc-bb02-a2067f6f93d6" providerId="ADAL" clId="{A3DAF1CE-E1A5-4FC2-A11B-B7E14185EE48}" dt="2023-01-11T07:42:09.516" v="20196" actId="680"/>
        <pc:sldMkLst>
          <pc:docMk/>
          <pc:sldMk cId="1729103450" sldId="2147374711"/>
        </pc:sldMkLst>
      </pc:sldChg>
      <pc:sldChg chg="modSp add mod">
        <pc:chgData name="Merethe Anette Ryen" userId="1a0d79ba-99a9-4ffc-bb02-a2067f6f93d6" providerId="ADAL" clId="{A3DAF1CE-E1A5-4FC2-A11B-B7E14185EE48}" dt="2023-01-11T09:39:13.281" v="20831"/>
        <pc:sldMkLst>
          <pc:docMk/>
          <pc:sldMk cId="2073397333" sldId="2147374711"/>
        </pc:sldMkLst>
      </pc:sldChg>
      <pc:sldChg chg="addSp delSp modSp new mod modShow modNotesTx">
        <pc:chgData name="Merethe Anette Ryen" userId="1a0d79ba-99a9-4ffc-bb02-a2067f6f93d6" providerId="ADAL" clId="{A3DAF1CE-E1A5-4FC2-A11B-B7E14185EE48}" dt="2023-01-12T09:37:32.915" v="26232" actId="20577"/>
        <pc:sldMkLst>
          <pc:docMk/>
          <pc:sldMk cId="982334305" sldId="2147374712"/>
        </pc:sldMkLst>
      </pc:sldChg>
      <pc:sldChg chg="addSp modSp new del mod modShow modNotesTx">
        <pc:chgData name="Merethe Anette Ryen" userId="1a0d79ba-99a9-4ffc-bb02-a2067f6f93d6" providerId="ADAL" clId="{A3DAF1CE-E1A5-4FC2-A11B-B7E14185EE48}" dt="2023-01-11T22:17:35.505" v="25846" actId="2696"/>
        <pc:sldMkLst>
          <pc:docMk/>
          <pc:sldMk cId="777578398" sldId="2147374713"/>
        </pc:sldMkLst>
      </pc:sldChg>
      <pc:sldChg chg="new del">
        <pc:chgData name="Merethe Anette Ryen" userId="1a0d79ba-99a9-4ffc-bb02-a2067f6f93d6" providerId="ADAL" clId="{A3DAF1CE-E1A5-4FC2-A11B-B7E14185EE48}" dt="2023-01-11T22:17:35.505" v="25846" actId="2696"/>
        <pc:sldMkLst>
          <pc:docMk/>
          <pc:sldMk cId="3296112408" sldId="2147374714"/>
        </pc:sldMkLst>
      </pc:sldChg>
    </pc:docChg>
  </pc:docChgLst>
  <pc:docChgLst>
    <pc:chgData name="Merethe Anette Ryen" userId="S::merethear@uia.no::1a0d79ba-99a9-4ffc-bb02-a2067f6f93d6" providerId="AD" clId="Web-{82FA6415-5D99-420F-94C3-9E7D1A411FD9}"/>
    <pc:docChg chg="addSld sldOrd modSection">
      <pc:chgData name="Merethe Anette Ryen" userId="S::merethear@uia.no::1a0d79ba-99a9-4ffc-bb02-a2067f6f93d6" providerId="AD" clId="Web-{82FA6415-5D99-420F-94C3-9E7D1A411FD9}" dt="2023-07-19T13:04:42.552" v="11"/>
      <pc:docMkLst>
        <pc:docMk/>
      </pc:docMkLst>
      <pc:sldChg chg="add">
        <pc:chgData name="Merethe Anette Ryen" userId="S::merethear@uia.no::1a0d79ba-99a9-4ffc-bb02-a2067f6f93d6" providerId="AD" clId="Web-{82FA6415-5D99-420F-94C3-9E7D1A411FD9}" dt="2023-07-19T13:03:57.457" v="0"/>
        <pc:sldMkLst>
          <pc:docMk/>
          <pc:sldMk cId="4288747814" sldId="2147374806"/>
        </pc:sldMkLst>
      </pc:sldChg>
      <pc:sldChg chg="add">
        <pc:chgData name="Merethe Anette Ryen" userId="S::merethear@uia.no::1a0d79ba-99a9-4ffc-bb02-a2067f6f93d6" providerId="AD" clId="Web-{82FA6415-5D99-420F-94C3-9E7D1A411FD9}" dt="2023-07-19T13:03:57.566" v="1"/>
        <pc:sldMkLst>
          <pc:docMk/>
          <pc:sldMk cId="863494133" sldId="2147374807"/>
        </pc:sldMkLst>
      </pc:sldChg>
      <pc:sldChg chg="add">
        <pc:chgData name="Merethe Anette Ryen" userId="S::merethear@uia.no::1a0d79ba-99a9-4ffc-bb02-a2067f6f93d6" providerId="AD" clId="Web-{82FA6415-5D99-420F-94C3-9E7D1A411FD9}" dt="2023-07-19T13:03:57.676" v="2"/>
        <pc:sldMkLst>
          <pc:docMk/>
          <pc:sldMk cId="791772862" sldId="2147374808"/>
        </pc:sldMkLst>
      </pc:sldChg>
      <pc:sldChg chg="add ord">
        <pc:chgData name="Merethe Anette Ryen" userId="S::merethear@uia.no::1a0d79ba-99a9-4ffc-bb02-a2067f6f93d6" providerId="AD" clId="Web-{82FA6415-5D99-420F-94C3-9E7D1A411FD9}" dt="2023-07-19T13:04:42.552" v="11"/>
        <pc:sldMkLst>
          <pc:docMk/>
          <pc:sldMk cId="69644256" sldId="2147374809"/>
        </pc:sldMkLst>
      </pc:sldChg>
    </pc:docChg>
  </pc:docChgLst>
  <pc:docChgLst>
    <pc:chgData name="Merethe Anette Ryen" userId="1a0d79ba-99a9-4ffc-bb02-a2067f6f93d6" providerId="ADAL" clId="{AD3FE5DD-E9C1-4598-8709-F62626C25902}"/>
    <pc:docChg chg="undo redo custSel addSld delSld modSld sldOrd">
      <pc:chgData name="Merethe Anette Ryen" userId="1a0d79ba-99a9-4ffc-bb02-a2067f6f93d6" providerId="ADAL" clId="{AD3FE5DD-E9C1-4598-8709-F62626C25902}" dt="2022-01-27T09:30:34.270" v="17579" actId="20577"/>
      <pc:docMkLst>
        <pc:docMk/>
      </pc:docMkLst>
      <pc:sldChg chg="modSp mod">
        <pc:chgData name="Merethe Anette Ryen" userId="1a0d79ba-99a9-4ffc-bb02-a2067f6f93d6" providerId="ADAL" clId="{AD3FE5DD-E9C1-4598-8709-F62626C25902}" dt="2022-01-26T14:23:22.040" v="5815" actId="20577"/>
        <pc:sldMkLst>
          <pc:docMk/>
          <pc:sldMk cId="1032388041" sldId="274"/>
        </pc:sldMkLst>
      </pc:sldChg>
      <pc:sldChg chg="modNotesTx">
        <pc:chgData name="Merethe Anette Ryen" userId="1a0d79ba-99a9-4ffc-bb02-a2067f6f93d6" providerId="ADAL" clId="{AD3FE5DD-E9C1-4598-8709-F62626C25902}" dt="2022-01-26T14:15:19.261" v="5637" actId="20577"/>
        <pc:sldMkLst>
          <pc:docMk/>
          <pc:sldMk cId="756669445" sldId="513"/>
        </pc:sldMkLst>
      </pc:sldChg>
      <pc:sldChg chg="delSp modSp mod">
        <pc:chgData name="Merethe Anette Ryen" userId="1a0d79ba-99a9-4ffc-bb02-a2067f6f93d6" providerId="ADAL" clId="{AD3FE5DD-E9C1-4598-8709-F62626C25902}" dt="2022-01-27T07:20:53.976" v="11548" actId="20577"/>
        <pc:sldMkLst>
          <pc:docMk/>
          <pc:sldMk cId="1629239708" sldId="615"/>
        </pc:sldMkLst>
      </pc:sldChg>
      <pc:sldMasterChg chg="delSldLayout">
        <pc:chgData name="Merethe Anette Ryen" userId="1a0d79ba-99a9-4ffc-bb02-a2067f6f93d6" providerId="ADAL" clId="{AD3FE5DD-E9C1-4598-8709-F62626C25902}" dt="2022-01-26T11:26:03.087" v="146" actId="2696"/>
        <pc:sldMasterMkLst>
          <pc:docMk/>
          <pc:sldMasterMk cId="1025947034" sldId="2147483648"/>
        </pc:sldMasterMkLst>
      </pc:sldMasterChg>
    </pc:docChg>
  </pc:docChgLst>
  <pc:docChgLst>
    <pc:chgData name="Merethe Anette Ryen" userId="S::merethear@uia.no::1a0d79ba-99a9-4ffc-bb02-a2067f6f93d6" providerId="AD" clId="Web-{C3B1FD36-E13F-4DDF-8BCA-CC52B6B36B82}"/>
    <pc:docChg chg="addSld modSection">
      <pc:chgData name="Merethe Anette Ryen" userId="S::merethear@uia.no::1a0d79ba-99a9-4ffc-bb02-a2067f6f93d6" providerId="AD" clId="Web-{C3B1FD36-E13F-4DDF-8BCA-CC52B6B36B82}" dt="2023-07-19T12:57:34.085" v="8"/>
      <pc:docMkLst>
        <pc:docMk/>
      </pc:docMkLst>
      <pc:sldChg chg="add">
        <pc:chgData name="Merethe Anette Ryen" userId="S::merethear@uia.no::1a0d79ba-99a9-4ffc-bb02-a2067f6f93d6" providerId="AD" clId="Web-{C3B1FD36-E13F-4DDF-8BCA-CC52B6B36B82}" dt="2023-07-19T12:57:33.272" v="0"/>
        <pc:sldMkLst>
          <pc:docMk/>
          <pc:sldMk cId="1868172350" sldId="2147374797"/>
        </pc:sldMkLst>
      </pc:sldChg>
      <pc:sldChg chg="add">
        <pc:chgData name="Merethe Anette Ryen" userId="S::merethear@uia.no::1a0d79ba-99a9-4ffc-bb02-a2067f6f93d6" providerId="AD" clId="Web-{C3B1FD36-E13F-4DDF-8BCA-CC52B6B36B82}" dt="2023-07-19T12:57:33.366" v="1"/>
        <pc:sldMkLst>
          <pc:docMk/>
          <pc:sldMk cId="392872619" sldId="2147374798"/>
        </pc:sldMkLst>
      </pc:sldChg>
      <pc:sldChg chg="add">
        <pc:chgData name="Merethe Anette Ryen" userId="S::merethear@uia.no::1a0d79ba-99a9-4ffc-bb02-a2067f6f93d6" providerId="AD" clId="Web-{C3B1FD36-E13F-4DDF-8BCA-CC52B6B36B82}" dt="2023-07-19T12:57:33.554" v="2"/>
        <pc:sldMkLst>
          <pc:docMk/>
          <pc:sldMk cId="3870534475" sldId="2147374799"/>
        </pc:sldMkLst>
      </pc:sldChg>
      <pc:sldChg chg="add">
        <pc:chgData name="Merethe Anette Ryen" userId="S::merethear@uia.no::1a0d79ba-99a9-4ffc-bb02-a2067f6f93d6" providerId="AD" clId="Web-{C3B1FD36-E13F-4DDF-8BCA-CC52B6B36B82}" dt="2023-07-19T12:57:33.616" v="3"/>
        <pc:sldMkLst>
          <pc:docMk/>
          <pc:sldMk cId="2659945597" sldId="2147374800"/>
        </pc:sldMkLst>
      </pc:sldChg>
      <pc:sldChg chg="add">
        <pc:chgData name="Merethe Anette Ryen" userId="S::merethear@uia.no::1a0d79ba-99a9-4ffc-bb02-a2067f6f93d6" providerId="AD" clId="Web-{C3B1FD36-E13F-4DDF-8BCA-CC52B6B36B82}" dt="2023-07-19T12:57:33.694" v="4"/>
        <pc:sldMkLst>
          <pc:docMk/>
          <pc:sldMk cId="2653381868" sldId="2147374801"/>
        </pc:sldMkLst>
      </pc:sldChg>
      <pc:sldChg chg="add">
        <pc:chgData name="Merethe Anette Ryen" userId="S::merethear@uia.no::1a0d79ba-99a9-4ffc-bb02-a2067f6f93d6" providerId="AD" clId="Web-{C3B1FD36-E13F-4DDF-8BCA-CC52B6B36B82}" dt="2023-07-19T12:57:33.788" v="5"/>
        <pc:sldMkLst>
          <pc:docMk/>
          <pc:sldMk cId="3102657866" sldId="2147374802"/>
        </pc:sldMkLst>
      </pc:sldChg>
      <pc:sldChg chg="add">
        <pc:chgData name="Merethe Anette Ryen" userId="S::merethear@uia.no::1a0d79ba-99a9-4ffc-bb02-a2067f6f93d6" providerId="AD" clId="Web-{C3B1FD36-E13F-4DDF-8BCA-CC52B6B36B82}" dt="2023-07-19T12:57:33.897" v="6"/>
        <pc:sldMkLst>
          <pc:docMk/>
          <pc:sldMk cId="67682127" sldId="2147374803"/>
        </pc:sldMkLst>
      </pc:sldChg>
      <pc:sldChg chg="add">
        <pc:chgData name="Merethe Anette Ryen" userId="S::merethear@uia.no::1a0d79ba-99a9-4ffc-bb02-a2067f6f93d6" providerId="AD" clId="Web-{C3B1FD36-E13F-4DDF-8BCA-CC52B6B36B82}" dt="2023-07-19T12:57:33.960" v="7"/>
        <pc:sldMkLst>
          <pc:docMk/>
          <pc:sldMk cId="207045797" sldId="2147374804"/>
        </pc:sldMkLst>
      </pc:sldChg>
      <pc:sldChg chg="add">
        <pc:chgData name="Merethe Anette Ryen" userId="S::merethear@uia.no::1a0d79ba-99a9-4ffc-bb02-a2067f6f93d6" providerId="AD" clId="Web-{C3B1FD36-E13F-4DDF-8BCA-CC52B6B36B82}" dt="2023-07-19T12:57:34.085" v="8"/>
        <pc:sldMkLst>
          <pc:docMk/>
          <pc:sldMk cId="579116564" sldId="2147374805"/>
        </pc:sldMkLst>
      </pc:sldChg>
    </pc:docChg>
  </pc:docChgLst>
  <pc:docChgLst>
    <pc:chgData name="Merethe Anette Ryen" userId="S::merethear@uia.no::1a0d79ba-99a9-4ffc-bb02-a2067f6f93d6" providerId="AD" clId="Web-{65B678E4-7A45-47FF-9E48-212B2F5F8B36}"/>
    <pc:docChg chg="modSld">
      <pc:chgData name="Merethe Anette Ryen" userId="S::merethear@uia.no::1a0d79ba-99a9-4ffc-bb02-a2067f6f93d6" providerId="AD" clId="Web-{65B678E4-7A45-47FF-9E48-212B2F5F8B36}" dt="2022-03-25T09:16:47.250" v="0" actId="20577"/>
      <pc:docMkLst>
        <pc:docMk/>
      </pc:docMkLst>
      <pc:sldChg chg="modSp">
        <pc:chgData name="Merethe Anette Ryen" userId="S::merethear@uia.no::1a0d79ba-99a9-4ffc-bb02-a2067f6f93d6" providerId="AD" clId="Web-{65B678E4-7A45-47FF-9E48-212B2F5F8B36}" dt="2022-03-25T09:16:47.250" v="0" actId="20577"/>
        <pc:sldMkLst>
          <pc:docMk/>
          <pc:sldMk cId="2062943582" sldId="647"/>
        </pc:sldMkLst>
      </pc:sldChg>
    </pc:docChg>
  </pc:docChgLst>
  <pc:docChgLst>
    <pc:chgData name="Merethe Anette Ryen" userId="S::merethear@uia.no::1a0d79ba-99a9-4ffc-bb02-a2067f6f93d6" providerId="AD" clId="Web-{86469E17-E0BE-4308-A2BA-E2ED9586DE8D}"/>
    <pc:docChg chg="addSld sldOrd modSection">
      <pc:chgData name="Merethe Anette Ryen" userId="S::merethear@uia.no::1a0d79ba-99a9-4ffc-bb02-a2067f6f93d6" providerId="AD" clId="Web-{86469E17-E0BE-4308-A2BA-E2ED9586DE8D}" dt="2023-07-19T13:25:45.534" v="2"/>
      <pc:docMkLst>
        <pc:docMk/>
      </pc:docMkLst>
      <pc:sldChg chg="add ord">
        <pc:chgData name="Merethe Anette Ryen" userId="S::merethear@uia.no::1a0d79ba-99a9-4ffc-bb02-a2067f6f93d6" providerId="AD" clId="Web-{86469E17-E0BE-4308-A2BA-E2ED9586DE8D}" dt="2023-07-19T13:25:45.534" v="2"/>
        <pc:sldMkLst>
          <pc:docMk/>
          <pc:sldMk cId="4284494557" sldId="2147374813"/>
        </pc:sldMkLst>
      </pc:sldChg>
    </pc:docChg>
  </pc:docChgLst>
  <pc:docChgLst>
    <pc:chgData name="Merethe Anette Ryen" userId="S::merethear@uia.no::1a0d79ba-99a9-4ffc-bb02-a2067f6f93d6" providerId="AD" clId="Web-{2EA66D93-6410-44C0-BF8D-0FA3C9D3441E}"/>
    <pc:docChg chg="addSld delSld modSld sldOrd modSection">
      <pc:chgData name="Merethe Anette Ryen" userId="S::merethear@uia.no::1a0d79ba-99a9-4ffc-bb02-a2067f6f93d6" providerId="AD" clId="Web-{2EA66D93-6410-44C0-BF8D-0FA3C9D3441E}" dt="2022-10-07T14:05:31.473" v="34" actId="20577"/>
      <pc:docMkLst>
        <pc:docMk/>
      </pc:docMkLst>
      <pc:sldChg chg="add del">
        <pc:chgData name="Merethe Anette Ryen" userId="S::merethear@uia.no::1a0d79ba-99a9-4ffc-bb02-a2067f6f93d6" providerId="AD" clId="Web-{2EA66D93-6410-44C0-BF8D-0FA3C9D3441E}" dt="2022-10-07T13:57:28.514" v="27"/>
        <pc:sldMkLst>
          <pc:docMk/>
          <pc:sldMk cId="3065400494" sldId="2147374602"/>
        </pc:sldMkLst>
      </pc:sldChg>
      <pc:sldChg chg="modSp">
        <pc:chgData name="Merethe Anette Ryen" userId="S::merethear@uia.no::1a0d79ba-99a9-4ffc-bb02-a2067f6f93d6" providerId="AD" clId="Web-{2EA66D93-6410-44C0-BF8D-0FA3C9D3441E}" dt="2022-10-07T14:05:31.473" v="34" actId="20577"/>
        <pc:sldMkLst>
          <pc:docMk/>
          <pc:sldMk cId="1101722672" sldId="2147374605"/>
        </pc:sldMkLst>
      </pc:sldChg>
      <pc:sldChg chg="ord">
        <pc:chgData name="Merethe Anette Ryen" userId="S::merethear@uia.no::1a0d79ba-99a9-4ffc-bb02-a2067f6f93d6" providerId="AD" clId="Web-{2EA66D93-6410-44C0-BF8D-0FA3C9D3441E}" dt="2022-10-07T13:54:52.902" v="2"/>
        <pc:sldMkLst>
          <pc:docMk/>
          <pc:sldMk cId="1767342062" sldId="2147374611"/>
        </pc:sldMkLst>
      </pc:sldChg>
      <pc:sldChg chg="del">
        <pc:chgData name="Merethe Anette Ryen" userId="S::merethear@uia.no::1a0d79ba-99a9-4ffc-bb02-a2067f6f93d6" providerId="AD" clId="Web-{2EA66D93-6410-44C0-BF8D-0FA3C9D3441E}" dt="2022-10-07T13:56:58.216" v="24"/>
        <pc:sldMkLst>
          <pc:docMk/>
          <pc:sldMk cId="4116281161" sldId="2147374629"/>
        </pc:sldMkLst>
      </pc:sldChg>
      <pc:sldChg chg="del">
        <pc:chgData name="Merethe Anette Ryen" userId="S::merethear@uia.no::1a0d79ba-99a9-4ffc-bb02-a2067f6f93d6" providerId="AD" clId="Web-{2EA66D93-6410-44C0-BF8D-0FA3C9D3441E}" dt="2022-10-07T13:56:47.872" v="20"/>
        <pc:sldMkLst>
          <pc:docMk/>
          <pc:sldMk cId="194641455" sldId="2147374630"/>
        </pc:sldMkLst>
      </pc:sldChg>
      <pc:sldChg chg="del">
        <pc:chgData name="Merethe Anette Ryen" userId="S::merethear@uia.no::1a0d79ba-99a9-4ffc-bb02-a2067f6f93d6" providerId="AD" clId="Web-{2EA66D93-6410-44C0-BF8D-0FA3C9D3441E}" dt="2022-10-07T13:56:47.904" v="21"/>
        <pc:sldMkLst>
          <pc:docMk/>
          <pc:sldMk cId="3187348827" sldId="2147374631"/>
        </pc:sldMkLst>
      </pc:sldChg>
      <pc:sldChg chg="del">
        <pc:chgData name="Merethe Anette Ryen" userId="S::merethear@uia.no::1a0d79ba-99a9-4ffc-bb02-a2067f6f93d6" providerId="AD" clId="Web-{2EA66D93-6410-44C0-BF8D-0FA3C9D3441E}" dt="2022-10-07T13:56:42.247" v="18"/>
        <pc:sldMkLst>
          <pc:docMk/>
          <pc:sldMk cId="4087681143" sldId="2147374632"/>
        </pc:sldMkLst>
      </pc:sldChg>
      <pc:sldChg chg="del">
        <pc:chgData name="Merethe Anette Ryen" userId="S::merethear@uia.no::1a0d79ba-99a9-4ffc-bb02-a2067f6f93d6" providerId="AD" clId="Web-{2EA66D93-6410-44C0-BF8D-0FA3C9D3441E}" dt="2022-10-07T13:56:42.247" v="17"/>
        <pc:sldMkLst>
          <pc:docMk/>
          <pc:sldMk cId="3634801818" sldId="2147374633"/>
        </pc:sldMkLst>
      </pc:sldChg>
      <pc:sldChg chg="del">
        <pc:chgData name="Merethe Anette Ryen" userId="S::merethear@uia.no::1a0d79ba-99a9-4ffc-bb02-a2067f6f93d6" providerId="AD" clId="Web-{2EA66D93-6410-44C0-BF8D-0FA3C9D3441E}" dt="2022-10-07T13:56:42.247" v="16"/>
        <pc:sldMkLst>
          <pc:docMk/>
          <pc:sldMk cId="3322718058" sldId="2147374634"/>
        </pc:sldMkLst>
      </pc:sldChg>
      <pc:sldChg chg="del">
        <pc:chgData name="Merethe Anette Ryen" userId="S::merethear@uia.no::1a0d79ba-99a9-4ffc-bb02-a2067f6f93d6" providerId="AD" clId="Web-{2EA66D93-6410-44C0-BF8D-0FA3C9D3441E}" dt="2022-10-07T13:56:53.107" v="23"/>
        <pc:sldMkLst>
          <pc:docMk/>
          <pc:sldMk cId="3259048086" sldId="2147374635"/>
        </pc:sldMkLst>
      </pc:sldChg>
      <pc:sldChg chg="del">
        <pc:chgData name="Merethe Anette Ryen" userId="S::merethear@uia.no::1a0d79ba-99a9-4ffc-bb02-a2067f6f93d6" providerId="AD" clId="Web-{2EA66D93-6410-44C0-BF8D-0FA3C9D3441E}" dt="2022-10-07T13:56:47.904" v="22"/>
        <pc:sldMkLst>
          <pc:docMk/>
          <pc:sldMk cId="2052275884" sldId="2147374636"/>
        </pc:sldMkLst>
      </pc:sldChg>
      <pc:sldChg chg="del">
        <pc:chgData name="Merethe Anette Ryen" userId="S::merethear@uia.no::1a0d79ba-99a9-4ffc-bb02-a2067f6f93d6" providerId="AD" clId="Web-{2EA66D93-6410-44C0-BF8D-0FA3C9D3441E}" dt="2022-10-07T13:56:47.872" v="19"/>
        <pc:sldMkLst>
          <pc:docMk/>
          <pc:sldMk cId="2101900747" sldId="2147374647"/>
        </pc:sldMkLst>
      </pc:sldChg>
      <pc:sldChg chg="del">
        <pc:chgData name="Merethe Anette Ryen" userId="S::merethear@uia.no::1a0d79ba-99a9-4ffc-bb02-a2067f6f93d6" providerId="AD" clId="Web-{2EA66D93-6410-44C0-BF8D-0FA3C9D3441E}" dt="2022-10-07T13:56:58.216" v="25"/>
        <pc:sldMkLst>
          <pc:docMk/>
          <pc:sldMk cId="883103009" sldId="2147374649"/>
        </pc:sldMkLst>
      </pc:sldChg>
      <pc:sldChg chg="add">
        <pc:chgData name="Merethe Anette Ryen" userId="S::merethear@uia.no::1a0d79ba-99a9-4ffc-bb02-a2067f6f93d6" providerId="AD" clId="Web-{2EA66D93-6410-44C0-BF8D-0FA3C9D3441E}" dt="2022-10-07T13:54:40.464" v="0"/>
        <pc:sldMkLst>
          <pc:docMk/>
          <pc:sldMk cId="1681271319" sldId="2147374655"/>
        </pc:sldMkLst>
      </pc:sldChg>
      <pc:sldChg chg="add ord">
        <pc:chgData name="Merethe Anette Ryen" userId="S::merethear@uia.no::1a0d79ba-99a9-4ffc-bb02-a2067f6f93d6" providerId="AD" clId="Web-{2EA66D93-6410-44C0-BF8D-0FA3C9D3441E}" dt="2022-10-07T13:54:56.230" v="3"/>
        <pc:sldMkLst>
          <pc:docMk/>
          <pc:sldMk cId="1803012668" sldId="2147374656"/>
        </pc:sldMkLst>
      </pc:sldChg>
      <pc:sldChg chg="modSp add ord">
        <pc:chgData name="Merethe Anette Ryen" userId="S::merethear@uia.no::1a0d79ba-99a9-4ffc-bb02-a2067f6f93d6" providerId="AD" clId="Web-{2EA66D93-6410-44C0-BF8D-0FA3C9D3441E}" dt="2022-10-07T13:55:26.137" v="15" actId="20577"/>
        <pc:sldMkLst>
          <pc:docMk/>
          <pc:sldMk cId="759042129" sldId="2147374657"/>
        </pc:sldMkLst>
      </pc:sldChg>
      <pc:sldChg chg="add">
        <pc:chgData name="Merethe Anette Ryen" userId="S::merethear@uia.no::1a0d79ba-99a9-4ffc-bb02-a2067f6f93d6" providerId="AD" clId="Web-{2EA66D93-6410-44C0-BF8D-0FA3C9D3441E}" dt="2022-10-07T13:57:48.795" v="28"/>
        <pc:sldMkLst>
          <pc:docMk/>
          <pc:sldMk cId="3830755312" sldId="2147374658"/>
        </pc:sldMkLst>
      </pc:sldChg>
      <pc:sldMasterChg chg="addSldLayout">
        <pc:chgData name="Merethe Anette Ryen" userId="S::merethear@uia.no::1a0d79ba-99a9-4ffc-bb02-a2067f6f93d6" providerId="AD" clId="Web-{2EA66D93-6410-44C0-BF8D-0FA3C9D3441E}" dt="2022-10-07T13:54:40.511" v="1"/>
        <pc:sldMasterMkLst>
          <pc:docMk/>
          <pc:sldMasterMk cId="1025947034" sldId="2147483648"/>
        </pc:sldMasterMkLst>
        <pc:sldLayoutChg chg="add">
          <pc:chgData name="Merethe Anette Ryen" userId="S::merethear@uia.no::1a0d79ba-99a9-4ffc-bb02-a2067f6f93d6" providerId="AD" clId="Web-{2EA66D93-6410-44C0-BF8D-0FA3C9D3441E}" dt="2022-10-07T13:54:40.511" v="1"/>
          <pc:sldLayoutMkLst>
            <pc:docMk/>
            <pc:sldMasterMk cId="1025947034" sldId="2147483648"/>
            <pc:sldLayoutMk cId="598159681" sldId="2147483691"/>
          </pc:sldLayoutMkLst>
        </pc:sldLayoutChg>
        <pc:sldLayoutChg chg="add">
          <pc:chgData name="Merethe Anette Ryen" userId="S::merethear@uia.no::1a0d79ba-99a9-4ffc-bb02-a2067f6f93d6" providerId="AD" clId="Web-{2EA66D93-6410-44C0-BF8D-0FA3C9D3441E}" dt="2022-10-07T13:54:40.511" v="1"/>
          <pc:sldLayoutMkLst>
            <pc:docMk/>
            <pc:sldMasterMk cId="1025947034" sldId="2147483648"/>
            <pc:sldLayoutMk cId="3102399077" sldId="2147483692"/>
          </pc:sldLayoutMkLst>
        </pc:sldLayoutChg>
      </pc:sldMasterChg>
    </pc:docChg>
  </pc:docChgLst>
  <pc:docChgLst>
    <pc:chgData name="Merethe Anette Ryen" userId="S::merethear@uia.no::1a0d79ba-99a9-4ffc-bb02-a2067f6f93d6" providerId="AD" clId="Web-{1EF0CE0C-CA5D-4F53-AB70-08B44D81F302}"/>
    <pc:docChg chg="modSld">
      <pc:chgData name="Merethe Anette Ryen" userId="S::merethear@uia.no::1a0d79ba-99a9-4ffc-bb02-a2067f6f93d6" providerId="AD" clId="Web-{1EF0CE0C-CA5D-4F53-AB70-08B44D81F302}" dt="2024-08-26T08:30:50.814" v="1" actId="20577"/>
      <pc:docMkLst>
        <pc:docMk/>
      </pc:docMkLst>
      <pc:sldChg chg="modSp">
        <pc:chgData name="Merethe Anette Ryen" userId="S::merethear@uia.no::1a0d79ba-99a9-4ffc-bb02-a2067f6f93d6" providerId="AD" clId="Web-{1EF0CE0C-CA5D-4F53-AB70-08B44D81F302}" dt="2024-08-26T08:30:50.814" v="1" actId="20577"/>
        <pc:sldMkLst>
          <pc:docMk/>
          <pc:sldMk cId="3535660268" sldId="2147374820"/>
        </pc:sldMkLst>
      </pc:sldChg>
    </pc:docChg>
  </pc:docChgLst>
  <pc:docChgLst>
    <pc:chgData name="Merethe Anette Ryen" userId="S::merethear@uia.no::1a0d79ba-99a9-4ffc-bb02-a2067f6f93d6" providerId="AD" clId="Web-{C8886041-0D4F-49B1-B2D0-618D5A9FA210}"/>
    <pc:docChg chg="modSld sldOrd">
      <pc:chgData name="Merethe Anette Ryen" userId="S::merethear@uia.no::1a0d79ba-99a9-4ffc-bb02-a2067f6f93d6" providerId="AD" clId="Web-{C8886041-0D4F-49B1-B2D0-618D5A9FA210}" dt="2025-06-03T19:22:15.659" v="2" actId="20577"/>
      <pc:docMkLst>
        <pc:docMk/>
      </pc:docMkLst>
      <pc:sldChg chg="modSp ord">
        <pc:chgData name="Merethe Anette Ryen" userId="S::merethear@uia.no::1a0d79ba-99a9-4ffc-bb02-a2067f6f93d6" providerId="AD" clId="Web-{C8886041-0D4F-49B1-B2D0-618D5A9FA210}" dt="2025-06-03T19:22:15.659" v="2" actId="20577"/>
        <pc:sldMkLst>
          <pc:docMk/>
          <pc:sldMk cId="879967502" sldId="2147375055"/>
        </pc:sldMkLst>
        <pc:spChg chg="mod">
          <ac:chgData name="Merethe Anette Ryen" userId="S::merethear@uia.no::1a0d79ba-99a9-4ffc-bb02-a2067f6f93d6" providerId="AD" clId="Web-{C8886041-0D4F-49B1-B2D0-618D5A9FA210}" dt="2025-06-03T19:22:15.659" v="2" actId="20577"/>
          <ac:spMkLst>
            <pc:docMk/>
            <pc:sldMk cId="879967502" sldId="2147375055"/>
            <ac:spMk id="3" creationId="{53AA6F60-BA12-41AF-A1AF-20C51226DC95}"/>
          </ac:spMkLst>
        </pc:spChg>
      </pc:sldChg>
      <pc:sldChg chg="modSp">
        <pc:chgData name="Merethe Anette Ryen" userId="S::merethear@uia.no::1a0d79ba-99a9-4ffc-bb02-a2067f6f93d6" providerId="AD" clId="Web-{C8886041-0D4F-49B1-B2D0-618D5A9FA210}" dt="2025-06-03T19:21:41.002" v="0" actId="20577"/>
        <pc:sldMkLst>
          <pc:docMk/>
          <pc:sldMk cId="2781485390" sldId="2147375199"/>
        </pc:sldMkLst>
        <pc:spChg chg="mod">
          <ac:chgData name="Merethe Anette Ryen" userId="S::merethear@uia.no::1a0d79ba-99a9-4ffc-bb02-a2067f6f93d6" providerId="AD" clId="Web-{C8886041-0D4F-49B1-B2D0-618D5A9FA210}" dt="2025-06-03T19:21:41.002" v="0" actId="20577"/>
          <ac:spMkLst>
            <pc:docMk/>
            <pc:sldMk cId="2781485390" sldId="2147375199"/>
            <ac:spMk id="2" creationId="{0A5DB4B7-B94A-8D57-7186-57FD9BA07FB8}"/>
          </ac:spMkLst>
        </pc:spChg>
      </pc:sldChg>
    </pc:docChg>
  </pc:docChgLst>
  <pc:docChgLst>
    <pc:chgData name="Merethe Anette Ryen" userId="S::merethear@uia.no::1a0d79ba-99a9-4ffc-bb02-a2067f6f93d6" providerId="AD" clId="Web-{998AD727-CA3E-4CCE-A92B-504D8B93B0BD}"/>
    <pc:docChg chg="modSld">
      <pc:chgData name="Merethe Anette Ryen" userId="S::merethear@uia.no::1a0d79ba-99a9-4ffc-bb02-a2067f6f93d6" providerId="AD" clId="Web-{998AD727-CA3E-4CCE-A92B-504D8B93B0BD}" dt="2022-04-04T07:04:42.179" v="44" actId="20577"/>
      <pc:docMkLst>
        <pc:docMk/>
      </pc:docMkLst>
      <pc:sldChg chg="modSp">
        <pc:chgData name="Merethe Anette Ryen" userId="S::merethear@uia.no::1a0d79ba-99a9-4ffc-bb02-a2067f6f93d6" providerId="AD" clId="Web-{998AD727-CA3E-4CCE-A92B-504D8B93B0BD}" dt="2022-04-04T07:04:42.179" v="44" actId="20577"/>
        <pc:sldMkLst>
          <pc:docMk/>
          <pc:sldMk cId="687476664" sldId="644"/>
        </pc:sldMkLst>
      </pc:sldChg>
    </pc:docChg>
  </pc:docChgLst>
  <pc:docChgLst>
    <pc:chgData name="Merethe Anette Ryen" userId="1a0d79ba-99a9-4ffc-bb02-a2067f6f93d6" providerId="ADAL" clId="{34F0E7DC-67FF-4BC9-BC9F-E4259D2AA083}"/>
    <pc:docChg chg="custSel addSld modSld modSection">
      <pc:chgData name="Merethe Anette Ryen" userId="1a0d79ba-99a9-4ffc-bb02-a2067f6f93d6" providerId="ADAL" clId="{34F0E7DC-67FF-4BC9-BC9F-E4259D2AA083}" dt="2023-10-03T08:44:16.280" v="793" actId="1366"/>
      <pc:docMkLst>
        <pc:docMk/>
      </pc:docMkLst>
      <pc:sldChg chg="addSp delSp modSp mod">
        <pc:chgData name="Merethe Anette Ryen" userId="1a0d79ba-99a9-4ffc-bb02-a2067f6f93d6" providerId="ADAL" clId="{34F0E7DC-67FF-4BC9-BC9F-E4259D2AA083}" dt="2023-09-19T12:29:43.134" v="363" actId="1076"/>
        <pc:sldMkLst>
          <pc:docMk/>
          <pc:sldMk cId="2805838328" sldId="2147374821"/>
        </pc:sldMkLst>
      </pc:sldChg>
      <pc:sldChg chg="addSp delSp modSp new mod">
        <pc:chgData name="Merethe Anette Ryen" userId="1a0d79ba-99a9-4ffc-bb02-a2067f6f93d6" providerId="ADAL" clId="{34F0E7DC-67FF-4BC9-BC9F-E4259D2AA083}" dt="2023-09-19T12:41:37.246" v="791" actId="1076"/>
        <pc:sldMkLst>
          <pc:docMk/>
          <pc:sldMk cId="2087646414" sldId="2147374822"/>
        </pc:sldMkLst>
      </pc:sldChg>
      <pc:sldChg chg="modSp">
        <pc:chgData name="Merethe Anette Ryen" userId="1a0d79ba-99a9-4ffc-bb02-a2067f6f93d6" providerId="ADAL" clId="{34F0E7DC-67FF-4BC9-BC9F-E4259D2AA083}" dt="2023-10-03T08:44:16.280" v="793" actId="1366"/>
        <pc:sldMkLst>
          <pc:docMk/>
          <pc:sldMk cId="1190518682" sldId="2147374824"/>
        </pc:sldMkLst>
      </pc:sldChg>
    </pc:docChg>
  </pc:docChgLst>
  <pc:docChgLst>
    <pc:chgData name="Geir Torstveit" userId="S::geirt@uia.no::69d3c803-bb94-498c-bee3-31da752d6f83" providerId="AD" clId="Web-{35CF7E95-1CD8-E068-06EC-7E7590362DDD}"/>
    <pc:docChg chg="mod modSld">
      <pc:chgData name="Geir Torstveit" userId="S::geirt@uia.no::69d3c803-bb94-498c-bee3-31da752d6f83" providerId="AD" clId="Web-{35CF7E95-1CD8-E068-06EC-7E7590362DDD}" dt="2023-01-11T14:49:45.394" v="114" actId="20577"/>
      <pc:docMkLst>
        <pc:docMk/>
      </pc:docMkLst>
      <pc:sldChg chg="modSp addCm">
        <pc:chgData name="Geir Torstveit" userId="S::geirt@uia.no::69d3c803-bb94-498c-bee3-31da752d6f83" providerId="AD" clId="Web-{35CF7E95-1CD8-E068-06EC-7E7590362DDD}" dt="2023-01-11T14:49:45.394" v="114" actId="20577"/>
        <pc:sldMkLst>
          <pc:docMk/>
          <pc:sldMk cId="2977622334" sldId="2147374669"/>
        </pc:sldMkLst>
      </pc:sldChg>
      <pc:sldChg chg="addSp delSp modSp">
        <pc:chgData name="Geir Torstveit" userId="S::geirt@uia.no::69d3c803-bb94-498c-bee3-31da752d6f83" providerId="AD" clId="Web-{35CF7E95-1CD8-E068-06EC-7E7590362DDD}" dt="2023-01-11T14:41:19.279" v="47" actId="20577"/>
        <pc:sldMkLst>
          <pc:docMk/>
          <pc:sldMk cId="3797389154" sldId="2147374705"/>
        </pc:sldMkLst>
      </pc:sldChg>
      <pc:sldChg chg="modSp">
        <pc:chgData name="Geir Torstveit" userId="S::geirt@uia.no::69d3c803-bb94-498c-bee3-31da752d6f83" providerId="AD" clId="Web-{35CF7E95-1CD8-E068-06EC-7E7590362DDD}" dt="2023-01-11T14:46:52.002" v="100" actId="20577"/>
        <pc:sldMkLst>
          <pc:docMk/>
          <pc:sldMk cId="1986306149" sldId="2147374708"/>
        </pc:sldMkLst>
      </pc:sldChg>
      <pc:sldChg chg="modSp addCm">
        <pc:chgData name="Geir Torstveit" userId="S::geirt@uia.no::69d3c803-bb94-498c-bee3-31da752d6f83" providerId="AD" clId="Web-{35CF7E95-1CD8-E068-06EC-7E7590362DDD}" dt="2023-01-11T14:49:02.737" v="111" actId="20577"/>
        <pc:sldMkLst>
          <pc:docMk/>
          <pc:sldMk cId="4210626817" sldId="2147374710"/>
        </pc:sldMkLst>
      </pc:sldChg>
    </pc:docChg>
  </pc:docChgLst>
  <pc:docChgLst>
    <pc:chgData name="Merethe Anette Ryen" userId="S::merethear@uia.no::1a0d79ba-99a9-4ffc-bb02-a2067f6f93d6" providerId="AD" clId="Web-{1D5C354E-6EDE-4B6B-913C-FC997DE5305D}"/>
    <pc:docChg chg="addSld modSld modSection">
      <pc:chgData name="Merethe Anette Ryen" userId="S::merethear@uia.no::1a0d79ba-99a9-4ffc-bb02-a2067f6f93d6" providerId="AD" clId="Web-{1D5C354E-6EDE-4B6B-913C-FC997DE5305D}" dt="2023-07-19T07:39:44.808" v="7" actId="20577"/>
      <pc:docMkLst>
        <pc:docMk/>
      </pc:docMkLst>
      <pc:sldChg chg="addSp delSp modSp new">
        <pc:chgData name="Merethe Anette Ryen" userId="S::merethear@uia.no::1a0d79ba-99a9-4ffc-bb02-a2067f6f93d6" providerId="AD" clId="Web-{1D5C354E-6EDE-4B6B-913C-FC997DE5305D}" dt="2023-07-19T07:39:44.808" v="7" actId="20577"/>
        <pc:sldMkLst>
          <pc:docMk/>
          <pc:sldMk cId="4275080738" sldId="2147374787"/>
        </pc:sldMkLst>
      </pc:sldChg>
    </pc:docChg>
  </pc:docChgLst>
  <pc:docChgLst>
    <pc:chgData name="Merethe Anette Ryen" userId="S::merethear@uia.no::1a0d79ba-99a9-4ffc-bb02-a2067f6f93d6" providerId="AD" clId="Web-{6E8AEDC3-86F6-44D2-A94E-191C8B094CCB}"/>
    <pc:docChg chg="addSld modSection">
      <pc:chgData name="Merethe Anette Ryen" userId="S::merethear@uia.no::1a0d79ba-99a9-4ffc-bb02-a2067f6f93d6" providerId="AD" clId="Web-{6E8AEDC3-86F6-44D2-A94E-191C8B094CCB}" dt="2023-07-19T13:29:35.551" v="0"/>
      <pc:docMkLst>
        <pc:docMk/>
      </pc:docMkLst>
      <pc:sldChg chg="add">
        <pc:chgData name="Merethe Anette Ryen" userId="S::merethear@uia.no::1a0d79ba-99a9-4ffc-bb02-a2067f6f93d6" providerId="AD" clId="Web-{6E8AEDC3-86F6-44D2-A94E-191C8B094CCB}" dt="2023-07-19T13:29:35.551" v="0"/>
        <pc:sldMkLst>
          <pc:docMk/>
          <pc:sldMk cId="4152910024" sldId="2147374816"/>
        </pc:sldMkLst>
      </pc:sldChg>
    </pc:docChg>
  </pc:docChgLst>
  <pc:docChgLst>
    <pc:chgData name="Merethe Anette Ryen" userId="S::merethear@uia.no::1a0d79ba-99a9-4ffc-bb02-a2067f6f93d6" providerId="AD" clId="Web-{00275362-859A-4E9D-BFA0-FEF0B38E16A4}"/>
    <pc:docChg chg="modSld">
      <pc:chgData name="Merethe Anette Ryen" userId="S::merethear@uia.no::1a0d79ba-99a9-4ffc-bb02-a2067f6f93d6" providerId="AD" clId="Web-{00275362-859A-4E9D-BFA0-FEF0B38E16A4}" dt="2022-04-06T11:22:35.397" v="52" actId="20577"/>
      <pc:docMkLst>
        <pc:docMk/>
      </pc:docMkLst>
      <pc:sldChg chg="modSp">
        <pc:chgData name="Merethe Anette Ryen" userId="S::merethear@uia.no::1a0d79ba-99a9-4ffc-bb02-a2067f6f93d6" providerId="AD" clId="Web-{00275362-859A-4E9D-BFA0-FEF0B38E16A4}" dt="2022-04-06T11:22:01.255" v="7" actId="20577"/>
        <pc:sldMkLst>
          <pc:docMk/>
          <pc:sldMk cId="2062943582" sldId="647"/>
        </pc:sldMkLst>
      </pc:sldChg>
      <pc:sldChg chg="modSp">
        <pc:chgData name="Merethe Anette Ryen" userId="S::merethear@uia.no::1a0d79ba-99a9-4ffc-bb02-a2067f6f93d6" providerId="AD" clId="Web-{00275362-859A-4E9D-BFA0-FEF0B38E16A4}" dt="2022-04-06T11:22:35.397" v="52" actId="20577"/>
        <pc:sldMkLst>
          <pc:docMk/>
          <pc:sldMk cId="4124668116" sldId="663"/>
        </pc:sldMkLst>
      </pc:sldChg>
    </pc:docChg>
  </pc:docChgLst>
  <pc:docChgLst>
    <pc:chgData name="Merethe Anette Ryen" userId="S::merethear@uia.no::1a0d79ba-99a9-4ffc-bb02-a2067f6f93d6" providerId="AD" clId="Web-{8D6A5041-5D1E-461E-80D3-5DEEF43D4B7E}"/>
    <pc:docChg chg="addSld delSld modSld modSection">
      <pc:chgData name="Merethe Anette Ryen" userId="S::merethear@uia.no::1a0d79ba-99a9-4ffc-bb02-a2067f6f93d6" providerId="AD" clId="Web-{8D6A5041-5D1E-461E-80D3-5DEEF43D4B7E}" dt="2025-05-30T19:43:45.673" v="14" actId="20577"/>
      <pc:docMkLst>
        <pc:docMk/>
      </pc:docMkLst>
      <pc:sldChg chg="add del">
        <pc:chgData name="Merethe Anette Ryen" userId="S::merethear@uia.no::1a0d79ba-99a9-4ffc-bb02-a2067f6f93d6" providerId="AD" clId="Web-{8D6A5041-5D1E-461E-80D3-5DEEF43D4B7E}" dt="2025-05-30T19:40:46.327" v="2"/>
        <pc:sldMkLst>
          <pc:docMk/>
          <pc:sldMk cId="1435382986" sldId="2147374735"/>
        </pc:sldMkLst>
      </pc:sldChg>
      <pc:sldChg chg="modSp">
        <pc:chgData name="Merethe Anette Ryen" userId="S::merethear@uia.no::1a0d79ba-99a9-4ffc-bb02-a2067f6f93d6" providerId="AD" clId="Web-{8D6A5041-5D1E-461E-80D3-5DEEF43D4B7E}" dt="2025-05-30T19:42:46.094" v="4" actId="20577"/>
        <pc:sldMkLst>
          <pc:docMk/>
          <pc:sldMk cId="2454095915" sldId="2147375178"/>
        </pc:sldMkLst>
        <pc:spChg chg="mod">
          <ac:chgData name="Merethe Anette Ryen" userId="S::merethear@uia.no::1a0d79ba-99a9-4ffc-bb02-a2067f6f93d6" providerId="AD" clId="Web-{8D6A5041-5D1E-461E-80D3-5DEEF43D4B7E}" dt="2025-05-30T19:42:46.094" v="4" actId="20577"/>
          <ac:spMkLst>
            <pc:docMk/>
            <pc:sldMk cId="2454095915" sldId="2147375178"/>
            <ac:spMk id="25" creationId="{EE33D97B-C85E-8BD2-F3F0-BBB2175FC15D}"/>
          </ac:spMkLst>
        </pc:spChg>
      </pc:sldChg>
      <pc:sldChg chg="modSp">
        <pc:chgData name="Merethe Anette Ryen" userId="S::merethear@uia.no::1a0d79ba-99a9-4ffc-bb02-a2067f6f93d6" providerId="AD" clId="Web-{8D6A5041-5D1E-461E-80D3-5DEEF43D4B7E}" dt="2025-05-30T19:43:45.673" v="14" actId="20577"/>
        <pc:sldMkLst>
          <pc:docMk/>
          <pc:sldMk cId="2771915587" sldId="2147375192"/>
        </pc:sldMkLst>
        <pc:spChg chg="mod">
          <ac:chgData name="Merethe Anette Ryen" userId="S::merethear@uia.no::1a0d79ba-99a9-4ffc-bb02-a2067f6f93d6" providerId="AD" clId="Web-{8D6A5041-5D1E-461E-80D3-5DEEF43D4B7E}" dt="2025-05-30T19:43:45.673" v="14" actId="20577"/>
          <ac:spMkLst>
            <pc:docMk/>
            <pc:sldMk cId="2771915587" sldId="2147375192"/>
            <ac:spMk id="3" creationId="{C74E4BEC-DBF3-BE67-524F-CDE0F7F236EC}"/>
          </ac:spMkLst>
        </pc:spChg>
      </pc:sldChg>
      <pc:sldChg chg="addSp">
        <pc:chgData name="Merethe Anette Ryen" userId="S::merethear@uia.no::1a0d79ba-99a9-4ffc-bb02-a2067f6f93d6" providerId="AD" clId="Web-{8D6A5041-5D1E-461E-80D3-5DEEF43D4B7E}" dt="2025-05-30T19:40:37.358" v="1"/>
        <pc:sldMkLst>
          <pc:docMk/>
          <pc:sldMk cId="2781485390" sldId="2147375199"/>
        </pc:sldMkLst>
        <pc:picChg chg="add">
          <ac:chgData name="Merethe Anette Ryen" userId="S::merethear@uia.no::1a0d79ba-99a9-4ffc-bb02-a2067f6f93d6" providerId="AD" clId="Web-{8D6A5041-5D1E-461E-80D3-5DEEF43D4B7E}" dt="2025-05-30T19:40:37.358" v="1"/>
          <ac:picMkLst>
            <pc:docMk/>
            <pc:sldMk cId="2781485390" sldId="2147375199"/>
            <ac:picMk id="5" creationId="{5C54A08A-7EBF-AAA1-187D-00D5FE6746D0}"/>
          </ac:picMkLst>
        </pc:picChg>
      </pc:sldChg>
    </pc:docChg>
  </pc:docChgLst>
  <pc:docChgLst>
    <pc:chgData name="Merethe Anette Ryen" userId="S::merethear@uia.no::1a0d79ba-99a9-4ffc-bb02-a2067f6f93d6" providerId="AD" clId="Web-{3ECAC4CF-1187-4550-9AB8-58FCBE83D1CA}"/>
    <pc:docChg chg="addSld delSld sldOrd modSection">
      <pc:chgData name="Merethe Anette Ryen" userId="S::merethear@uia.no::1a0d79ba-99a9-4ffc-bb02-a2067f6f93d6" providerId="AD" clId="Web-{3ECAC4CF-1187-4550-9AB8-58FCBE83D1CA}" dt="2023-07-19T12:29:28.208" v="11"/>
      <pc:docMkLst>
        <pc:docMk/>
      </pc:docMkLst>
      <pc:sldChg chg="add del">
        <pc:chgData name="Merethe Anette Ryen" userId="S::merethear@uia.no::1a0d79ba-99a9-4ffc-bb02-a2067f6f93d6" providerId="AD" clId="Web-{3ECAC4CF-1187-4550-9AB8-58FCBE83D1CA}" dt="2023-07-19T12:29:16.818" v="9"/>
        <pc:sldMkLst>
          <pc:docMk/>
          <pc:sldMk cId="1502138902" sldId="2147374762"/>
        </pc:sldMkLst>
      </pc:sldChg>
      <pc:sldChg chg="add del ord">
        <pc:chgData name="Merethe Anette Ryen" userId="S::merethear@uia.no::1a0d79ba-99a9-4ffc-bb02-a2067f6f93d6" providerId="AD" clId="Web-{3ECAC4CF-1187-4550-9AB8-58FCBE83D1CA}" dt="2023-07-19T12:29:28.208" v="11"/>
        <pc:sldMkLst>
          <pc:docMk/>
          <pc:sldMk cId="2459704082" sldId="2147374793"/>
        </pc:sldMkLst>
      </pc:sldChg>
      <pc:sldChg chg="add del ord">
        <pc:chgData name="Merethe Anette Ryen" userId="S::merethear@uia.no::1a0d79ba-99a9-4ffc-bb02-a2067f6f93d6" providerId="AD" clId="Web-{3ECAC4CF-1187-4550-9AB8-58FCBE83D1CA}" dt="2023-07-19T12:29:19.818" v="10"/>
        <pc:sldMkLst>
          <pc:docMk/>
          <pc:sldMk cId="2794289582" sldId="2147374794"/>
        </pc:sldMkLst>
      </pc:sldChg>
    </pc:docChg>
  </pc:docChgLst>
  <pc:docChgLst>
    <pc:chgData name="Merethe Anette Ryen" userId="1a0d79ba-99a9-4ffc-bb02-a2067f6f93d6" providerId="ADAL" clId="{28A51921-5EC6-4319-A75D-314FB9AD0B39}"/>
    <pc:docChg chg="undo redo custSel addSld delSld modSld sldOrd addSection delSection modSection">
      <pc:chgData name="Merethe Anette Ryen" userId="1a0d79ba-99a9-4ffc-bb02-a2067f6f93d6" providerId="ADAL" clId="{28A51921-5EC6-4319-A75D-314FB9AD0B39}" dt="2022-09-12T10:50:00.219" v="13737" actId="20577"/>
      <pc:docMkLst>
        <pc:docMk/>
      </pc:docMkLst>
      <pc:sldChg chg="add">
        <pc:chgData name="Merethe Anette Ryen" userId="1a0d79ba-99a9-4ffc-bb02-a2067f6f93d6" providerId="ADAL" clId="{28A51921-5EC6-4319-A75D-314FB9AD0B39}" dt="2022-09-08T10:48:01.056" v="16"/>
        <pc:sldMkLst>
          <pc:docMk/>
          <pc:sldMk cId="334357058" sldId="274"/>
        </pc:sldMkLst>
      </pc:sldChg>
      <pc:sldChg chg="add del">
        <pc:chgData name="Merethe Anette Ryen" userId="1a0d79ba-99a9-4ffc-bb02-a2067f6f93d6" providerId="ADAL" clId="{28A51921-5EC6-4319-A75D-314FB9AD0B39}" dt="2022-09-08T10:47:52.664" v="13" actId="2696"/>
        <pc:sldMkLst>
          <pc:docMk/>
          <pc:sldMk cId="1032388041" sldId="274"/>
        </pc:sldMkLst>
      </pc:sldChg>
      <pc:sldChg chg="add del">
        <pc:chgData name="Merethe Anette Ryen" userId="1a0d79ba-99a9-4ffc-bb02-a2067f6f93d6" providerId="ADAL" clId="{28A51921-5EC6-4319-A75D-314FB9AD0B39}" dt="2022-09-08T10:47:58.051" v="15"/>
        <pc:sldMkLst>
          <pc:docMk/>
          <pc:sldMk cId="3064731785" sldId="274"/>
        </pc:sldMkLst>
      </pc:sldChg>
      <pc:sldChg chg="add del">
        <pc:chgData name="Merethe Anette Ryen" userId="1a0d79ba-99a9-4ffc-bb02-a2067f6f93d6" providerId="ADAL" clId="{28A51921-5EC6-4319-A75D-314FB9AD0B39}" dt="2022-09-08T10:47:52.664" v="13" actId="2696"/>
        <pc:sldMkLst>
          <pc:docMk/>
          <pc:sldMk cId="385058923" sldId="506"/>
        </pc:sldMkLst>
      </pc:sldChg>
      <pc:sldChg chg="add del">
        <pc:chgData name="Merethe Anette Ryen" userId="1a0d79ba-99a9-4ffc-bb02-a2067f6f93d6" providerId="ADAL" clId="{28A51921-5EC6-4319-A75D-314FB9AD0B39}" dt="2022-09-08T10:47:58.051" v="15"/>
        <pc:sldMkLst>
          <pc:docMk/>
          <pc:sldMk cId="918923611" sldId="506"/>
        </pc:sldMkLst>
      </pc:sldChg>
      <pc:sldChg chg="add">
        <pc:chgData name="Merethe Anette Ryen" userId="1a0d79ba-99a9-4ffc-bb02-a2067f6f93d6" providerId="ADAL" clId="{28A51921-5EC6-4319-A75D-314FB9AD0B39}" dt="2022-09-08T10:48:01.056" v="16"/>
        <pc:sldMkLst>
          <pc:docMk/>
          <pc:sldMk cId="1880413105" sldId="506"/>
        </pc:sldMkLst>
      </pc:sldChg>
      <pc:sldChg chg="add del">
        <pc:chgData name="Merethe Anette Ryen" userId="1a0d79ba-99a9-4ffc-bb02-a2067f6f93d6" providerId="ADAL" clId="{28A51921-5EC6-4319-A75D-314FB9AD0B39}" dt="2022-09-08T10:47:58.051" v="15"/>
        <pc:sldMkLst>
          <pc:docMk/>
          <pc:sldMk cId="235403062" sldId="649"/>
        </pc:sldMkLst>
      </pc:sldChg>
      <pc:sldChg chg="add">
        <pc:chgData name="Merethe Anette Ryen" userId="1a0d79ba-99a9-4ffc-bb02-a2067f6f93d6" providerId="ADAL" clId="{28A51921-5EC6-4319-A75D-314FB9AD0B39}" dt="2022-09-08T10:48:01.056" v="16"/>
        <pc:sldMkLst>
          <pc:docMk/>
          <pc:sldMk cId="1521368981" sldId="649"/>
        </pc:sldMkLst>
      </pc:sldChg>
      <pc:sldChg chg="add del mod modShow">
        <pc:chgData name="Merethe Anette Ryen" userId="1a0d79ba-99a9-4ffc-bb02-a2067f6f93d6" providerId="ADAL" clId="{28A51921-5EC6-4319-A75D-314FB9AD0B39}" dt="2022-09-08T10:47:52.664" v="13" actId="2696"/>
        <pc:sldMkLst>
          <pc:docMk/>
          <pc:sldMk cId="3421155599" sldId="649"/>
        </pc:sldMkLst>
      </pc:sldChg>
      <pc:sldChg chg="add del mod modShow">
        <pc:chgData name="Merethe Anette Ryen" userId="1a0d79ba-99a9-4ffc-bb02-a2067f6f93d6" providerId="ADAL" clId="{28A51921-5EC6-4319-A75D-314FB9AD0B39}" dt="2022-09-08T10:47:27.704" v="11" actId="729"/>
        <pc:sldMkLst>
          <pc:docMk/>
          <pc:sldMk cId="982403725" sldId="650"/>
        </pc:sldMkLst>
      </pc:sldChg>
      <pc:sldChg chg="add del">
        <pc:chgData name="Merethe Anette Ryen" userId="1a0d79ba-99a9-4ffc-bb02-a2067f6f93d6" providerId="ADAL" clId="{28A51921-5EC6-4319-A75D-314FB9AD0B39}" dt="2022-09-08T10:47:58.051" v="15"/>
        <pc:sldMkLst>
          <pc:docMk/>
          <pc:sldMk cId="301239742" sldId="651"/>
        </pc:sldMkLst>
      </pc:sldChg>
      <pc:sldChg chg="add del mod modShow">
        <pc:chgData name="Merethe Anette Ryen" userId="1a0d79ba-99a9-4ffc-bb02-a2067f6f93d6" providerId="ADAL" clId="{28A51921-5EC6-4319-A75D-314FB9AD0B39}" dt="2022-09-08T10:47:52.664" v="13" actId="2696"/>
        <pc:sldMkLst>
          <pc:docMk/>
          <pc:sldMk cId="3666750332" sldId="651"/>
        </pc:sldMkLst>
      </pc:sldChg>
      <pc:sldChg chg="add modNotesTx">
        <pc:chgData name="Merethe Anette Ryen" userId="1a0d79ba-99a9-4ffc-bb02-a2067f6f93d6" providerId="ADAL" clId="{28A51921-5EC6-4319-A75D-314FB9AD0B39}" dt="2022-09-09T10:58:10.982" v="5403" actId="20577"/>
        <pc:sldMkLst>
          <pc:docMk/>
          <pc:sldMk cId="3710683031" sldId="651"/>
        </pc:sldMkLst>
      </pc:sldChg>
      <pc:sldChg chg="addSp delSp modSp add mod modNotesTx">
        <pc:chgData name="Merethe Anette Ryen" userId="1a0d79ba-99a9-4ffc-bb02-a2067f6f93d6" providerId="ADAL" clId="{28A51921-5EC6-4319-A75D-314FB9AD0B39}" dt="2022-09-09T12:52:32.601" v="9408" actId="1076"/>
        <pc:sldMkLst>
          <pc:docMk/>
          <pc:sldMk cId="2882871590" sldId="653"/>
        </pc:sldMkLst>
      </pc:sldChg>
      <pc:sldChg chg="add">
        <pc:chgData name="Merethe Anette Ryen" userId="1a0d79ba-99a9-4ffc-bb02-a2067f6f93d6" providerId="ADAL" clId="{28A51921-5EC6-4319-A75D-314FB9AD0B39}" dt="2022-09-09T09:06:39.125" v="3721"/>
        <pc:sldMkLst>
          <pc:docMk/>
          <pc:sldMk cId="1657049946" sldId="2147374568"/>
        </pc:sldMkLst>
      </pc:sldChg>
      <pc:sldChg chg="modSp add mod">
        <pc:chgData name="Merethe Anette Ryen" userId="1a0d79ba-99a9-4ffc-bb02-a2067f6f93d6" providerId="ADAL" clId="{28A51921-5EC6-4319-A75D-314FB9AD0B39}" dt="2022-09-09T11:07:32.375" v="6144" actId="20577"/>
        <pc:sldMkLst>
          <pc:docMk/>
          <pc:sldMk cId="3385045985" sldId="2147374572"/>
        </pc:sldMkLst>
      </pc:sldChg>
      <pc:sldChg chg="del ord">
        <pc:chgData name="Merethe Anette Ryen" userId="1a0d79ba-99a9-4ffc-bb02-a2067f6f93d6" providerId="ADAL" clId="{28A51921-5EC6-4319-A75D-314FB9AD0B39}" dt="2022-09-09T11:07:02.729" v="6109" actId="2696"/>
        <pc:sldMkLst>
          <pc:docMk/>
          <pc:sldMk cId="2847525510" sldId="2147374573"/>
        </pc:sldMkLst>
      </pc:sldChg>
      <pc:sldChg chg="del">
        <pc:chgData name="Merethe Anette Ryen" userId="1a0d79ba-99a9-4ffc-bb02-a2067f6f93d6" providerId="ADAL" clId="{28A51921-5EC6-4319-A75D-314FB9AD0B39}" dt="2022-09-08T10:42:28.960" v="4" actId="2696"/>
        <pc:sldMkLst>
          <pc:docMk/>
          <pc:sldMk cId="2457360883" sldId="2147374575"/>
        </pc:sldMkLst>
      </pc:sldChg>
      <pc:sldChg chg="addSp modSp add mod">
        <pc:chgData name="Merethe Anette Ryen" userId="1a0d79ba-99a9-4ffc-bb02-a2067f6f93d6" providerId="ADAL" clId="{28A51921-5EC6-4319-A75D-314FB9AD0B39}" dt="2022-09-08T11:48:04.989" v="551" actId="1076"/>
        <pc:sldMkLst>
          <pc:docMk/>
          <pc:sldMk cId="3905172052" sldId="2147374576"/>
        </pc:sldMkLst>
      </pc:sldChg>
      <pc:sldChg chg="modSp mod ord">
        <pc:chgData name="Merethe Anette Ryen" userId="1a0d79ba-99a9-4ffc-bb02-a2067f6f93d6" providerId="ADAL" clId="{28A51921-5EC6-4319-A75D-314FB9AD0B39}" dt="2022-09-12T08:01:07.059" v="12178" actId="20577"/>
        <pc:sldMkLst>
          <pc:docMk/>
          <pc:sldMk cId="1446892212" sldId="2147374577"/>
        </pc:sldMkLst>
      </pc:sldChg>
      <pc:sldChg chg="addSp delSp modSp new mod ord modClrScheme chgLayout">
        <pc:chgData name="Merethe Anette Ryen" userId="1a0d79ba-99a9-4ffc-bb02-a2067f6f93d6" providerId="ADAL" clId="{28A51921-5EC6-4319-A75D-314FB9AD0B39}" dt="2022-09-12T08:48:12.991" v="13705"/>
        <pc:sldMkLst>
          <pc:docMk/>
          <pc:sldMk cId="447043750" sldId="2147374578"/>
        </pc:sldMkLst>
      </pc:sldChg>
      <pc:sldChg chg="addSp delSp modSp add mod">
        <pc:chgData name="Merethe Anette Ryen" userId="1a0d79ba-99a9-4ffc-bb02-a2067f6f93d6" providerId="ADAL" clId="{28A51921-5EC6-4319-A75D-314FB9AD0B39}" dt="2022-09-08T11:01:32.174" v="324" actId="20577"/>
        <pc:sldMkLst>
          <pc:docMk/>
          <pc:sldMk cId="228223136" sldId="2147374579"/>
        </pc:sldMkLst>
      </pc:sldChg>
      <pc:sldChg chg="del">
        <pc:chgData name="Merethe Anette Ryen" userId="1a0d79ba-99a9-4ffc-bb02-a2067f6f93d6" providerId="ADAL" clId="{28A51921-5EC6-4319-A75D-314FB9AD0B39}" dt="2022-09-08T10:42:32.784" v="5" actId="2696"/>
        <pc:sldMkLst>
          <pc:docMk/>
          <pc:sldMk cId="954396748" sldId="2147374579"/>
        </pc:sldMkLst>
      </pc:sldChg>
      <pc:sldChg chg="del">
        <pc:chgData name="Merethe Anette Ryen" userId="1a0d79ba-99a9-4ffc-bb02-a2067f6f93d6" providerId="ADAL" clId="{28A51921-5EC6-4319-A75D-314FB9AD0B39}" dt="2022-09-08T10:42:12.713" v="3" actId="2696"/>
        <pc:sldMkLst>
          <pc:docMk/>
          <pc:sldMk cId="587946890" sldId="2147374580"/>
        </pc:sldMkLst>
      </pc:sldChg>
      <pc:sldChg chg="add">
        <pc:chgData name="Merethe Anette Ryen" userId="1a0d79ba-99a9-4ffc-bb02-a2067f6f93d6" providerId="ADAL" clId="{28A51921-5EC6-4319-A75D-314FB9AD0B39}" dt="2022-09-08T13:06:08.148" v="2232"/>
        <pc:sldMkLst>
          <pc:docMk/>
          <pc:sldMk cId="1973694842" sldId="2147374580"/>
        </pc:sldMkLst>
      </pc:sldChg>
      <pc:sldChg chg="addSp delSp modSp new del mod ord modAnim modNotesTx">
        <pc:chgData name="Merethe Anette Ryen" userId="1a0d79ba-99a9-4ffc-bb02-a2067f6f93d6" providerId="ADAL" clId="{28A51921-5EC6-4319-A75D-314FB9AD0B39}" dt="2022-09-08T13:06:03.910" v="2231" actId="2696"/>
        <pc:sldMkLst>
          <pc:docMk/>
          <pc:sldMk cId="2692838160" sldId="2147374580"/>
        </pc:sldMkLst>
      </pc:sldChg>
      <pc:sldChg chg="add">
        <pc:chgData name="Merethe Anette Ryen" userId="1a0d79ba-99a9-4ffc-bb02-a2067f6f93d6" providerId="ADAL" clId="{28A51921-5EC6-4319-A75D-314FB9AD0B39}" dt="2022-09-08T13:06:08.148" v="2232"/>
        <pc:sldMkLst>
          <pc:docMk/>
          <pc:sldMk cId="196271070" sldId="2147374581"/>
        </pc:sldMkLst>
      </pc:sldChg>
      <pc:sldChg chg="addSp modSp new del mod">
        <pc:chgData name="Merethe Anette Ryen" userId="1a0d79ba-99a9-4ffc-bb02-a2067f6f93d6" providerId="ADAL" clId="{28A51921-5EC6-4319-A75D-314FB9AD0B39}" dt="2022-09-08T13:06:03.910" v="2231" actId="2696"/>
        <pc:sldMkLst>
          <pc:docMk/>
          <pc:sldMk cId="4022401961" sldId="2147374581"/>
        </pc:sldMkLst>
      </pc:sldChg>
      <pc:sldChg chg="addSp delSp modSp new del mod">
        <pc:chgData name="Merethe Anette Ryen" userId="1a0d79ba-99a9-4ffc-bb02-a2067f6f93d6" providerId="ADAL" clId="{28A51921-5EC6-4319-A75D-314FB9AD0B39}" dt="2022-09-08T13:06:03.910" v="2231" actId="2696"/>
        <pc:sldMkLst>
          <pc:docMk/>
          <pc:sldMk cId="2849552572" sldId="2147374582"/>
        </pc:sldMkLst>
      </pc:sldChg>
      <pc:sldChg chg="add">
        <pc:chgData name="Merethe Anette Ryen" userId="1a0d79ba-99a9-4ffc-bb02-a2067f6f93d6" providerId="ADAL" clId="{28A51921-5EC6-4319-A75D-314FB9AD0B39}" dt="2022-09-08T13:06:08.148" v="2232"/>
        <pc:sldMkLst>
          <pc:docMk/>
          <pc:sldMk cId="4032318135" sldId="2147374582"/>
        </pc:sldMkLst>
      </pc:sldChg>
      <pc:sldChg chg="del">
        <pc:chgData name="Merethe Anette Ryen" userId="1a0d79ba-99a9-4ffc-bb02-a2067f6f93d6" providerId="ADAL" clId="{28A51921-5EC6-4319-A75D-314FB9AD0B39}" dt="2022-09-08T10:41:22.241" v="2" actId="2696"/>
        <pc:sldMkLst>
          <pc:docMk/>
          <pc:sldMk cId="585228559" sldId="2147374583"/>
        </pc:sldMkLst>
      </pc:sldChg>
      <pc:sldChg chg="addSp delSp modSp new del mod">
        <pc:chgData name="Merethe Anette Ryen" userId="1a0d79ba-99a9-4ffc-bb02-a2067f6f93d6" providerId="ADAL" clId="{28A51921-5EC6-4319-A75D-314FB9AD0B39}" dt="2022-09-08T13:06:03.910" v="2231" actId="2696"/>
        <pc:sldMkLst>
          <pc:docMk/>
          <pc:sldMk cId="722769129" sldId="2147374583"/>
        </pc:sldMkLst>
      </pc:sldChg>
      <pc:sldChg chg="add">
        <pc:chgData name="Merethe Anette Ryen" userId="1a0d79ba-99a9-4ffc-bb02-a2067f6f93d6" providerId="ADAL" clId="{28A51921-5EC6-4319-A75D-314FB9AD0B39}" dt="2022-09-08T13:06:08.148" v="2232"/>
        <pc:sldMkLst>
          <pc:docMk/>
          <pc:sldMk cId="3071865239" sldId="2147374583"/>
        </pc:sldMkLst>
      </pc:sldChg>
      <pc:sldChg chg="addSp delSp modSp new del mod">
        <pc:chgData name="Merethe Anette Ryen" userId="1a0d79ba-99a9-4ffc-bb02-a2067f6f93d6" providerId="ADAL" clId="{28A51921-5EC6-4319-A75D-314FB9AD0B39}" dt="2022-09-08T13:06:03.910" v="2231" actId="2696"/>
        <pc:sldMkLst>
          <pc:docMk/>
          <pc:sldMk cId="711363915" sldId="2147374584"/>
        </pc:sldMkLst>
      </pc:sldChg>
      <pc:sldChg chg="add">
        <pc:chgData name="Merethe Anette Ryen" userId="1a0d79ba-99a9-4ffc-bb02-a2067f6f93d6" providerId="ADAL" clId="{28A51921-5EC6-4319-A75D-314FB9AD0B39}" dt="2022-09-08T13:06:08.148" v="2232"/>
        <pc:sldMkLst>
          <pc:docMk/>
          <pc:sldMk cId="1765395609" sldId="2147374584"/>
        </pc:sldMkLst>
      </pc:sldChg>
      <pc:sldChg chg="new del">
        <pc:chgData name="Merethe Anette Ryen" userId="1a0d79ba-99a9-4ffc-bb02-a2067f6f93d6" providerId="ADAL" clId="{28A51921-5EC6-4319-A75D-314FB9AD0B39}" dt="2022-09-08T11:44:23.460" v="525" actId="2696"/>
        <pc:sldMkLst>
          <pc:docMk/>
          <pc:sldMk cId="938080494" sldId="2147374585"/>
        </pc:sldMkLst>
      </pc:sldChg>
      <pc:sldChg chg="addSp delSp modSp new mod modNotesTx">
        <pc:chgData name="Merethe Anette Ryen" userId="1a0d79ba-99a9-4ffc-bb02-a2067f6f93d6" providerId="ADAL" clId="{28A51921-5EC6-4319-A75D-314FB9AD0B39}" dt="2022-09-09T11:30:20.675" v="7021" actId="21"/>
        <pc:sldMkLst>
          <pc:docMk/>
          <pc:sldMk cId="231995702" sldId="2147374586"/>
        </pc:sldMkLst>
      </pc:sldChg>
      <pc:sldChg chg="addSp delSp modSp add mod">
        <pc:chgData name="Merethe Anette Ryen" userId="1a0d79ba-99a9-4ffc-bb02-a2067f6f93d6" providerId="ADAL" clId="{28A51921-5EC6-4319-A75D-314FB9AD0B39}" dt="2022-09-08T13:19:01.500" v="3039" actId="20577"/>
        <pc:sldMkLst>
          <pc:docMk/>
          <pc:sldMk cId="2478995258" sldId="2147374587"/>
        </pc:sldMkLst>
      </pc:sldChg>
      <pc:sldChg chg="addSp delSp modSp add mod ord">
        <pc:chgData name="Merethe Anette Ryen" userId="1a0d79ba-99a9-4ffc-bb02-a2067f6f93d6" providerId="ADAL" clId="{28A51921-5EC6-4319-A75D-314FB9AD0B39}" dt="2022-09-08T13:13:48.219" v="2753" actId="1038"/>
        <pc:sldMkLst>
          <pc:docMk/>
          <pc:sldMk cId="2176864202" sldId="2147374588"/>
        </pc:sldMkLst>
      </pc:sldChg>
      <pc:sldChg chg="addSp delSp modSp add mod">
        <pc:chgData name="Merethe Anette Ryen" userId="1a0d79ba-99a9-4ffc-bb02-a2067f6f93d6" providerId="ADAL" clId="{28A51921-5EC6-4319-A75D-314FB9AD0B39}" dt="2022-09-09T11:28:29.340" v="7020" actId="20577"/>
        <pc:sldMkLst>
          <pc:docMk/>
          <pc:sldMk cId="2279801396" sldId="2147374589"/>
        </pc:sldMkLst>
      </pc:sldChg>
      <pc:sldChg chg="addSp delSp modSp add mod">
        <pc:chgData name="Merethe Anette Ryen" userId="1a0d79ba-99a9-4ffc-bb02-a2067f6f93d6" providerId="ADAL" clId="{28A51921-5EC6-4319-A75D-314FB9AD0B39}" dt="2022-09-08T13:14:50.575" v="2817" actId="20577"/>
        <pc:sldMkLst>
          <pc:docMk/>
          <pc:sldMk cId="1523793638" sldId="2147374590"/>
        </pc:sldMkLst>
      </pc:sldChg>
      <pc:sldChg chg="modSp add mod modNotesTx">
        <pc:chgData name="Merethe Anette Ryen" userId="1a0d79ba-99a9-4ffc-bb02-a2067f6f93d6" providerId="ADAL" clId="{28A51921-5EC6-4319-A75D-314FB9AD0B39}" dt="2022-09-09T13:32:34.628" v="10247" actId="20577"/>
        <pc:sldMkLst>
          <pc:docMk/>
          <pc:sldMk cId="4226427866" sldId="2147374591"/>
        </pc:sldMkLst>
      </pc:sldChg>
      <pc:sldChg chg="delSp modSp add mod">
        <pc:chgData name="Merethe Anette Ryen" userId="1a0d79ba-99a9-4ffc-bb02-a2067f6f93d6" providerId="ADAL" clId="{28A51921-5EC6-4319-A75D-314FB9AD0B39}" dt="2022-09-12T08:45:17.919" v="13646" actId="1076"/>
        <pc:sldMkLst>
          <pc:docMk/>
          <pc:sldMk cId="116313894" sldId="2147374592"/>
        </pc:sldMkLst>
      </pc:sldChg>
      <pc:sldChg chg="addSp delSp modSp add mod modNotesTx">
        <pc:chgData name="Merethe Anette Ryen" userId="1a0d79ba-99a9-4ffc-bb02-a2067f6f93d6" providerId="ADAL" clId="{28A51921-5EC6-4319-A75D-314FB9AD0B39}" dt="2022-09-09T11:14:19.474" v="6675" actId="20577"/>
        <pc:sldMkLst>
          <pc:docMk/>
          <pc:sldMk cId="3333341650" sldId="2147374593"/>
        </pc:sldMkLst>
      </pc:sldChg>
      <pc:sldChg chg="addSp delSp modSp add mod modNotesTx">
        <pc:chgData name="Merethe Anette Ryen" userId="1a0d79ba-99a9-4ffc-bb02-a2067f6f93d6" providerId="ADAL" clId="{28A51921-5EC6-4319-A75D-314FB9AD0B39}" dt="2022-09-09T10:14:59.660" v="4422" actId="20577"/>
        <pc:sldMkLst>
          <pc:docMk/>
          <pc:sldMk cId="1612274319" sldId="2147374594"/>
        </pc:sldMkLst>
      </pc:sldChg>
      <pc:sldChg chg="addSp delSp modSp new mod modNotesTx">
        <pc:chgData name="Merethe Anette Ryen" userId="1a0d79ba-99a9-4ffc-bb02-a2067f6f93d6" providerId="ADAL" clId="{28A51921-5EC6-4319-A75D-314FB9AD0B39}" dt="2022-09-12T08:28:15.372" v="13195" actId="20577"/>
        <pc:sldMkLst>
          <pc:docMk/>
          <pc:sldMk cId="2497264539" sldId="2147374595"/>
        </pc:sldMkLst>
      </pc:sldChg>
      <pc:sldChg chg="modSp add del mod">
        <pc:chgData name="Merethe Anette Ryen" userId="1a0d79ba-99a9-4ffc-bb02-a2067f6f93d6" providerId="ADAL" clId="{28A51921-5EC6-4319-A75D-314FB9AD0B39}" dt="2022-09-09T13:32:53.783" v="10248" actId="2696"/>
        <pc:sldMkLst>
          <pc:docMk/>
          <pc:sldMk cId="3522353686" sldId="2147374596"/>
        </pc:sldMkLst>
      </pc:sldChg>
      <pc:sldChg chg="addSp modSp add del mod">
        <pc:chgData name="Merethe Anette Ryen" userId="1a0d79ba-99a9-4ffc-bb02-a2067f6f93d6" providerId="ADAL" clId="{28A51921-5EC6-4319-A75D-314FB9AD0B39}" dt="2022-09-12T07:52:10.426" v="11692" actId="2696"/>
        <pc:sldMkLst>
          <pc:docMk/>
          <pc:sldMk cId="4260131119" sldId="2147374596"/>
        </pc:sldMkLst>
      </pc:sldChg>
      <pc:sldChg chg="addSp delSp modSp new mod ord">
        <pc:chgData name="Merethe Anette Ryen" userId="1a0d79ba-99a9-4ffc-bb02-a2067f6f93d6" providerId="ADAL" clId="{28A51921-5EC6-4319-A75D-314FB9AD0B39}" dt="2022-09-09T11:31:09.029" v="7026"/>
        <pc:sldMkLst>
          <pc:docMk/>
          <pc:sldMk cId="3860122595" sldId="2147374597"/>
        </pc:sldMkLst>
      </pc:sldChg>
      <pc:sldChg chg="addSp delSp new del mod">
        <pc:chgData name="Merethe Anette Ryen" userId="1a0d79ba-99a9-4ffc-bb02-a2067f6f93d6" providerId="ADAL" clId="{28A51921-5EC6-4319-A75D-314FB9AD0B39}" dt="2022-09-12T07:53:49.499" v="11698" actId="2696"/>
        <pc:sldMkLst>
          <pc:docMk/>
          <pc:sldMk cId="4288692791" sldId="2147374598"/>
        </pc:sldMkLst>
      </pc:sldChg>
      <pc:sldChg chg="addSp delSp modSp new del mod">
        <pc:chgData name="Merethe Anette Ryen" userId="1a0d79ba-99a9-4ffc-bb02-a2067f6f93d6" providerId="ADAL" clId="{28A51921-5EC6-4319-A75D-314FB9AD0B39}" dt="2022-09-09T12:20:53.745" v="8091" actId="2696"/>
        <pc:sldMkLst>
          <pc:docMk/>
          <pc:sldMk cId="2578389946" sldId="2147374599"/>
        </pc:sldMkLst>
      </pc:sldChg>
      <pc:sldChg chg="addSp modSp add del mod">
        <pc:chgData name="Merethe Anette Ryen" userId="1a0d79ba-99a9-4ffc-bb02-a2067f6f93d6" providerId="ADAL" clId="{28A51921-5EC6-4319-A75D-314FB9AD0B39}" dt="2022-09-09T11:06:54.690" v="6108" actId="2696"/>
        <pc:sldMkLst>
          <pc:docMk/>
          <pc:sldMk cId="2479602693" sldId="2147374600"/>
        </pc:sldMkLst>
      </pc:sldChg>
      <pc:sldChg chg="del">
        <pc:chgData name="Merethe Anette Ryen" userId="1a0d79ba-99a9-4ffc-bb02-a2067f6f93d6" providerId="ADAL" clId="{28A51921-5EC6-4319-A75D-314FB9AD0B39}" dt="2022-09-08T10:41:22.241" v="2" actId="2696"/>
        <pc:sldMkLst>
          <pc:docMk/>
          <pc:sldMk cId="3894868236" sldId="2147374600"/>
        </pc:sldMkLst>
      </pc:sldChg>
      <pc:sldChg chg="addSp delSp modSp new mod modNotesTx">
        <pc:chgData name="Merethe Anette Ryen" userId="1a0d79ba-99a9-4ffc-bb02-a2067f6f93d6" providerId="ADAL" clId="{28A51921-5EC6-4319-A75D-314FB9AD0B39}" dt="2022-09-12T08:28:51.793" v="13275" actId="20577"/>
        <pc:sldMkLst>
          <pc:docMk/>
          <pc:sldMk cId="899359643" sldId="2147374601"/>
        </pc:sldMkLst>
      </pc:sldChg>
      <pc:sldChg chg="del">
        <pc:chgData name="Merethe Anette Ryen" userId="1a0d79ba-99a9-4ffc-bb02-a2067f6f93d6" providerId="ADAL" clId="{28A51921-5EC6-4319-A75D-314FB9AD0B39}" dt="2022-09-08T10:41:22.241" v="2" actId="2696"/>
        <pc:sldMkLst>
          <pc:docMk/>
          <pc:sldMk cId="923979976" sldId="2147374601"/>
        </pc:sldMkLst>
      </pc:sldChg>
      <pc:sldChg chg="add del">
        <pc:chgData name="Merethe Anette Ryen" userId="1a0d79ba-99a9-4ffc-bb02-a2067f6f93d6" providerId="ADAL" clId="{28A51921-5EC6-4319-A75D-314FB9AD0B39}" dt="2022-09-09T12:18:03.940" v="8085"/>
        <pc:sldMkLst>
          <pc:docMk/>
          <pc:sldMk cId="2814841720" sldId="2147374602"/>
        </pc:sldMkLst>
      </pc:sldChg>
      <pc:sldChg chg="addSp modSp add mod ord modNotesTx">
        <pc:chgData name="Merethe Anette Ryen" userId="1a0d79ba-99a9-4ffc-bb02-a2067f6f93d6" providerId="ADAL" clId="{28A51921-5EC6-4319-A75D-314FB9AD0B39}" dt="2022-09-09T13:43:23.918" v="10504" actId="20577"/>
        <pc:sldMkLst>
          <pc:docMk/>
          <pc:sldMk cId="3065400494" sldId="2147374602"/>
        </pc:sldMkLst>
      </pc:sldChg>
      <pc:sldChg chg="addSp delSp modSp add del mod">
        <pc:chgData name="Merethe Anette Ryen" userId="1a0d79ba-99a9-4ffc-bb02-a2067f6f93d6" providerId="ADAL" clId="{28A51921-5EC6-4319-A75D-314FB9AD0B39}" dt="2022-09-09T12:17:54.125" v="8083" actId="2696"/>
        <pc:sldMkLst>
          <pc:docMk/>
          <pc:sldMk cId="3703875124" sldId="2147374602"/>
        </pc:sldMkLst>
      </pc:sldChg>
      <pc:sldChg chg="addSp modSp add mod modNotesTx">
        <pc:chgData name="Merethe Anette Ryen" userId="1a0d79ba-99a9-4ffc-bb02-a2067f6f93d6" providerId="ADAL" clId="{28A51921-5EC6-4319-A75D-314FB9AD0B39}" dt="2022-09-12T08:40:33.376" v="13478" actId="20577"/>
        <pc:sldMkLst>
          <pc:docMk/>
          <pc:sldMk cId="1624200768" sldId="2147374603"/>
        </pc:sldMkLst>
      </pc:sldChg>
      <pc:sldChg chg="modSp add del mod">
        <pc:chgData name="Merethe Anette Ryen" userId="1a0d79ba-99a9-4ffc-bb02-a2067f6f93d6" providerId="ADAL" clId="{28A51921-5EC6-4319-A75D-314FB9AD0B39}" dt="2022-09-09T11:32:20.975" v="7107"/>
        <pc:sldMkLst>
          <pc:docMk/>
          <pc:sldMk cId="3246199953" sldId="2147374603"/>
        </pc:sldMkLst>
      </pc:sldChg>
      <pc:sldChg chg="addSp delSp modSp add del mod">
        <pc:chgData name="Merethe Anette Ryen" userId="1a0d79ba-99a9-4ffc-bb02-a2067f6f93d6" providerId="ADAL" clId="{28A51921-5EC6-4319-A75D-314FB9AD0B39}" dt="2022-09-09T12:21:29.653" v="8098" actId="2696"/>
        <pc:sldMkLst>
          <pc:docMk/>
          <pc:sldMk cId="4148895530" sldId="2147374603"/>
        </pc:sldMkLst>
      </pc:sldChg>
      <pc:sldChg chg="addSp delSp modSp new del mod">
        <pc:chgData name="Merethe Anette Ryen" userId="1a0d79ba-99a9-4ffc-bb02-a2067f6f93d6" providerId="ADAL" clId="{28A51921-5EC6-4319-A75D-314FB9AD0B39}" dt="2022-09-09T12:54:06.033" v="9409" actId="2696"/>
        <pc:sldMkLst>
          <pc:docMk/>
          <pc:sldMk cId="426859308" sldId="2147374604"/>
        </pc:sldMkLst>
      </pc:sldChg>
      <pc:sldChg chg="addSp delSp modSp add del mod ord modNotesTx">
        <pc:chgData name="Merethe Anette Ryen" userId="1a0d79ba-99a9-4ffc-bb02-a2067f6f93d6" providerId="ADAL" clId="{28A51921-5EC6-4319-A75D-314FB9AD0B39}" dt="2022-09-09T13:43:17.539" v="10499" actId="2696"/>
        <pc:sldMkLst>
          <pc:docMk/>
          <pc:sldMk cId="1727273219" sldId="2147374604"/>
        </pc:sldMkLst>
      </pc:sldChg>
      <pc:sldChg chg="add del">
        <pc:chgData name="Merethe Anette Ryen" userId="1a0d79ba-99a9-4ffc-bb02-a2067f6f93d6" providerId="ADAL" clId="{28A51921-5EC6-4319-A75D-314FB9AD0B39}" dt="2022-09-09T12:57:31.258" v="9411"/>
        <pc:sldMkLst>
          <pc:docMk/>
          <pc:sldMk cId="4165274393" sldId="2147374604"/>
        </pc:sldMkLst>
      </pc:sldChg>
      <pc:sldChg chg="addSp delSp modSp add mod modNotesTx">
        <pc:chgData name="Merethe Anette Ryen" userId="1a0d79ba-99a9-4ffc-bb02-a2067f6f93d6" providerId="ADAL" clId="{28A51921-5EC6-4319-A75D-314FB9AD0B39}" dt="2022-09-09T13:44:23.386" v="10572" actId="1076"/>
        <pc:sldMkLst>
          <pc:docMk/>
          <pc:sldMk cId="1101722672" sldId="2147374605"/>
        </pc:sldMkLst>
      </pc:sldChg>
      <pc:sldChg chg="addSp delSp modSp add mod ord">
        <pc:chgData name="Merethe Anette Ryen" userId="1a0d79ba-99a9-4ffc-bb02-a2067f6f93d6" providerId="ADAL" clId="{28A51921-5EC6-4319-A75D-314FB9AD0B39}" dt="2022-09-12T10:50:00.219" v="13737" actId="20577"/>
        <pc:sldMkLst>
          <pc:docMk/>
          <pc:sldMk cId="852307171" sldId="2147374606"/>
        </pc:sldMkLst>
      </pc:sldChg>
      <pc:sldChg chg="addSp delSp new del">
        <pc:chgData name="Merethe Anette Ryen" userId="1a0d79ba-99a9-4ffc-bb02-a2067f6f93d6" providerId="ADAL" clId="{28A51921-5EC6-4319-A75D-314FB9AD0B39}" dt="2022-09-12T08:46:19.711" v="13703" actId="2696"/>
        <pc:sldMkLst>
          <pc:docMk/>
          <pc:sldMk cId="3729384149" sldId="2147374607"/>
        </pc:sldMkLst>
      </pc:sldChg>
      <pc:sldChg chg="modSp add mod">
        <pc:chgData name="Merethe Anette Ryen" userId="1a0d79ba-99a9-4ffc-bb02-a2067f6f93d6" providerId="ADAL" clId="{28A51921-5EC6-4319-A75D-314FB9AD0B39}" dt="2022-09-12T08:02:41.059" v="12243" actId="1076"/>
        <pc:sldMkLst>
          <pc:docMk/>
          <pc:sldMk cId="1893141399" sldId="2147374608"/>
        </pc:sldMkLst>
      </pc:sldChg>
      <pc:sldChg chg="new del">
        <pc:chgData name="Merethe Anette Ryen" userId="1a0d79ba-99a9-4ffc-bb02-a2067f6f93d6" providerId="ADAL" clId="{28A51921-5EC6-4319-A75D-314FB9AD0B39}" dt="2022-09-12T08:03:41.161" v="12245" actId="680"/>
        <pc:sldMkLst>
          <pc:docMk/>
          <pc:sldMk cId="1060298957" sldId="2147374609"/>
        </pc:sldMkLst>
      </pc:sldChg>
      <pc:sldChg chg="addSp delSp modSp new mod ord">
        <pc:chgData name="Merethe Anette Ryen" userId="1a0d79ba-99a9-4ffc-bb02-a2067f6f93d6" providerId="ADAL" clId="{28A51921-5EC6-4319-A75D-314FB9AD0B39}" dt="2022-09-12T08:48:59.180" v="13707"/>
        <pc:sldMkLst>
          <pc:docMk/>
          <pc:sldMk cId="3424933118" sldId="2147374609"/>
        </pc:sldMkLst>
      </pc:sldChg>
      <pc:sldMasterChg chg="delSldLayout">
        <pc:chgData name="Merethe Anette Ryen" userId="1a0d79ba-99a9-4ffc-bb02-a2067f6f93d6" providerId="ADAL" clId="{28A51921-5EC6-4319-A75D-314FB9AD0B39}" dt="2022-09-08T10:47:52.664" v="13" actId="2696"/>
        <pc:sldMasterMkLst>
          <pc:docMk/>
          <pc:sldMasterMk cId="1025947034" sldId="2147483648"/>
        </pc:sldMasterMkLst>
        <pc:sldLayoutChg chg="del">
          <pc:chgData name="Merethe Anette Ryen" userId="1a0d79ba-99a9-4ffc-bb02-a2067f6f93d6" providerId="ADAL" clId="{28A51921-5EC6-4319-A75D-314FB9AD0B39}" dt="2022-09-08T10:47:52.664" v="13" actId="2696"/>
          <pc:sldLayoutMkLst>
            <pc:docMk/>
            <pc:sldMasterMk cId="1025947034" sldId="2147483648"/>
            <pc:sldLayoutMk cId="1852769637" sldId="2147483690"/>
          </pc:sldLayoutMkLst>
        </pc:sldLayoutChg>
      </pc:sldMasterChg>
    </pc:docChg>
  </pc:docChgLst>
  <pc:docChgLst>
    <pc:chgData name="Merethe Anette Ryen" userId="S::merethear@uia.no::1a0d79ba-99a9-4ffc-bb02-a2067f6f93d6" providerId="AD" clId="Web-{945E33A3-3AF2-4491-A296-8FE8720F11F8}"/>
    <pc:docChg chg="addSld delSld modSld sldOrd modSection">
      <pc:chgData name="Merethe Anette Ryen" userId="S::merethear@uia.no::1a0d79ba-99a9-4ffc-bb02-a2067f6f93d6" providerId="AD" clId="Web-{945E33A3-3AF2-4491-A296-8FE8720F11F8}" dt="2025-05-30T09:41:24.443" v="657" actId="20577"/>
      <pc:docMkLst>
        <pc:docMk/>
      </pc:docMkLst>
      <pc:sldChg chg="ord">
        <pc:chgData name="Merethe Anette Ryen" userId="S::merethear@uia.no::1a0d79ba-99a9-4ffc-bb02-a2067f6f93d6" providerId="AD" clId="Web-{945E33A3-3AF2-4491-A296-8FE8720F11F8}" dt="2025-05-30T09:29:30.007" v="625"/>
        <pc:sldMkLst>
          <pc:docMk/>
          <pc:sldMk cId="2842637619" sldId="2147374776"/>
        </pc:sldMkLst>
      </pc:sldChg>
      <pc:sldChg chg="mod modShow">
        <pc:chgData name="Merethe Anette Ryen" userId="S::merethear@uia.no::1a0d79ba-99a9-4ffc-bb02-a2067f6f93d6" providerId="AD" clId="Web-{945E33A3-3AF2-4491-A296-8FE8720F11F8}" dt="2025-05-30T08:19:45.125" v="70"/>
        <pc:sldMkLst>
          <pc:docMk/>
          <pc:sldMk cId="2659945597" sldId="2147374800"/>
        </pc:sldMkLst>
      </pc:sldChg>
      <pc:sldChg chg="modSp ord">
        <pc:chgData name="Merethe Anette Ryen" userId="S::merethear@uia.no::1a0d79ba-99a9-4ffc-bb02-a2067f6f93d6" providerId="AD" clId="Web-{945E33A3-3AF2-4491-A296-8FE8720F11F8}" dt="2025-05-30T08:25:49.866" v="248" actId="20577"/>
        <pc:sldMkLst>
          <pc:docMk/>
          <pc:sldMk cId="3623317499" sldId="2147374872"/>
        </pc:sldMkLst>
        <pc:spChg chg="mod">
          <ac:chgData name="Merethe Anette Ryen" userId="S::merethear@uia.no::1a0d79ba-99a9-4ffc-bb02-a2067f6f93d6" providerId="AD" clId="Web-{945E33A3-3AF2-4491-A296-8FE8720F11F8}" dt="2025-05-30T08:25:49.866" v="248" actId="20577"/>
          <ac:spMkLst>
            <pc:docMk/>
            <pc:sldMk cId="3623317499" sldId="2147374872"/>
            <ac:spMk id="3" creationId="{08B605A6-73BB-588F-E527-EA3081118716}"/>
          </ac:spMkLst>
        </pc:spChg>
      </pc:sldChg>
      <pc:sldChg chg="ord modNotes">
        <pc:chgData name="Merethe Anette Ryen" userId="S::merethear@uia.no::1a0d79ba-99a9-4ffc-bb02-a2067f6f93d6" providerId="AD" clId="Web-{945E33A3-3AF2-4491-A296-8FE8720F11F8}" dt="2025-05-30T08:21:38.565" v="144"/>
        <pc:sldMkLst>
          <pc:docMk/>
          <pc:sldMk cId="2061532063" sldId="2147374995"/>
        </pc:sldMkLst>
      </pc:sldChg>
      <pc:sldChg chg="ord modNotes">
        <pc:chgData name="Merethe Anette Ryen" userId="S::merethear@uia.no::1a0d79ba-99a9-4ffc-bb02-a2067f6f93d6" providerId="AD" clId="Web-{945E33A3-3AF2-4491-A296-8FE8720F11F8}" dt="2025-05-30T08:22:54.378" v="181"/>
        <pc:sldMkLst>
          <pc:docMk/>
          <pc:sldMk cId="1602767407" sldId="2147374996"/>
        </pc:sldMkLst>
      </pc:sldChg>
      <pc:sldChg chg="modSp">
        <pc:chgData name="Merethe Anette Ryen" userId="S::merethear@uia.no::1a0d79ba-99a9-4ffc-bb02-a2067f6f93d6" providerId="AD" clId="Web-{945E33A3-3AF2-4491-A296-8FE8720F11F8}" dt="2025-05-30T08:26:03.897" v="250" actId="20577"/>
        <pc:sldMkLst>
          <pc:docMk/>
          <pc:sldMk cId="1508937140" sldId="2147374998"/>
        </pc:sldMkLst>
        <pc:spChg chg="mod">
          <ac:chgData name="Merethe Anette Ryen" userId="S::merethear@uia.no::1a0d79ba-99a9-4ffc-bb02-a2067f6f93d6" providerId="AD" clId="Web-{945E33A3-3AF2-4491-A296-8FE8720F11F8}" dt="2025-05-30T08:26:03.897" v="250" actId="20577"/>
          <ac:spMkLst>
            <pc:docMk/>
            <pc:sldMk cId="1508937140" sldId="2147374998"/>
            <ac:spMk id="5" creationId="{139A6F22-6911-07EC-112B-43BBB5E2E11E}"/>
          </ac:spMkLst>
        </pc:spChg>
      </pc:sldChg>
      <pc:sldChg chg="modNotes">
        <pc:chgData name="Merethe Anette Ryen" userId="S::merethear@uia.no::1a0d79ba-99a9-4ffc-bb02-a2067f6f93d6" providerId="AD" clId="Web-{945E33A3-3AF2-4491-A296-8FE8720F11F8}" dt="2025-05-30T08:38:28.559" v="506"/>
        <pc:sldMkLst>
          <pc:docMk/>
          <pc:sldMk cId="879967502" sldId="2147375055"/>
        </pc:sldMkLst>
      </pc:sldChg>
      <pc:sldChg chg="modSp">
        <pc:chgData name="Merethe Anette Ryen" userId="S::merethear@uia.no::1a0d79ba-99a9-4ffc-bb02-a2067f6f93d6" providerId="AD" clId="Web-{945E33A3-3AF2-4491-A296-8FE8720F11F8}" dt="2025-05-30T08:43:19.909" v="605" actId="20577"/>
        <pc:sldMkLst>
          <pc:docMk/>
          <pc:sldMk cId="3034621226" sldId="2147375063"/>
        </pc:sldMkLst>
        <pc:spChg chg="mod">
          <ac:chgData name="Merethe Anette Ryen" userId="S::merethear@uia.no::1a0d79ba-99a9-4ffc-bb02-a2067f6f93d6" providerId="AD" clId="Web-{945E33A3-3AF2-4491-A296-8FE8720F11F8}" dt="2025-05-30T08:41:14.563" v="540" actId="20577"/>
          <ac:spMkLst>
            <pc:docMk/>
            <pc:sldMk cId="3034621226" sldId="2147375063"/>
            <ac:spMk id="2" creationId="{AB53495B-0BDF-A70A-8282-AAAF6153EAEF}"/>
          </ac:spMkLst>
        </pc:spChg>
        <pc:spChg chg="mod">
          <ac:chgData name="Merethe Anette Ryen" userId="S::merethear@uia.no::1a0d79ba-99a9-4ffc-bb02-a2067f6f93d6" providerId="AD" clId="Web-{945E33A3-3AF2-4491-A296-8FE8720F11F8}" dt="2025-05-30T08:43:19.909" v="605" actId="20577"/>
          <ac:spMkLst>
            <pc:docMk/>
            <pc:sldMk cId="3034621226" sldId="2147375063"/>
            <ac:spMk id="8" creationId="{81815717-0942-6D70-8E6C-A2D365D3E096}"/>
          </ac:spMkLst>
        </pc:spChg>
        <pc:spChg chg="mod">
          <ac:chgData name="Merethe Anette Ryen" userId="S::merethear@uia.no::1a0d79ba-99a9-4ffc-bb02-a2067f6f93d6" providerId="AD" clId="Web-{945E33A3-3AF2-4491-A296-8FE8720F11F8}" dt="2025-05-30T08:42:57.158" v="590" actId="20577"/>
          <ac:spMkLst>
            <pc:docMk/>
            <pc:sldMk cId="3034621226" sldId="2147375063"/>
            <ac:spMk id="19" creationId="{4A8BD243-C8A0-5D9C-E2BF-95576CB29BCC}"/>
          </ac:spMkLst>
        </pc:spChg>
        <pc:picChg chg="mod">
          <ac:chgData name="Merethe Anette Ryen" userId="S::merethear@uia.no::1a0d79ba-99a9-4ffc-bb02-a2067f6f93d6" providerId="AD" clId="Web-{945E33A3-3AF2-4491-A296-8FE8720F11F8}" dt="2025-05-30T08:42:58.283" v="591" actId="1076"/>
          <ac:picMkLst>
            <pc:docMk/>
            <pc:sldMk cId="3034621226" sldId="2147375063"/>
            <ac:picMk id="5" creationId="{571EE93E-0346-E25F-E144-86AB307B0548}"/>
          </ac:picMkLst>
        </pc:picChg>
      </pc:sldChg>
      <pc:sldChg chg="modSp">
        <pc:chgData name="Merethe Anette Ryen" userId="S::merethear@uia.no::1a0d79ba-99a9-4ffc-bb02-a2067f6f93d6" providerId="AD" clId="Web-{945E33A3-3AF2-4491-A296-8FE8720F11F8}" dt="2025-05-30T09:28:48.240" v="622" actId="20577"/>
        <pc:sldMkLst>
          <pc:docMk/>
          <pc:sldMk cId="3885972685" sldId="2147375073"/>
        </pc:sldMkLst>
        <pc:spChg chg="mod">
          <ac:chgData name="Merethe Anette Ryen" userId="S::merethear@uia.no::1a0d79ba-99a9-4ffc-bb02-a2067f6f93d6" providerId="AD" clId="Web-{945E33A3-3AF2-4491-A296-8FE8720F11F8}" dt="2025-05-30T08:34:08.930" v="454" actId="20577"/>
          <ac:spMkLst>
            <pc:docMk/>
            <pc:sldMk cId="3885972685" sldId="2147375073"/>
            <ac:spMk id="3" creationId="{1F3096D1-75E2-B3BA-C80E-92072E8172A4}"/>
          </ac:spMkLst>
        </pc:spChg>
        <pc:spChg chg="mod">
          <ac:chgData name="Merethe Anette Ryen" userId="S::merethear@uia.no::1a0d79ba-99a9-4ffc-bb02-a2067f6f93d6" providerId="AD" clId="Web-{945E33A3-3AF2-4491-A296-8FE8720F11F8}" dt="2025-05-30T09:28:48.240" v="622" actId="20577"/>
          <ac:spMkLst>
            <pc:docMk/>
            <pc:sldMk cId="3885972685" sldId="2147375073"/>
            <ac:spMk id="5" creationId="{366908F0-BBE2-90FD-9DD8-741EA5A0518D}"/>
          </ac:spMkLst>
        </pc:spChg>
      </pc:sldChg>
      <pc:sldChg chg="modSp">
        <pc:chgData name="Merethe Anette Ryen" userId="S::merethear@uia.no::1a0d79ba-99a9-4ffc-bb02-a2067f6f93d6" providerId="AD" clId="Web-{945E33A3-3AF2-4491-A296-8FE8720F11F8}" dt="2025-05-30T08:28:21.415" v="403" actId="20577"/>
        <pc:sldMkLst>
          <pc:docMk/>
          <pc:sldMk cId="4265070244" sldId="2147375074"/>
        </pc:sldMkLst>
        <pc:spChg chg="mod">
          <ac:chgData name="Merethe Anette Ryen" userId="S::merethear@uia.no::1a0d79ba-99a9-4ffc-bb02-a2067f6f93d6" providerId="AD" clId="Web-{945E33A3-3AF2-4491-A296-8FE8720F11F8}" dt="2025-05-30T08:28:21.415" v="403" actId="20577"/>
          <ac:spMkLst>
            <pc:docMk/>
            <pc:sldMk cId="4265070244" sldId="2147375074"/>
            <ac:spMk id="3" creationId="{DB6A4F8E-2723-65B8-6076-FE6DB937AFD0}"/>
          </ac:spMkLst>
        </pc:spChg>
      </pc:sldChg>
      <pc:sldChg chg="del">
        <pc:chgData name="Merethe Anette Ryen" userId="S::merethear@uia.no::1a0d79ba-99a9-4ffc-bb02-a2067f6f93d6" providerId="AD" clId="Web-{945E33A3-3AF2-4491-A296-8FE8720F11F8}" dt="2025-05-30T08:34:15.648" v="455"/>
        <pc:sldMkLst>
          <pc:docMk/>
          <pc:sldMk cId="1586203247" sldId="2147375082"/>
        </pc:sldMkLst>
      </pc:sldChg>
      <pc:sldChg chg="modSp add ord">
        <pc:chgData name="Merethe Anette Ryen" userId="S::merethear@uia.no::1a0d79ba-99a9-4ffc-bb02-a2067f6f93d6" providerId="AD" clId="Web-{945E33A3-3AF2-4491-A296-8FE8720F11F8}" dt="2025-05-30T09:29:23.632" v="624" actId="1076"/>
        <pc:sldMkLst>
          <pc:docMk/>
          <pc:sldMk cId="3034621226" sldId="2147375087"/>
        </pc:sldMkLst>
        <pc:spChg chg="mod">
          <ac:chgData name="Merethe Anette Ryen" userId="S::merethear@uia.no::1a0d79ba-99a9-4ffc-bb02-a2067f6f93d6" providerId="AD" clId="Web-{945E33A3-3AF2-4491-A296-8FE8720F11F8}" dt="2025-05-30T08:42:09.111" v="572" actId="20577"/>
          <ac:spMkLst>
            <pc:docMk/>
            <pc:sldMk cId="3034621226" sldId="2147375087"/>
            <ac:spMk id="2" creationId="{AB53495B-0BDF-A70A-8282-AAAF6153EAEF}"/>
          </ac:spMkLst>
        </pc:spChg>
        <pc:picChg chg="mod">
          <ac:chgData name="Merethe Anette Ryen" userId="S::merethear@uia.no::1a0d79ba-99a9-4ffc-bb02-a2067f6f93d6" providerId="AD" clId="Web-{945E33A3-3AF2-4491-A296-8FE8720F11F8}" dt="2025-05-30T09:29:23.632" v="624" actId="1076"/>
          <ac:picMkLst>
            <pc:docMk/>
            <pc:sldMk cId="3034621226" sldId="2147375087"/>
            <ac:picMk id="11" creationId="{D9501DE8-7379-08B3-2CB7-6AA3BBBB207D}"/>
          </ac:picMkLst>
        </pc:picChg>
      </pc:sldChg>
      <pc:sldChg chg="ord">
        <pc:chgData name="Merethe Anette Ryen" userId="S::merethear@uia.no::1a0d79ba-99a9-4ffc-bb02-a2067f6f93d6" providerId="AD" clId="Web-{945E33A3-3AF2-4491-A296-8FE8720F11F8}" dt="2025-05-30T08:20:19.766" v="73"/>
        <pc:sldMkLst>
          <pc:docMk/>
          <pc:sldMk cId="1839101476" sldId="2147375111"/>
        </pc:sldMkLst>
      </pc:sldChg>
      <pc:sldChg chg="modSp modNotes">
        <pc:chgData name="Merethe Anette Ryen" userId="S::merethear@uia.no::1a0d79ba-99a9-4ffc-bb02-a2067f6f93d6" providerId="AD" clId="Web-{945E33A3-3AF2-4491-A296-8FE8720F11F8}" dt="2025-05-30T08:38:17.716" v="505"/>
        <pc:sldMkLst>
          <pc:docMk/>
          <pc:sldMk cId="2939038888" sldId="2147375116"/>
        </pc:sldMkLst>
        <pc:spChg chg="mod">
          <ac:chgData name="Merethe Anette Ryen" userId="S::merethear@uia.no::1a0d79ba-99a9-4ffc-bb02-a2067f6f93d6" providerId="AD" clId="Web-{945E33A3-3AF2-4491-A296-8FE8720F11F8}" dt="2025-05-30T08:18:04.170" v="69" actId="1076"/>
          <ac:spMkLst>
            <pc:docMk/>
            <pc:sldMk cId="2939038888" sldId="2147375116"/>
            <ac:spMk id="5" creationId="{D2906FC7-3E86-D67B-A2EE-91FE6AEAEBDC}"/>
          </ac:spMkLst>
        </pc:spChg>
      </pc:sldChg>
      <pc:sldChg chg="ord">
        <pc:chgData name="Merethe Anette Ryen" userId="S::merethear@uia.no::1a0d79ba-99a9-4ffc-bb02-a2067f6f93d6" providerId="AD" clId="Web-{945E33A3-3AF2-4491-A296-8FE8720F11F8}" dt="2025-05-30T08:19:58.657" v="71"/>
        <pc:sldMkLst>
          <pc:docMk/>
          <pc:sldMk cId="3343054734" sldId="2147375119"/>
        </pc:sldMkLst>
      </pc:sldChg>
      <pc:sldChg chg="addSp modSp add">
        <pc:chgData name="Merethe Anette Ryen" userId="S::merethear@uia.no::1a0d79ba-99a9-4ffc-bb02-a2067f6f93d6" providerId="AD" clId="Web-{945E33A3-3AF2-4491-A296-8FE8720F11F8}" dt="2025-05-30T08:32:44.428" v="425" actId="20577"/>
        <pc:sldMkLst>
          <pc:docMk/>
          <pc:sldMk cId="803540075" sldId="2147375120"/>
        </pc:sldMkLst>
        <pc:spChg chg="add mod">
          <ac:chgData name="Merethe Anette Ryen" userId="S::merethear@uia.no::1a0d79ba-99a9-4ffc-bb02-a2067f6f93d6" providerId="AD" clId="Web-{945E33A3-3AF2-4491-A296-8FE8720F11F8}" dt="2025-05-30T08:32:44.428" v="425" actId="20577"/>
          <ac:spMkLst>
            <pc:docMk/>
            <pc:sldMk cId="803540075" sldId="2147375120"/>
            <ac:spMk id="4" creationId="{6A5702A7-C8B2-6DF3-CBD3-BFCB5284B95D}"/>
          </ac:spMkLst>
        </pc:spChg>
      </pc:sldChg>
      <pc:sldChg chg="addSp delSp modSp modNotes">
        <pc:chgData name="Merethe Anette Ryen" userId="S::merethear@uia.no::1a0d79ba-99a9-4ffc-bb02-a2067f6f93d6" providerId="AD" clId="Web-{945E33A3-3AF2-4491-A296-8FE8720F11F8}" dt="2025-05-30T08:36:13.619" v="490"/>
        <pc:sldMkLst>
          <pc:docMk/>
          <pc:sldMk cId="1666903675" sldId="2147375121"/>
        </pc:sldMkLst>
        <pc:spChg chg="add del mod">
          <ac:chgData name="Merethe Anette Ryen" userId="S::merethear@uia.no::1a0d79ba-99a9-4ffc-bb02-a2067f6f93d6" providerId="AD" clId="Web-{945E33A3-3AF2-4491-A296-8FE8720F11F8}" dt="2025-05-30T08:16:40.950" v="37" actId="20577"/>
          <ac:spMkLst>
            <pc:docMk/>
            <pc:sldMk cId="1666903675" sldId="2147375121"/>
            <ac:spMk id="2" creationId="{DB90DC79-1D61-46EA-9B75-8F5335D34328}"/>
          </ac:spMkLst>
        </pc:spChg>
        <pc:spChg chg="add del mod">
          <ac:chgData name="Merethe Anette Ryen" userId="S::merethear@uia.no::1a0d79ba-99a9-4ffc-bb02-a2067f6f93d6" providerId="AD" clId="Web-{945E33A3-3AF2-4491-A296-8FE8720F11F8}" dt="2025-05-30T08:16:34.950" v="32"/>
          <ac:spMkLst>
            <pc:docMk/>
            <pc:sldMk cId="1666903675" sldId="2147375121"/>
            <ac:spMk id="4" creationId="{FD82B753-598E-D538-6B84-4DDC894137F2}"/>
          </ac:spMkLst>
        </pc:spChg>
      </pc:sldChg>
      <pc:sldChg chg="ord">
        <pc:chgData name="Merethe Anette Ryen" userId="S::merethear@uia.no::1a0d79ba-99a9-4ffc-bb02-a2067f6f93d6" providerId="AD" clId="Web-{945E33A3-3AF2-4491-A296-8FE8720F11F8}" dt="2025-05-30T08:24:52.271" v="231"/>
        <pc:sldMkLst>
          <pc:docMk/>
          <pc:sldMk cId="721586311" sldId="2147375177"/>
        </pc:sldMkLst>
      </pc:sldChg>
      <pc:sldChg chg="delSp modSp">
        <pc:chgData name="Merethe Anette Ryen" userId="S::merethear@uia.no::1a0d79ba-99a9-4ffc-bb02-a2067f6f93d6" providerId="AD" clId="Web-{945E33A3-3AF2-4491-A296-8FE8720F11F8}" dt="2025-05-30T09:31:31.618" v="653" actId="20577"/>
        <pc:sldMkLst>
          <pc:docMk/>
          <pc:sldMk cId="2454095915" sldId="2147375178"/>
        </pc:sldMkLst>
        <pc:spChg chg="mod">
          <ac:chgData name="Merethe Anette Ryen" userId="S::merethear@uia.no::1a0d79ba-99a9-4ffc-bb02-a2067f6f93d6" providerId="AD" clId="Web-{945E33A3-3AF2-4491-A296-8FE8720F11F8}" dt="2025-05-30T09:30:14.961" v="632" actId="20577"/>
          <ac:spMkLst>
            <pc:docMk/>
            <pc:sldMk cId="2454095915" sldId="2147375178"/>
            <ac:spMk id="3" creationId="{42971994-34E3-A7B2-3D37-0121655592AB}"/>
          </ac:spMkLst>
        </pc:spChg>
        <pc:spChg chg="mod">
          <ac:chgData name="Merethe Anette Ryen" userId="S::merethear@uia.no::1a0d79ba-99a9-4ffc-bb02-a2067f6f93d6" providerId="AD" clId="Web-{945E33A3-3AF2-4491-A296-8FE8720F11F8}" dt="2025-05-30T09:30:48.008" v="648" actId="1076"/>
          <ac:spMkLst>
            <pc:docMk/>
            <pc:sldMk cId="2454095915" sldId="2147375178"/>
            <ac:spMk id="6" creationId="{8CC40E2B-1935-7065-BCD3-DEAB63BB7348}"/>
          </ac:spMkLst>
        </pc:spChg>
        <pc:spChg chg="mod">
          <ac:chgData name="Merethe Anette Ryen" userId="S::merethear@uia.no::1a0d79ba-99a9-4ffc-bb02-a2067f6f93d6" providerId="AD" clId="Web-{945E33A3-3AF2-4491-A296-8FE8720F11F8}" dt="2025-05-30T09:30:20.164" v="637" actId="20577"/>
          <ac:spMkLst>
            <pc:docMk/>
            <pc:sldMk cId="2454095915" sldId="2147375178"/>
            <ac:spMk id="7" creationId="{72FA994A-BB12-4D78-320F-8BF60A146815}"/>
          </ac:spMkLst>
        </pc:spChg>
        <pc:spChg chg="mod">
          <ac:chgData name="Merethe Anette Ryen" userId="S::merethear@uia.no::1a0d79ba-99a9-4ffc-bb02-a2067f6f93d6" providerId="AD" clId="Web-{945E33A3-3AF2-4491-A296-8FE8720F11F8}" dt="2025-05-30T09:31:08.915" v="651" actId="20577"/>
          <ac:spMkLst>
            <pc:docMk/>
            <pc:sldMk cId="2454095915" sldId="2147375178"/>
            <ac:spMk id="8" creationId="{508C2D97-F125-C21B-FFEB-66677ADD83FB}"/>
          </ac:spMkLst>
        </pc:spChg>
        <pc:spChg chg="mod">
          <ac:chgData name="Merethe Anette Ryen" userId="S::merethear@uia.no::1a0d79ba-99a9-4ffc-bb02-a2067f6f93d6" providerId="AD" clId="Web-{945E33A3-3AF2-4491-A296-8FE8720F11F8}" dt="2025-05-30T09:30:10.945" v="627" actId="20577"/>
          <ac:spMkLst>
            <pc:docMk/>
            <pc:sldMk cId="2454095915" sldId="2147375178"/>
            <ac:spMk id="9" creationId="{1CFF99DD-44D0-D026-38B6-FA1CF4528BD1}"/>
          </ac:spMkLst>
        </pc:spChg>
        <pc:spChg chg="mod">
          <ac:chgData name="Merethe Anette Ryen" userId="S::merethear@uia.no::1a0d79ba-99a9-4ffc-bb02-a2067f6f93d6" providerId="AD" clId="Web-{945E33A3-3AF2-4491-A296-8FE8720F11F8}" dt="2025-05-30T09:30:13.086" v="630" actId="20577"/>
          <ac:spMkLst>
            <pc:docMk/>
            <pc:sldMk cId="2454095915" sldId="2147375178"/>
            <ac:spMk id="13" creationId="{397D7CC6-1069-3BE3-209F-EDD675515182}"/>
          </ac:spMkLst>
        </pc:spChg>
        <pc:spChg chg="mod">
          <ac:chgData name="Merethe Anette Ryen" userId="S::merethear@uia.no::1a0d79ba-99a9-4ffc-bb02-a2067f6f93d6" providerId="AD" clId="Web-{945E33A3-3AF2-4491-A296-8FE8720F11F8}" dt="2025-05-30T09:30:26.445" v="641" actId="20577"/>
          <ac:spMkLst>
            <pc:docMk/>
            <pc:sldMk cId="2454095915" sldId="2147375178"/>
            <ac:spMk id="14" creationId="{62DA5F89-3ADE-B250-9E47-190DD194510D}"/>
          </ac:spMkLst>
        </pc:spChg>
        <pc:spChg chg="del mod">
          <ac:chgData name="Merethe Anette Ryen" userId="S::merethear@uia.no::1a0d79ba-99a9-4ffc-bb02-a2067f6f93d6" providerId="AD" clId="Web-{945E33A3-3AF2-4491-A296-8FE8720F11F8}" dt="2025-05-30T09:30:36.258" v="645"/>
          <ac:spMkLst>
            <pc:docMk/>
            <pc:sldMk cId="2454095915" sldId="2147375178"/>
            <ac:spMk id="22" creationId="{D82B13AB-5389-583D-B3CC-94DD2910F006}"/>
          </ac:spMkLst>
        </pc:spChg>
        <pc:spChg chg="mod">
          <ac:chgData name="Merethe Anette Ryen" userId="S::merethear@uia.no::1a0d79ba-99a9-4ffc-bb02-a2067f6f93d6" providerId="AD" clId="Web-{945E33A3-3AF2-4491-A296-8FE8720F11F8}" dt="2025-05-30T09:31:31.618" v="653" actId="20577"/>
          <ac:spMkLst>
            <pc:docMk/>
            <pc:sldMk cId="2454095915" sldId="2147375178"/>
            <ac:spMk id="25" creationId="{EE33D97B-C85E-8BD2-F3F0-BBB2175FC15D}"/>
          </ac:spMkLst>
        </pc:spChg>
        <pc:spChg chg="mod">
          <ac:chgData name="Merethe Anette Ryen" userId="S::merethear@uia.no::1a0d79ba-99a9-4ffc-bb02-a2067f6f93d6" providerId="AD" clId="Web-{945E33A3-3AF2-4491-A296-8FE8720F11F8}" dt="2025-05-30T09:30:18.805" v="635" actId="20577"/>
          <ac:spMkLst>
            <pc:docMk/>
            <pc:sldMk cId="2454095915" sldId="2147375178"/>
            <ac:spMk id="30" creationId="{CBC64867-8EC4-FCA3-6B0F-CE9A248A817D}"/>
          </ac:spMkLst>
        </pc:spChg>
        <pc:cxnChg chg="mod">
          <ac:chgData name="Merethe Anette Ryen" userId="S::merethear@uia.no::1a0d79ba-99a9-4ffc-bb02-a2067f6f93d6" providerId="AD" clId="Web-{945E33A3-3AF2-4491-A296-8FE8720F11F8}" dt="2025-05-30T09:30:55.946" v="650"/>
          <ac:cxnSpMkLst>
            <pc:docMk/>
            <pc:sldMk cId="2454095915" sldId="2147375178"/>
            <ac:cxnSpMk id="33" creationId="{05B70408-B2F3-C789-8670-31C260E346A1}"/>
          </ac:cxnSpMkLst>
        </pc:cxnChg>
      </pc:sldChg>
      <pc:sldChg chg="modSp ord">
        <pc:chgData name="Merethe Anette Ryen" userId="S::merethear@uia.no::1a0d79ba-99a9-4ffc-bb02-a2067f6f93d6" providerId="AD" clId="Web-{945E33A3-3AF2-4491-A296-8FE8720F11F8}" dt="2025-05-30T08:24:35.786" v="230" actId="20577"/>
        <pc:sldMkLst>
          <pc:docMk/>
          <pc:sldMk cId="2839225290" sldId="2147375188"/>
        </pc:sldMkLst>
        <pc:graphicFrameChg chg="modGraphic">
          <ac:chgData name="Merethe Anette Ryen" userId="S::merethear@uia.no::1a0d79ba-99a9-4ffc-bb02-a2067f6f93d6" providerId="AD" clId="Web-{945E33A3-3AF2-4491-A296-8FE8720F11F8}" dt="2025-05-30T08:24:35.786" v="230" actId="20577"/>
          <ac:graphicFrameMkLst>
            <pc:docMk/>
            <pc:sldMk cId="2839225290" sldId="2147375188"/>
            <ac:graphicFrameMk id="2" creationId="{F2D07AA7-2C49-7BC0-197B-A1EE5E062CF0}"/>
          </ac:graphicFrameMkLst>
        </pc:graphicFrameChg>
      </pc:sldChg>
      <pc:sldChg chg="modSp">
        <pc:chgData name="Merethe Anette Ryen" userId="S::merethear@uia.no::1a0d79ba-99a9-4ffc-bb02-a2067f6f93d6" providerId="AD" clId="Web-{945E33A3-3AF2-4491-A296-8FE8720F11F8}" dt="2025-05-30T09:41:24.443" v="657" actId="20577"/>
        <pc:sldMkLst>
          <pc:docMk/>
          <pc:sldMk cId="3174468571" sldId="2147375190"/>
        </pc:sldMkLst>
        <pc:spChg chg="mod">
          <ac:chgData name="Merethe Anette Ryen" userId="S::merethear@uia.no::1a0d79ba-99a9-4ffc-bb02-a2067f6f93d6" providerId="AD" clId="Web-{945E33A3-3AF2-4491-A296-8FE8720F11F8}" dt="2025-05-30T09:41:24.443" v="657" actId="20577"/>
          <ac:spMkLst>
            <pc:docMk/>
            <pc:sldMk cId="3174468571" sldId="2147375190"/>
            <ac:spMk id="3" creationId="{C876DFC5-F6B7-24BF-F672-317CC97FC100}"/>
          </ac:spMkLst>
        </pc:spChg>
      </pc:sldChg>
      <pc:sldChg chg="modSp add replId">
        <pc:chgData name="Merethe Anette Ryen" userId="S::merethear@uia.no::1a0d79ba-99a9-4ffc-bb02-a2067f6f93d6" providerId="AD" clId="Web-{945E33A3-3AF2-4491-A296-8FE8720F11F8}" dt="2025-05-30T08:22:24.690" v="170" actId="1076"/>
        <pc:sldMkLst>
          <pc:docMk/>
          <pc:sldMk cId="3246603094" sldId="2147375194"/>
        </pc:sldMkLst>
        <pc:spChg chg="mod">
          <ac:chgData name="Merethe Anette Ryen" userId="S::merethear@uia.no::1a0d79ba-99a9-4ffc-bb02-a2067f6f93d6" providerId="AD" clId="Web-{945E33A3-3AF2-4491-A296-8FE8720F11F8}" dt="2025-05-30T08:22:24.690" v="170" actId="1076"/>
          <ac:spMkLst>
            <pc:docMk/>
            <pc:sldMk cId="3246603094" sldId="2147375194"/>
            <ac:spMk id="2" creationId="{21A8B34E-13E8-154B-9A05-DBB033D46A28}"/>
          </ac:spMkLst>
        </pc:spChg>
      </pc:sldChg>
    </pc:docChg>
  </pc:docChgLst>
  <pc:docChgLst>
    <pc:chgData name="Merethe Anette Ryen" userId="1a0d79ba-99a9-4ffc-bb02-a2067f6f93d6" providerId="ADAL" clId="{E6C23DBD-0A8E-4C53-9CF9-AE19FCE65064}"/>
    <pc:docChg chg="undo custSel addSld delSld modSld sldOrd modSection">
      <pc:chgData name="Merethe Anette Ryen" userId="1a0d79ba-99a9-4ffc-bb02-a2067f6f93d6" providerId="ADAL" clId="{E6C23DBD-0A8E-4C53-9CF9-AE19FCE65064}" dt="2025-05-30T10:28:19.339" v="5467"/>
      <pc:docMkLst>
        <pc:docMk/>
      </pc:docMkLst>
      <pc:sldChg chg="modNotesTx">
        <pc:chgData name="Merethe Anette Ryen" userId="1a0d79ba-99a9-4ffc-bb02-a2067f6f93d6" providerId="ADAL" clId="{E6C23DBD-0A8E-4C53-9CF9-AE19FCE65064}" dt="2024-12-10T09:34:05.992" v="1401" actId="20577"/>
        <pc:sldMkLst>
          <pc:docMk/>
          <pc:sldMk cId="1681271319" sldId="2147374655"/>
        </pc:sldMkLst>
      </pc:sldChg>
      <pc:sldChg chg="modSp mod modNotesTx">
        <pc:chgData name="Merethe Anette Ryen" userId="1a0d79ba-99a9-4ffc-bb02-a2067f6f93d6" providerId="ADAL" clId="{E6C23DBD-0A8E-4C53-9CF9-AE19FCE65064}" dt="2024-12-10T09:29:10.376" v="1274" actId="20577"/>
        <pc:sldMkLst>
          <pc:docMk/>
          <pc:sldMk cId="759042129" sldId="2147374657"/>
        </pc:sldMkLst>
      </pc:sldChg>
      <pc:sldChg chg="del">
        <pc:chgData name="Merethe Anette Ryen" userId="1a0d79ba-99a9-4ffc-bb02-a2067f6f93d6" providerId="ADAL" clId="{E6C23DBD-0A8E-4C53-9CF9-AE19FCE65064}" dt="2024-12-10T08:34:50.382" v="425" actId="2696"/>
        <pc:sldMkLst>
          <pc:docMk/>
          <pc:sldMk cId="2073397333" sldId="2147374711"/>
        </pc:sldMkLst>
      </pc:sldChg>
      <pc:sldChg chg="modSp mod">
        <pc:chgData name="Merethe Anette Ryen" userId="1a0d79ba-99a9-4ffc-bb02-a2067f6f93d6" providerId="ADAL" clId="{E6C23DBD-0A8E-4C53-9CF9-AE19FCE65064}" dt="2024-12-10T08:37:14.437" v="427" actId="20577"/>
        <pc:sldMkLst>
          <pc:docMk/>
          <pc:sldMk cId="1435382986" sldId="2147374735"/>
        </pc:sldMkLst>
      </pc:sldChg>
      <pc:sldChg chg="add">
        <pc:chgData name="Merethe Anette Ryen" userId="1a0d79ba-99a9-4ffc-bb02-a2067f6f93d6" providerId="ADAL" clId="{E6C23DBD-0A8E-4C53-9CF9-AE19FCE65064}" dt="2024-12-10T09:17:31.807" v="845"/>
        <pc:sldMkLst>
          <pc:docMk/>
          <pc:sldMk cId="521742448" sldId="2147374763"/>
        </pc:sldMkLst>
      </pc:sldChg>
      <pc:sldChg chg="modSp mod">
        <pc:chgData name="Merethe Anette Ryen" userId="1a0d79ba-99a9-4ffc-bb02-a2067f6f93d6" providerId="ADAL" clId="{E6C23DBD-0A8E-4C53-9CF9-AE19FCE65064}" dt="2024-12-10T09:40:38.546" v="1997" actId="14100"/>
        <pc:sldMkLst>
          <pc:docMk/>
          <pc:sldMk cId="2659945597" sldId="2147374800"/>
        </pc:sldMkLst>
      </pc:sldChg>
      <pc:sldChg chg="addSp delSp modSp mod ord">
        <pc:chgData name="Merethe Anette Ryen" userId="1a0d79ba-99a9-4ffc-bb02-a2067f6f93d6" providerId="ADAL" clId="{E6C23DBD-0A8E-4C53-9CF9-AE19FCE65064}" dt="2024-12-10T09:26:40.382" v="1237"/>
        <pc:sldMkLst>
          <pc:docMk/>
          <pc:sldMk cId="3623317499" sldId="2147374872"/>
        </pc:sldMkLst>
      </pc:sldChg>
      <pc:sldChg chg="modSp add mod modNotesTx">
        <pc:chgData name="Merethe Anette Ryen" userId="1a0d79ba-99a9-4ffc-bb02-a2067f6f93d6" providerId="ADAL" clId="{E6C23DBD-0A8E-4C53-9CF9-AE19FCE65064}" dt="2025-05-30T09:52:21.246" v="4041" actId="20577"/>
        <pc:sldMkLst>
          <pc:docMk/>
          <pc:sldMk cId="998895368" sldId="2147374880"/>
        </pc:sldMkLst>
      </pc:sldChg>
      <pc:sldChg chg="modSp mod ord modNotesTx">
        <pc:chgData name="Merethe Anette Ryen" userId="1a0d79ba-99a9-4ffc-bb02-a2067f6f93d6" providerId="ADAL" clId="{E6C23DBD-0A8E-4C53-9CF9-AE19FCE65064}" dt="2025-05-30T10:09:36.717" v="4931" actId="20577"/>
        <pc:sldMkLst>
          <pc:docMk/>
          <pc:sldMk cId="2040446011" sldId="2147374892"/>
        </pc:sldMkLst>
        <pc:spChg chg="mod">
          <ac:chgData name="Merethe Anette Ryen" userId="1a0d79ba-99a9-4ffc-bb02-a2067f6f93d6" providerId="ADAL" clId="{E6C23DBD-0A8E-4C53-9CF9-AE19FCE65064}" dt="2025-05-30T10:09:36.717" v="4931" actId="20577"/>
          <ac:spMkLst>
            <pc:docMk/>
            <pc:sldMk cId="2040446011" sldId="2147374892"/>
            <ac:spMk id="2" creationId="{171368E3-D0F6-5889-A01C-43A1F1148847}"/>
          </ac:spMkLst>
        </pc:spChg>
      </pc:sldChg>
      <pc:sldChg chg="add del">
        <pc:chgData name="Merethe Anette Ryen" userId="1a0d79ba-99a9-4ffc-bb02-a2067f6f93d6" providerId="ADAL" clId="{E6C23DBD-0A8E-4C53-9CF9-AE19FCE65064}" dt="2025-05-30T10:08:59.490" v="4917" actId="2696"/>
        <pc:sldMkLst>
          <pc:docMk/>
          <pc:sldMk cId="770470356" sldId="2147374894"/>
        </pc:sldMkLst>
      </pc:sldChg>
      <pc:sldChg chg="add del">
        <pc:chgData name="Merethe Anette Ryen" userId="1a0d79ba-99a9-4ffc-bb02-a2067f6f93d6" providerId="ADAL" clId="{E6C23DBD-0A8E-4C53-9CF9-AE19FCE65064}" dt="2025-05-30T10:12:11.270" v="5388" actId="2696"/>
        <pc:sldMkLst>
          <pc:docMk/>
          <pc:sldMk cId="1946587153" sldId="2147374894"/>
        </pc:sldMkLst>
      </pc:sldChg>
      <pc:sldChg chg="modSp add modNotesTx">
        <pc:chgData name="Merethe Anette Ryen" userId="1a0d79ba-99a9-4ffc-bb02-a2067f6f93d6" providerId="ADAL" clId="{E6C23DBD-0A8E-4C53-9CF9-AE19FCE65064}" dt="2024-12-10T09:41:18.232" v="2042" actId="113"/>
        <pc:sldMkLst>
          <pc:docMk/>
          <pc:sldMk cId="3681664695" sldId="2147374895"/>
        </pc:sldMkLst>
      </pc:sldChg>
      <pc:sldChg chg="add ord">
        <pc:chgData name="Merethe Anette Ryen" userId="1a0d79ba-99a9-4ffc-bb02-a2067f6f93d6" providerId="ADAL" clId="{E6C23DBD-0A8E-4C53-9CF9-AE19FCE65064}" dt="2025-05-30T10:28:19.339" v="5467"/>
        <pc:sldMkLst>
          <pc:docMk/>
          <pc:sldMk cId="879614643" sldId="2147374952"/>
        </pc:sldMkLst>
      </pc:sldChg>
      <pc:sldChg chg="del">
        <pc:chgData name="Merethe Anette Ryen" userId="1a0d79ba-99a9-4ffc-bb02-a2067f6f93d6" providerId="ADAL" clId="{E6C23DBD-0A8E-4C53-9CF9-AE19FCE65064}" dt="2024-12-10T09:10:35.408" v="840" actId="2696"/>
        <pc:sldMkLst>
          <pc:docMk/>
          <pc:sldMk cId="2189398790" sldId="2147374994"/>
        </pc:sldMkLst>
      </pc:sldChg>
      <pc:sldChg chg="modNotesTx">
        <pc:chgData name="Merethe Anette Ryen" userId="1a0d79ba-99a9-4ffc-bb02-a2067f6f93d6" providerId="ADAL" clId="{E6C23DBD-0A8E-4C53-9CF9-AE19FCE65064}" dt="2024-12-10T09:41:01.745" v="2011" actId="20577"/>
        <pc:sldMkLst>
          <pc:docMk/>
          <pc:sldMk cId="2061532063" sldId="2147374995"/>
        </pc:sldMkLst>
      </pc:sldChg>
      <pc:sldChg chg="modNotesTx">
        <pc:chgData name="Merethe Anette Ryen" userId="1a0d79ba-99a9-4ffc-bb02-a2067f6f93d6" providerId="ADAL" clId="{E6C23DBD-0A8E-4C53-9CF9-AE19FCE65064}" dt="2024-12-10T09:29:19.169" v="1276" actId="20577"/>
        <pc:sldMkLst>
          <pc:docMk/>
          <pc:sldMk cId="1432276258" sldId="2147374997"/>
        </pc:sldMkLst>
      </pc:sldChg>
      <pc:sldChg chg="modSp mod">
        <pc:chgData name="Merethe Anette Ryen" userId="1a0d79ba-99a9-4ffc-bb02-a2067f6f93d6" providerId="ADAL" clId="{E6C23DBD-0A8E-4C53-9CF9-AE19FCE65064}" dt="2024-12-10T08:31:29.417" v="424" actId="14100"/>
        <pc:sldMkLst>
          <pc:docMk/>
          <pc:sldMk cId="1508937140" sldId="2147374998"/>
        </pc:sldMkLst>
      </pc:sldChg>
      <pc:sldChg chg="modSp add mod ord">
        <pc:chgData name="Merethe Anette Ryen" userId="1a0d79ba-99a9-4ffc-bb02-a2067f6f93d6" providerId="ADAL" clId="{E6C23DBD-0A8E-4C53-9CF9-AE19FCE65064}" dt="2024-12-10T09:48:04.456" v="2183"/>
        <pc:sldMkLst>
          <pc:docMk/>
          <pc:sldMk cId="1774082670" sldId="2147375050"/>
        </pc:sldMkLst>
      </pc:sldChg>
      <pc:sldChg chg="modSp add mod ord">
        <pc:chgData name="Merethe Anette Ryen" userId="1a0d79ba-99a9-4ffc-bb02-a2067f6f93d6" providerId="ADAL" clId="{E6C23DBD-0A8E-4C53-9CF9-AE19FCE65064}" dt="2025-02-26T12:34:42.473" v="3450" actId="20577"/>
        <pc:sldMkLst>
          <pc:docMk/>
          <pc:sldMk cId="879967502" sldId="2147375055"/>
        </pc:sldMkLst>
      </pc:sldChg>
      <pc:sldChg chg="modSp add mod">
        <pc:chgData name="Merethe Anette Ryen" userId="1a0d79ba-99a9-4ffc-bb02-a2067f6f93d6" providerId="ADAL" clId="{E6C23DBD-0A8E-4C53-9CF9-AE19FCE65064}" dt="2024-12-10T09:49:05.855" v="2342" actId="1076"/>
        <pc:sldMkLst>
          <pc:docMk/>
          <pc:sldMk cId="2712152327" sldId="2147375058"/>
        </pc:sldMkLst>
      </pc:sldChg>
      <pc:sldChg chg="addSp delSp modSp add mod modNotesTx">
        <pc:chgData name="Merethe Anette Ryen" userId="1a0d79ba-99a9-4ffc-bb02-a2067f6f93d6" providerId="ADAL" clId="{E6C23DBD-0A8E-4C53-9CF9-AE19FCE65064}" dt="2025-05-30T08:45:41.593" v="3585" actId="20577"/>
        <pc:sldMkLst>
          <pc:docMk/>
          <pc:sldMk cId="3034621226" sldId="2147375063"/>
        </pc:sldMkLst>
        <pc:spChg chg="mod">
          <ac:chgData name="Merethe Anette Ryen" userId="1a0d79ba-99a9-4ffc-bb02-a2067f6f93d6" providerId="ADAL" clId="{E6C23DBD-0A8E-4C53-9CF9-AE19FCE65064}" dt="2025-05-30T08:43:45.972" v="3547" actId="20577"/>
          <ac:spMkLst>
            <pc:docMk/>
            <pc:sldMk cId="3034621226" sldId="2147375063"/>
            <ac:spMk id="8" creationId="{81815717-0942-6D70-8E6C-A2D365D3E096}"/>
          </ac:spMkLst>
        </pc:spChg>
        <pc:spChg chg="mod">
          <ac:chgData name="Merethe Anette Ryen" userId="1a0d79ba-99a9-4ffc-bb02-a2067f6f93d6" providerId="ADAL" clId="{E6C23DBD-0A8E-4C53-9CF9-AE19FCE65064}" dt="2025-05-30T08:45:16.392" v="3581" actId="1076"/>
          <ac:spMkLst>
            <pc:docMk/>
            <pc:sldMk cId="3034621226" sldId="2147375063"/>
            <ac:spMk id="13" creationId="{AD67F03B-8B0E-A53A-AC1C-222D43219A77}"/>
          </ac:spMkLst>
        </pc:spChg>
        <pc:spChg chg="mod">
          <ac:chgData name="Merethe Anette Ryen" userId="1a0d79ba-99a9-4ffc-bb02-a2067f6f93d6" providerId="ADAL" clId="{E6C23DBD-0A8E-4C53-9CF9-AE19FCE65064}" dt="2025-05-30T08:45:41.593" v="3585" actId="20577"/>
          <ac:spMkLst>
            <pc:docMk/>
            <pc:sldMk cId="3034621226" sldId="2147375063"/>
            <ac:spMk id="19" creationId="{4A8BD243-C8A0-5D9C-E2BF-95576CB29BCC}"/>
          </ac:spMkLst>
        </pc:spChg>
        <pc:spChg chg="mod">
          <ac:chgData name="Merethe Anette Ryen" userId="1a0d79ba-99a9-4ffc-bb02-a2067f6f93d6" providerId="ADAL" clId="{E6C23DBD-0A8E-4C53-9CF9-AE19FCE65064}" dt="2025-05-30T08:45:07.487" v="3579" actId="1076"/>
          <ac:spMkLst>
            <pc:docMk/>
            <pc:sldMk cId="3034621226" sldId="2147375063"/>
            <ac:spMk id="24" creationId="{7E987C27-D275-2232-4D34-4E634ABC4F71}"/>
          </ac:spMkLst>
        </pc:spChg>
        <pc:picChg chg="mod">
          <ac:chgData name="Merethe Anette Ryen" userId="1a0d79ba-99a9-4ffc-bb02-a2067f6f93d6" providerId="ADAL" clId="{E6C23DBD-0A8E-4C53-9CF9-AE19FCE65064}" dt="2025-05-30T08:45:13.139" v="3580" actId="1076"/>
          <ac:picMkLst>
            <pc:docMk/>
            <pc:sldMk cId="3034621226" sldId="2147375063"/>
            <ac:picMk id="3" creationId="{FDBF6446-D7CB-68E3-5058-83EEBFE2DBAE}"/>
          </ac:picMkLst>
        </pc:picChg>
        <pc:picChg chg="mod">
          <ac:chgData name="Merethe Anette Ryen" userId="1a0d79ba-99a9-4ffc-bb02-a2067f6f93d6" providerId="ADAL" clId="{E6C23DBD-0A8E-4C53-9CF9-AE19FCE65064}" dt="2025-05-30T08:45:19.689" v="3582" actId="1076"/>
          <ac:picMkLst>
            <pc:docMk/>
            <pc:sldMk cId="3034621226" sldId="2147375063"/>
            <ac:picMk id="5" creationId="{571EE93E-0346-E25F-E144-86AB307B0548}"/>
          </ac:picMkLst>
        </pc:picChg>
        <pc:picChg chg="add mod">
          <ac:chgData name="Merethe Anette Ryen" userId="1a0d79ba-99a9-4ffc-bb02-a2067f6f93d6" providerId="ADAL" clId="{E6C23DBD-0A8E-4C53-9CF9-AE19FCE65064}" dt="2025-05-30T08:44:00.886" v="3549" actId="1076"/>
          <ac:picMkLst>
            <pc:docMk/>
            <pc:sldMk cId="3034621226" sldId="2147375063"/>
            <ac:picMk id="10" creationId="{1D515F43-5AF4-C3C8-7BD6-C78C161301BB}"/>
          </ac:picMkLst>
        </pc:picChg>
        <pc:picChg chg="mod">
          <ac:chgData name="Merethe Anette Ryen" userId="1a0d79ba-99a9-4ffc-bb02-a2067f6f93d6" providerId="ADAL" clId="{E6C23DBD-0A8E-4C53-9CF9-AE19FCE65064}" dt="2025-05-30T08:45:04.777" v="3578" actId="1076"/>
          <ac:picMkLst>
            <pc:docMk/>
            <pc:sldMk cId="3034621226" sldId="2147375063"/>
            <ac:picMk id="14" creationId="{BD2EFF58-FBB9-2403-2C75-67D4655C5D43}"/>
          </ac:picMkLst>
        </pc:picChg>
        <pc:picChg chg="del">
          <ac:chgData name="Merethe Anette Ryen" userId="1a0d79ba-99a9-4ffc-bb02-a2067f6f93d6" providerId="ADAL" clId="{E6C23DBD-0A8E-4C53-9CF9-AE19FCE65064}" dt="2025-05-30T08:44:53.827" v="3575" actId="21"/>
          <ac:picMkLst>
            <pc:docMk/>
            <pc:sldMk cId="3034621226" sldId="2147375063"/>
            <ac:picMk id="18" creationId="{A0E20148-2073-EAA3-F70F-9AFDB998D423}"/>
          </ac:picMkLst>
        </pc:picChg>
      </pc:sldChg>
      <pc:sldChg chg="modSp add mod">
        <pc:chgData name="Merethe Anette Ryen" userId="1a0d79ba-99a9-4ffc-bb02-a2067f6f93d6" providerId="ADAL" clId="{E6C23DBD-0A8E-4C53-9CF9-AE19FCE65064}" dt="2024-12-10T08:49:50.534" v="495" actId="1076"/>
        <pc:sldMkLst>
          <pc:docMk/>
          <pc:sldMk cId="3075958768" sldId="2147375070"/>
        </pc:sldMkLst>
      </pc:sldChg>
      <pc:sldChg chg="mod ord modShow">
        <pc:chgData name="Merethe Anette Ryen" userId="1a0d79ba-99a9-4ffc-bb02-a2067f6f93d6" providerId="ADAL" clId="{E6C23DBD-0A8E-4C53-9CF9-AE19FCE65064}" dt="2024-12-10T09:26:20.124" v="1231" actId="729"/>
        <pc:sldMkLst>
          <pc:docMk/>
          <pc:sldMk cId="3885972685" sldId="2147375073"/>
        </pc:sldMkLst>
      </pc:sldChg>
      <pc:sldChg chg="modSp mod ord">
        <pc:chgData name="Merethe Anette Ryen" userId="1a0d79ba-99a9-4ffc-bb02-a2067f6f93d6" providerId="ADAL" clId="{E6C23DBD-0A8E-4C53-9CF9-AE19FCE65064}" dt="2024-12-10T09:35:49.369" v="1627" actId="313"/>
        <pc:sldMkLst>
          <pc:docMk/>
          <pc:sldMk cId="4265070244" sldId="2147375074"/>
        </pc:sldMkLst>
      </pc:sldChg>
      <pc:sldChg chg="modSp mod modNotesTx">
        <pc:chgData name="Merethe Anette Ryen" userId="1a0d79ba-99a9-4ffc-bb02-a2067f6f93d6" providerId="ADAL" clId="{E6C23DBD-0A8E-4C53-9CF9-AE19FCE65064}" dt="2025-05-30T09:23:15.291" v="3627" actId="20577"/>
        <pc:sldMkLst>
          <pc:docMk/>
          <pc:sldMk cId="2634944750" sldId="2147375080"/>
        </pc:sldMkLst>
      </pc:sldChg>
      <pc:sldChg chg="mod modShow">
        <pc:chgData name="Merethe Anette Ryen" userId="1a0d79ba-99a9-4ffc-bb02-a2067f6f93d6" providerId="ADAL" clId="{E6C23DBD-0A8E-4C53-9CF9-AE19FCE65064}" dt="2025-02-26T12:33:17.905" v="3385" actId="729"/>
        <pc:sldMkLst>
          <pc:docMk/>
          <pc:sldMk cId="777063200" sldId="2147375081"/>
        </pc:sldMkLst>
      </pc:sldChg>
      <pc:sldChg chg="modSp add mod ord">
        <pc:chgData name="Merethe Anette Ryen" userId="1a0d79ba-99a9-4ffc-bb02-a2067f6f93d6" providerId="ADAL" clId="{E6C23DBD-0A8E-4C53-9CF9-AE19FCE65064}" dt="2024-12-10T09:26:13.643" v="1230"/>
        <pc:sldMkLst>
          <pc:docMk/>
          <pc:sldMk cId="1586203247" sldId="2147375082"/>
        </pc:sldMkLst>
      </pc:sldChg>
      <pc:sldChg chg="add">
        <pc:chgData name="Merethe Anette Ryen" userId="1a0d79ba-99a9-4ffc-bb02-a2067f6f93d6" providerId="ADAL" clId="{E6C23DBD-0A8E-4C53-9CF9-AE19FCE65064}" dt="2025-05-30T10:25:25.783" v="5391"/>
        <pc:sldMkLst>
          <pc:docMk/>
          <pc:sldMk cId="2501908809" sldId="2147375085"/>
        </pc:sldMkLst>
      </pc:sldChg>
      <pc:sldChg chg="add">
        <pc:chgData name="Merethe Anette Ryen" userId="1a0d79ba-99a9-4ffc-bb02-a2067f6f93d6" providerId="ADAL" clId="{E6C23DBD-0A8E-4C53-9CF9-AE19FCE65064}" dt="2025-05-30T10:26:10.849" v="5392"/>
        <pc:sldMkLst>
          <pc:docMk/>
          <pc:sldMk cId="3454460616" sldId="2147375093"/>
        </pc:sldMkLst>
      </pc:sldChg>
      <pc:sldChg chg="modSp add mod modShow">
        <pc:chgData name="Merethe Anette Ryen" userId="1a0d79ba-99a9-4ffc-bb02-a2067f6f93d6" providerId="ADAL" clId="{E6C23DBD-0A8E-4C53-9CF9-AE19FCE65064}" dt="2024-12-10T09:47:24.583" v="2179" actId="729"/>
        <pc:sldMkLst>
          <pc:docMk/>
          <pc:sldMk cId="899009383" sldId="2147375107"/>
        </pc:sldMkLst>
      </pc:sldChg>
      <pc:sldChg chg="addSp modSp add mod modNotesTx">
        <pc:chgData name="Merethe Anette Ryen" userId="1a0d79ba-99a9-4ffc-bb02-a2067f6f93d6" providerId="ADAL" clId="{E6C23DBD-0A8E-4C53-9CF9-AE19FCE65064}" dt="2025-05-30T10:11:31.163" v="5386" actId="20577"/>
        <pc:sldMkLst>
          <pc:docMk/>
          <pc:sldMk cId="3352676521" sldId="2147375108"/>
        </pc:sldMkLst>
      </pc:sldChg>
      <pc:sldChg chg="modSp add mod modNotesTx">
        <pc:chgData name="Merethe Anette Ryen" userId="1a0d79ba-99a9-4ffc-bb02-a2067f6f93d6" providerId="ADAL" clId="{E6C23DBD-0A8E-4C53-9CF9-AE19FCE65064}" dt="2024-12-10T09:29:48.982" v="1278" actId="20577"/>
        <pc:sldMkLst>
          <pc:docMk/>
          <pc:sldMk cId="1470445446" sldId="2147375109"/>
        </pc:sldMkLst>
      </pc:sldChg>
      <pc:sldChg chg="modSp add mod modNotesTx">
        <pc:chgData name="Merethe Anette Ryen" userId="1a0d79ba-99a9-4ffc-bb02-a2067f6f93d6" providerId="ADAL" clId="{E6C23DBD-0A8E-4C53-9CF9-AE19FCE65064}" dt="2024-12-10T09:29:14.034" v="1275" actId="20577"/>
        <pc:sldMkLst>
          <pc:docMk/>
          <pc:sldMk cId="4015992266" sldId="2147375110"/>
        </pc:sldMkLst>
      </pc:sldChg>
      <pc:sldChg chg="modSp add mod">
        <pc:chgData name="Merethe Anette Ryen" userId="1a0d79ba-99a9-4ffc-bb02-a2067f6f93d6" providerId="ADAL" clId="{E6C23DBD-0A8E-4C53-9CF9-AE19FCE65064}" dt="2024-12-10T09:25:42.718" v="1224" actId="1076"/>
        <pc:sldMkLst>
          <pc:docMk/>
          <pc:sldMk cId="1839101476" sldId="2147375111"/>
        </pc:sldMkLst>
      </pc:sldChg>
      <pc:sldChg chg="modSp add mod modCm">
        <pc:chgData name="Merethe Anette Ryen" userId="1a0d79ba-99a9-4ffc-bb02-a2067f6f93d6" providerId="ADAL" clId="{E6C23DBD-0A8E-4C53-9CF9-AE19FCE65064}" dt="2024-12-10T09:37:25.172" v="1842" actId="20577"/>
        <pc:sldMkLst>
          <pc:docMk/>
          <pc:sldMk cId="2939038888" sldId="2147375116"/>
        </pc:sldMkLst>
        <pc:extLst>
          <p:ext xmlns:p="http://schemas.openxmlformats.org/presentationml/2006/main" uri="{D6D511B9-2390-475A-947B-AFAB55BFBCF1}">
            <pc226:cmChg xmlns:pc226="http://schemas.microsoft.com/office/powerpoint/2022/06/main/command" chg="mod">
              <pc226:chgData name="Merethe Anette Ryen" userId="1a0d79ba-99a9-4ffc-bb02-a2067f6f93d6" providerId="ADAL" clId="{E6C23DBD-0A8E-4C53-9CF9-AE19FCE65064}" dt="2024-12-10T09:27:55.746" v="1272" actId="20577"/>
              <pc2:cmMkLst xmlns:pc2="http://schemas.microsoft.com/office/powerpoint/2019/9/main/command">
                <pc:docMk/>
                <pc:sldMk cId="2939038888" sldId="2147375116"/>
                <pc2:cmMk id="{46921FF2-F1D7-4E29-A3B5-A2EA7072B5BA}"/>
              </pc2:cmMkLst>
            </pc226:cmChg>
          </p:ext>
        </pc:extLst>
      </pc:sldChg>
      <pc:sldChg chg="modSp add mod">
        <pc:chgData name="Merethe Anette Ryen" userId="1a0d79ba-99a9-4ffc-bb02-a2067f6f93d6" providerId="ADAL" clId="{E6C23DBD-0A8E-4C53-9CF9-AE19FCE65064}" dt="2025-05-30T10:08:05.684" v="4913" actId="1076"/>
        <pc:sldMkLst>
          <pc:docMk/>
          <pc:sldMk cId="364309832" sldId="2147375117"/>
        </pc:sldMkLst>
        <pc:spChg chg="mod">
          <ac:chgData name="Merethe Anette Ryen" userId="1a0d79ba-99a9-4ffc-bb02-a2067f6f93d6" providerId="ADAL" clId="{E6C23DBD-0A8E-4C53-9CF9-AE19FCE65064}" dt="2025-05-30T10:08:05.684" v="4913" actId="1076"/>
          <ac:spMkLst>
            <pc:docMk/>
            <pc:sldMk cId="364309832" sldId="2147375117"/>
            <ac:spMk id="2" creationId="{B2647FCA-F0DA-E129-2AB9-FD08933B8F66}"/>
          </ac:spMkLst>
        </pc:spChg>
      </pc:sldChg>
      <pc:sldChg chg="modSp add mod ord">
        <pc:chgData name="Merethe Anette Ryen" userId="1a0d79ba-99a9-4ffc-bb02-a2067f6f93d6" providerId="ADAL" clId="{E6C23DBD-0A8E-4C53-9CF9-AE19FCE65064}" dt="2025-02-26T12:32:59.634" v="3383"/>
        <pc:sldMkLst>
          <pc:docMk/>
          <pc:sldMk cId="1888490781" sldId="2147375118"/>
        </pc:sldMkLst>
      </pc:sldChg>
      <pc:sldChg chg="addSp delSp modSp new mod modShow">
        <pc:chgData name="Merethe Anette Ryen" userId="1a0d79ba-99a9-4ffc-bb02-a2067f6f93d6" providerId="ADAL" clId="{E6C23DBD-0A8E-4C53-9CF9-AE19FCE65064}" dt="2025-05-30T10:08:31.548" v="4914" actId="729"/>
        <pc:sldMkLst>
          <pc:docMk/>
          <pc:sldMk cId="3343054734" sldId="2147375119"/>
        </pc:sldMkLst>
      </pc:sldChg>
      <pc:sldChg chg="modSp add mod">
        <pc:chgData name="Merethe Anette Ryen" userId="1a0d79ba-99a9-4ffc-bb02-a2067f6f93d6" providerId="ADAL" clId="{E6C23DBD-0A8E-4C53-9CF9-AE19FCE65064}" dt="2024-12-10T09:48:34.536" v="2214" actId="20577"/>
        <pc:sldMkLst>
          <pc:docMk/>
          <pc:sldMk cId="1696696717" sldId="2147375120"/>
        </pc:sldMkLst>
      </pc:sldChg>
      <pc:sldChg chg="modSp add mod">
        <pc:chgData name="Merethe Anette Ryen" userId="1a0d79ba-99a9-4ffc-bb02-a2067f6f93d6" providerId="ADAL" clId="{E6C23DBD-0A8E-4C53-9CF9-AE19FCE65064}" dt="2024-12-10T09:51:17.913" v="2621" actId="1076"/>
        <pc:sldMkLst>
          <pc:docMk/>
          <pc:sldMk cId="1666903675" sldId="2147375121"/>
        </pc:sldMkLst>
      </pc:sldChg>
      <pc:sldChg chg="addSp delSp modSp new mod modAnim modNotesTx">
        <pc:chgData name="Merethe Anette Ryen" userId="1a0d79ba-99a9-4ffc-bb02-a2067f6f93d6" providerId="ADAL" clId="{E6C23DBD-0A8E-4C53-9CF9-AE19FCE65064}" dt="2025-05-30T09:51:40.330" v="3953" actId="20577"/>
        <pc:sldMkLst>
          <pc:docMk/>
          <pc:sldMk cId="914127168" sldId="2147375122"/>
        </pc:sldMkLst>
      </pc:sldChg>
      <pc:sldChg chg="modSp mod">
        <pc:chgData name="Merethe Anette Ryen" userId="1a0d79ba-99a9-4ffc-bb02-a2067f6f93d6" providerId="ADAL" clId="{E6C23DBD-0A8E-4C53-9CF9-AE19FCE65064}" dt="2025-05-30T10:05:10.807" v="4677" actId="20577"/>
        <pc:sldMkLst>
          <pc:docMk/>
          <pc:sldMk cId="3174468571" sldId="2147375190"/>
        </pc:sldMkLst>
        <pc:spChg chg="mod">
          <ac:chgData name="Merethe Anette Ryen" userId="1a0d79ba-99a9-4ffc-bb02-a2067f6f93d6" providerId="ADAL" clId="{E6C23DBD-0A8E-4C53-9CF9-AE19FCE65064}" dt="2025-05-30T10:05:10.807" v="4677" actId="20577"/>
          <ac:spMkLst>
            <pc:docMk/>
            <pc:sldMk cId="3174468571" sldId="2147375190"/>
            <ac:spMk id="3" creationId="{C876DFC5-F6B7-24BF-F672-317CC97FC100}"/>
          </ac:spMkLst>
        </pc:spChg>
      </pc:sldChg>
      <pc:sldChg chg="add del">
        <pc:chgData name="Merethe Anette Ryen" userId="1a0d79ba-99a9-4ffc-bb02-a2067f6f93d6" providerId="ADAL" clId="{E6C23DBD-0A8E-4C53-9CF9-AE19FCE65064}" dt="2025-05-30T10:12:20.209" v="5390" actId="2696"/>
        <pc:sldMkLst>
          <pc:docMk/>
          <pc:sldMk cId="3856449782" sldId="2147375191"/>
        </pc:sldMkLst>
      </pc:sldChg>
      <pc:sldChg chg="modSp add mod">
        <pc:chgData name="Merethe Anette Ryen" userId="1a0d79ba-99a9-4ffc-bb02-a2067f6f93d6" providerId="ADAL" clId="{E6C23DBD-0A8E-4C53-9CF9-AE19FCE65064}" dt="2025-02-26T12:34:17.347" v="3431" actId="20577"/>
        <pc:sldMkLst>
          <pc:docMk/>
          <pc:sldMk cId="2771915587" sldId="2147375192"/>
        </pc:sldMkLst>
      </pc:sldChg>
      <pc:sldChg chg="modSp add mod modNotesTx">
        <pc:chgData name="Merethe Anette Ryen" userId="1a0d79ba-99a9-4ffc-bb02-a2067f6f93d6" providerId="ADAL" clId="{E6C23DBD-0A8E-4C53-9CF9-AE19FCE65064}" dt="2025-05-30T10:10:44.917" v="5200" actId="20577"/>
        <pc:sldMkLst>
          <pc:docMk/>
          <pc:sldMk cId="1159992525" sldId="2147375193"/>
        </pc:sldMkLst>
      </pc:sldChg>
      <pc:sldChg chg="modNotesTx">
        <pc:chgData name="Merethe Anette Ryen" userId="1a0d79ba-99a9-4ffc-bb02-a2067f6f93d6" providerId="ADAL" clId="{E6C23DBD-0A8E-4C53-9CF9-AE19FCE65064}" dt="2025-05-30T10:06:41.318" v="4687" actId="20577"/>
        <pc:sldMkLst>
          <pc:docMk/>
          <pc:sldMk cId="3246603094" sldId="2147375194"/>
        </pc:sldMkLst>
      </pc:sldChg>
      <pc:sldChg chg="modSp add mod modNotesTx">
        <pc:chgData name="Merethe Anette Ryen" userId="1a0d79ba-99a9-4ffc-bb02-a2067f6f93d6" providerId="ADAL" clId="{E6C23DBD-0A8E-4C53-9CF9-AE19FCE65064}" dt="2025-05-30T10:07:29.661" v="4881" actId="20577"/>
        <pc:sldMkLst>
          <pc:docMk/>
          <pc:sldMk cId="3285834853" sldId="2147375195"/>
        </pc:sldMkLst>
        <pc:spChg chg="mod">
          <ac:chgData name="Merethe Anette Ryen" userId="1a0d79ba-99a9-4ffc-bb02-a2067f6f93d6" providerId="ADAL" clId="{E6C23DBD-0A8E-4C53-9CF9-AE19FCE65064}" dt="2025-05-30T10:07:29.661" v="4881" actId="20577"/>
          <ac:spMkLst>
            <pc:docMk/>
            <pc:sldMk cId="3285834853" sldId="2147375195"/>
            <ac:spMk id="2" creationId="{CB1A3542-28B2-6429-F082-5A0A87E70FA4}"/>
          </ac:spMkLst>
        </pc:spChg>
      </pc:sldChg>
      <pc:sldChg chg="add">
        <pc:chgData name="Merethe Anette Ryen" userId="1a0d79ba-99a9-4ffc-bb02-a2067f6f93d6" providerId="ADAL" clId="{E6C23DBD-0A8E-4C53-9CF9-AE19FCE65064}" dt="2025-05-30T10:08:38.464" v="4915"/>
        <pc:sldMkLst>
          <pc:docMk/>
          <pc:sldMk cId="1635526643" sldId="2147375196"/>
        </pc:sldMkLst>
      </pc:sldChg>
      <pc:sldChg chg="add">
        <pc:chgData name="Merethe Anette Ryen" userId="1a0d79ba-99a9-4ffc-bb02-a2067f6f93d6" providerId="ADAL" clId="{E6C23DBD-0A8E-4C53-9CF9-AE19FCE65064}" dt="2025-05-30T10:08:56.220" v="4916"/>
        <pc:sldMkLst>
          <pc:docMk/>
          <pc:sldMk cId="2831575474" sldId="2147375197"/>
        </pc:sldMkLst>
      </pc:sldChg>
      <pc:sldChg chg="add">
        <pc:chgData name="Merethe Anette Ryen" userId="1a0d79ba-99a9-4ffc-bb02-a2067f6f93d6" providerId="ADAL" clId="{E6C23DBD-0A8E-4C53-9CF9-AE19FCE65064}" dt="2025-05-30T10:12:18.398" v="5389"/>
        <pc:sldMkLst>
          <pc:docMk/>
          <pc:sldMk cId="3574690391" sldId="2147375198"/>
        </pc:sldMkLst>
      </pc:sldChg>
      <pc:sldChg chg="add">
        <pc:chgData name="Merethe Anette Ryen" userId="1a0d79ba-99a9-4ffc-bb02-a2067f6f93d6" providerId="ADAL" clId="{E6C23DBD-0A8E-4C53-9CF9-AE19FCE65064}" dt="2025-05-30T10:26:10.849" v="5392"/>
        <pc:sldMkLst>
          <pc:docMk/>
          <pc:sldMk cId="897738225" sldId="2147375199"/>
        </pc:sldMkLst>
      </pc:sldChg>
      <pc:sldChg chg="add">
        <pc:chgData name="Merethe Anette Ryen" userId="1a0d79ba-99a9-4ffc-bb02-a2067f6f93d6" providerId="ADAL" clId="{E6C23DBD-0A8E-4C53-9CF9-AE19FCE65064}" dt="2025-05-30T10:26:10.849" v="5392"/>
        <pc:sldMkLst>
          <pc:docMk/>
          <pc:sldMk cId="719211985" sldId="2147375202"/>
        </pc:sldMkLst>
      </pc:sldChg>
      <pc:sldChg chg="add">
        <pc:chgData name="Merethe Anette Ryen" userId="1a0d79ba-99a9-4ffc-bb02-a2067f6f93d6" providerId="ADAL" clId="{E6C23DBD-0A8E-4C53-9CF9-AE19FCE65064}" dt="2025-05-30T10:26:10.849" v="5392"/>
        <pc:sldMkLst>
          <pc:docMk/>
          <pc:sldMk cId="1554515414" sldId="2147375206"/>
        </pc:sldMkLst>
      </pc:sldChg>
      <pc:sldChg chg="modSp add mod">
        <pc:chgData name="Merethe Anette Ryen" userId="1a0d79ba-99a9-4ffc-bb02-a2067f6f93d6" providerId="ADAL" clId="{E6C23DBD-0A8E-4C53-9CF9-AE19FCE65064}" dt="2025-05-30T10:27:53.075" v="5465" actId="1076"/>
        <pc:sldMkLst>
          <pc:docMk/>
          <pc:sldMk cId="3160440642" sldId="2147375207"/>
        </pc:sldMkLst>
        <pc:spChg chg="mod">
          <ac:chgData name="Merethe Anette Ryen" userId="1a0d79ba-99a9-4ffc-bb02-a2067f6f93d6" providerId="ADAL" clId="{E6C23DBD-0A8E-4C53-9CF9-AE19FCE65064}" dt="2025-05-30T10:27:53.075" v="5465" actId="1076"/>
          <ac:spMkLst>
            <pc:docMk/>
            <pc:sldMk cId="3160440642" sldId="2147375207"/>
            <ac:spMk id="3" creationId="{19EA8EE4-2325-171E-5A75-CC31C33A3018}"/>
          </ac:spMkLst>
        </pc:spChg>
      </pc:sldChg>
    </pc:docChg>
  </pc:docChgLst>
  <pc:docChgLst>
    <pc:chgData name="Merethe Anette Ryen" userId="1a0d79ba-99a9-4ffc-bb02-a2067f6f93d6" providerId="ADAL" clId="{09251E76-420C-447F-A7D0-BF516B98433D}"/>
    <pc:docChg chg="undo custSel addSld modSld sldOrd">
      <pc:chgData name="Merethe Anette Ryen" userId="1a0d79ba-99a9-4ffc-bb02-a2067f6f93d6" providerId="ADAL" clId="{09251E76-420C-447F-A7D0-BF516B98433D}" dt="2022-08-26T10:13:06.520" v="5836" actId="20577"/>
      <pc:docMkLst>
        <pc:docMk/>
      </pc:docMkLst>
      <pc:sldChg chg="ord">
        <pc:chgData name="Merethe Anette Ryen" userId="1a0d79ba-99a9-4ffc-bb02-a2067f6f93d6" providerId="ADAL" clId="{09251E76-420C-447F-A7D0-BF516B98433D}" dt="2022-08-25T12:56:02.262" v="2643"/>
        <pc:sldMkLst>
          <pc:docMk/>
          <pc:sldMk cId="395828971" sldId="645"/>
        </pc:sldMkLst>
      </pc:sldChg>
      <pc:sldChg chg="addSp delSp modSp mod">
        <pc:chgData name="Merethe Anette Ryen" userId="1a0d79ba-99a9-4ffc-bb02-a2067f6f93d6" providerId="ADAL" clId="{09251E76-420C-447F-A7D0-BF516B98433D}" dt="2022-08-25T12:47:39.697" v="2452" actId="1076"/>
        <pc:sldMkLst>
          <pc:docMk/>
          <pc:sldMk cId="3422907646" sldId="2147374561"/>
        </pc:sldMkLst>
      </pc:sldChg>
      <pc:sldChg chg="addSp delSp modSp mod">
        <pc:chgData name="Merethe Anette Ryen" userId="1a0d79ba-99a9-4ffc-bb02-a2067f6f93d6" providerId="ADAL" clId="{09251E76-420C-447F-A7D0-BF516B98433D}" dt="2022-08-25T11:52:14.289" v="932" actId="1076"/>
        <pc:sldMkLst>
          <pc:docMk/>
          <pc:sldMk cId="3683982116" sldId="2147374574"/>
        </pc:sldMkLst>
      </pc:sldChg>
      <pc:sldChg chg="modSp mod modNotesTx">
        <pc:chgData name="Merethe Anette Ryen" userId="1a0d79ba-99a9-4ffc-bb02-a2067f6f93d6" providerId="ADAL" clId="{09251E76-420C-447F-A7D0-BF516B98433D}" dt="2022-08-25T13:32:27.947" v="4061" actId="20577"/>
        <pc:sldMkLst>
          <pc:docMk/>
          <pc:sldMk cId="2457360883" sldId="2147374575"/>
        </pc:sldMkLst>
      </pc:sldChg>
      <pc:sldChg chg="addSp modSp add mod">
        <pc:chgData name="Merethe Anette Ryen" userId="1a0d79ba-99a9-4ffc-bb02-a2067f6f93d6" providerId="ADAL" clId="{09251E76-420C-447F-A7D0-BF516B98433D}" dt="2022-08-25T12:54:00.481" v="2622" actId="1076"/>
        <pc:sldMkLst>
          <pc:docMk/>
          <pc:sldMk cId="3905172052" sldId="2147374576"/>
        </pc:sldMkLst>
      </pc:sldChg>
      <pc:sldChg chg="addSp delSp modSp add mod">
        <pc:chgData name="Merethe Anette Ryen" userId="1a0d79ba-99a9-4ffc-bb02-a2067f6f93d6" providerId="ADAL" clId="{09251E76-420C-447F-A7D0-BF516B98433D}" dt="2022-08-26T10:12:33.444" v="5827" actId="1076"/>
        <pc:sldMkLst>
          <pc:docMk/>
          <pc:sldMk cId="1446892212" sldId="2147374577"/>
        </pc:sldMkLst>
      </pc:sldChg>
      <pc:sldChg chg="addSp delSp modSp add mod ord">
        <pc:chgData name="Merethe Anette Ryen" userId="1a0d79ba-99a9-4ffc-bb02-a2067f6f93d6" providerId="ADAL" clId="{09251E76-420C-447F-A7D0-BF516B98433D}" dt="2022-08-25T12:59:11.104" v="2770" actId="20577"/>
        <pc:sldMkLst>
          <pc:docMk/>
          <pc:sldMk cId="368194438" sldId="2147374578"/>
        </pc:sldMkLst>
      </pc:sldChg>
      <pc:sldChg chg="addSp delSp modSp add mod">
        <pc:chgData name="Merethe Anette Ryen" userId="1a0d79ba-99a9-4ffc-bb02-a2067f6f93d6" providerId="ADAL" clId="{09251E76-420C-447F-A7D0-BF516B98433D}" dt="2022-08-26T10:13:06.520" v="5836" actId="20577"/>
        <pc:sldMkLst>
          <pc:docMk/>
          <pc:sldMk cId="954396748" sldId="2147374579"/>
        </pc:sldMkLst>
      </pc:sldChg>
    </pc:docChg>
  </pc:docChgLst>
  <pc:docChgLst>
    <pc:chgData name="Merethe Anette Ryen" userId="S::merethear@uia.no::1a0d79ba-99a9-4ffc-bb02-a2067f6f93d6" providerId="AD" clId="Web-{D4A1BFF8-D048-46A3-A40E-8F4C36CE747E}"/>
    <pc:docChg chg="addSld delSld modSld sldOrd modSection">
      <pc:chgData name="Merethe Anette Ryen" userId="S::merethear@uia.no::1a0d79ba-99a9-4ffc-bb02-a2067f6f93d6" providerId="AD" clId="Web-{D4A1BFF8-D048-46A3-A40E-8F4C36CE747E}" dt="2025-02-26T12:15:22.540" v="62" actId="20577"/>
      <pc:docMkLst>
        <pc:docMk/>
      </pc:docMkLst>
      <pc:sldChg chg="del">
        <pc:chgData name="Merethe Anette Ryen" userId="S::merethear@uia.no::1a0d79ba-99a9-4ffc-bb02-a2067f6f93d6" providerId="AD" clId="Web-{D4A1BFF8-D048-46A3-A40E-8F4C36CE747E}" dt="2025-02-26T12:13:28.225" v="32"/>
        <pc:sldMkLst>
          <pc:docMk/>
          <pc:sldMk cId="3681664695" sldId="2147374895"/>
        </pc:sldMkLst>
      </pc:sldChg>
      <pc:sldChg chg="del">
        <pc:chgData name="Merethe Anette Ryen" userId="S::merethear@uia.no::1a0d79ba-99a9-4ffc-bb02-a2067f6f93d6" providerId="AD" clId="Web-{D4A1BFF8-D048-46A3-A40E-8F4C36CE747E}" dt="2025-02-26T12:09:39.375" v="3"/>
        <pc:sldMkLst>
          <pc:docMk/>
          <pc:sldMk cId="1774082670" sldId="2147375050"/>
        </pc:sldMkLst>
      </pc:sldChg>
      <pc:sldChg chg="del">
        <pc:chgData name="Merethe Anette Ryen" userId="S::merethear@uia.no::1a0d79ba-99a9-4ffc-bb02-a2067f6f93d6" providerId="AD" clId="Web-{D4A1BFF8-D048-46A3-A40E-8F4C36CE747E}" dt="2025-02-26T12:11:36.284" v="28"/>
        <pc:sldMkLst>
          <pc:docMk/>
          <pc:sldMk cId="2712152327" sldId="2147375058"/>
        </pc:sldMkLst>
      </pc:sldChg>
      <pc:sldChg chg="ord">
        <pc:chgData name="Merethe Anette Ryen" userId="S::merethear@uia.no::1a0d79ba-99a9-4ffc-bb02-a2067f6f93d6" providerId="AD" clId="Web-{D4A1BFF8-D048-46A3-A40E-8F4C36CE747E}" dt="2025-02-26T12:12:46.474" v="30"/>
        <pc:sldMkLst>
          <pc:docMk/>
          <pc:sldMk cId="3075958768" sldId="2147375070"/>
        </pc:sldMkLst>
      </pc:sldChg>
      <pc:sldChg chg="addSp delSp modSp ord">
        <pc:chgData name="Merethe Anette Ryen" userId="S::merethear@uia.no::1a0d79ba-99a9-4ffc-bb02-a2067f6f93d6" providerId="AD" clId="Web-{D4A1BFF8-D048-46A3-A40E-8F4C36CE747E}" dt="2025-02-26T12:15:22.540" v="62" actId="20577"/>
        <pc:sldMkLst>
          <pc:docMk/>
          <pc:sldMk cId="2939038888" sldId="2147375116"/>
        </pc:sldMkLst>
      </pc:sldChg>
      <pc:sldChg chg="ord">
        <pc:chgData name="Merethe Anette Ryen" userId="S::merethear@uia.no::1a0d79ba-99a9-4ffc-bb02-a2067f6f93d6" providerId="AD" clId="Web-{D4A1BFF8-D048-46A3-A40E-8F4C36CE747E}" dt="2025-02-26T12:13:57.257" v="33"/>
        <pc:sldMkLst>
          <pc:docMk/>
          <pc:sldMk cId="1888490781" sldId="2147375118"/>
        </pc:sldMkLst>
      </pc:sldChg>
      <pc:sldChg chg="del">
        <pc:chgData name="Merethe Anette Ryen" userId="S::merethear@uia.no::1a0d79ba-99a9-4ffc-bb02-a2067f6f93d6" providerId="AD" clId="Web-{D4A1BFF8-D048-46A3-A40E-8F4C36CE747E}" dt="2025-02-26T12:11:50.754" v="29"/>
        <pc:sldMkLst>
          <pc:docMk/>
          <pc:sldMk cId="1696696717" sldId="2147375120"/>
        </pc:sldMkLst>
      </pc:sldChg>
      <pc:sldChg chg="ord">
        <pc:chgData name="Merethe Anette Ryen" userId="S::merethear@uia.no::1a0d79ba-99a9-4ffc-bb02-a2067f6f93d6" providerId="AD" clId="Web-{D4A1BFF8-D048-46A3-A40E-8F4C36CE747E}" dt="2025-02-26T12:10:55.049" v="7"/>
        <pc:sldMkLst>
          <pc:docMk/>
          <pc:sldMk cId="914127168" sldId="2147375122"/>
        </pc:sldMkLst>
      </pc:sldChg>
      <pc:sldChg chg="add ord">
        <pc:chgData name="Merethe Anette Ryen" userId="S::merethear@uia.no::1a0d79ba-99a9-4ffc-bb02-a2067f6f93d6" providerId="AD" clId="Web-{D4A1BFF8-D048-46A3-A40E-8F4C36CE747E}" dt="2025-02-26T12:13:24.928" v="31"/>
        <pc:sldMkLst>
          <pc:docMk/>
          <pc:sldMk cId="721586311" sldId="2147375177"/>
        </pc:sldMkLst>
      </pc:sldChg>
      <pc:sldChg chg="add">
        <pc:chgData name="Merethe Anette Ryen" userId="S::merethear@uia.no::1a0d79ba-99a9-4ffc-bb02-a2067f6f93d6" providerId="AD" clId="Web-{D4A1BFF8-D048-46A3-A40E-8F4C36CE747E}" dt="2025-02-26T12:09:35.985" v="1"/>
        <pc:sldMkLst>
          <pc:docMk/>
          <pc:sldMk cId="2454095915" sldId="2147375178"/>
        </pc:sldMkLst>
      </pc:sldChg>
      <pc:sldChg chg="add">
        <pc:chgData name="Merethe Anette Ryen" userId="S::merethear@uia.no::1a0d79ba-99a9-4ffc-bb02-a2067f6f93d6" providerId="AD" clId="Web-{D4A1BFF8-D048-46A3-A40E-8F4C36CE747E}" dt="2025-02-26T12:09:36.079" v="2"/>
        <pc:sldMkLst>
          <pc:docMk/>
          <pc:sldMk cId="2839225290" sldId="2147375188"/>
        </pc:sldMkLst>
      </pc:sldChg>
      <pc:sldChg chg="modSp add replId">
        <pc:chgData name="Merethe Anette Ryen" userId="S::merethear@uia.no::1a0d79ba-99a9-4ffc-bb02-a2067f6f93d6" providerId="AD" clId="Web-{D4A1BFF8-D048-46A3-A40E-8F4C36CE747E}" dt="2025-02-26T12:11:21.128" v="26" actId="20577"/>
        <pc:sldMkLst>
          <pc:docMk/>
          <pc:sldMk cId="1495003087" sldId="2147375189"/>
        </pc:sldMkLst>
      </pc:sldChg>
    </pc:docChg>
  </pc:docChgLst>
  <pc:docChgLst>
    <pc:chgData name="Merethe Anette Ryen" userId="1a0d79ba-99a9-4ffc-bb02-a2067f6f93d6" providerId="ADAL" clId="{14E68946-2592-40F2-8DAC-7B6BC6D49F41}"/>
    <pc:docChg chg="undo custSel addSld delSld modSld sldOrd modNotesMaster">
      <pc:chgData name="Merethe Anette Ryen" userId="1a0d79ba-99a9-4ffc-bb02-a2067f6f93d6" providerId="ADAL" clId="{14E68946-2592-40F2-8DAC-7B6BC6D49F41}" dt="2022-03-25T09:29:54.642" v="5498" actId="20577"/>
      <pc:docMkLst>
        <pc:docMk/>
      </pc:docMkLst>
      <pc:sldChg chg="add modNotesTx">
        <pc:chgData name="Merethe Anette Ryen" userId="1a0d79ba-99a9-4ffc-bb02-a2067f6f93d6" providerId="ADAL" clId="{14E68946-2592-40F2-8DAC-7B6BC6D49F41}" dt="2022-03-24T20:22:55.409" v="4627" actId="20577"/>
        <pc:sldMkLst>
          <pc:docMk/>
          <pc:sldMk cId="2998803024" sldId="608"/>
        </pc:sldMkLst>
      </pc:sldChg>
      <pc:sldChg chg="ord modNotesTx">
        <pc:chgData name="Merethe Anette Ryen" userId="1a0d79ba-99a9-4ffc-bb02-a2067f6f93d6" providerId="ADAL" clId="{14E68946-2592-40F2-8DAC-7B6BC6D49F41}" dt="2022-03-24T20:26:40.773" v="4650" actId="20577"/>
        <pc:sldMkLst>
          <pc:docMk/>
          <pc:sldMk cId="1629239708" sldId="615"/>
        </pc:sldMkLst>
      </pc:sldChg>
      <pc:sldChg chg="modSp mod modNotesTx">
        <pc:chgData name="Merethe Anette Ryen" userId="1a0d79ba-99a9-4ffc-bb02-a2067f6f93d6" providerId="ADAL" clId="{14E68946-2592-40F2-8DAC-7B6BC6D49F41}" dt="2022-03-24T20:10:54.309" v="4402" actId="113"/>
        <pc:sldMkLst>
          <pc:docMk/>
          <pc:sldMk cId="1369826454" sldId="621"/>
        </pc:sldMkLst>
      </pc:sldChg>
      <pc:sldChg chg="del">
        <pc:chgData name="Merethe Anette Ryen" userId="1a0d79ba-99a9-4ffc-bb02-a2067f6f93d6" providerId="ADAL" clId="{14E68946-2592-40F2-8DAC-7B6BC6D49F41}" dt="2022-03-24T20:07:24.425" v="4379" actId="2696"/>
        <pc:sldMkLst>
          <pc:docMk/>
          <pc:sldMk cId="491407307" sldId="627"/>
        </pc:sldMkLst>
      </pc:sldChg>
      <pc:sldChg chg="modNotesTx">
        <pc:chgData name="Merethe Anette Ryen" userId="1a0d79ba-99a9-4ffc-bb02-a2067f6f93d6" providerId="ADAL" clId="{14E68946-2592-40F2-8DAC-7B6BC6D49F41}" dt="2022-03-25T09:25:35.452" v="5337" actId="20577"/>
        <pc:sldMkLst>
          <pc:docMk/>
          <pc:sldMk cId="2732021727" sldId="633"/>
        </pc:sldMkLst>
      </pc:sldChg>
      <pc:sldChg chg="addSp modSp mod ord modNotesTx">
        <pc:chgData name="Merethe Anette Ryen" userId="1a0d79ba-99a9-4ffc-bb02-a2067f6f93d6" providerId="ADAL" clId="{14E68946-2592-40F2-8DAC-7B6BC6D49F41}" dt="2022-03-24T15:06:03.714" v="4314" actId="20577"/>
        <pc:sldMkLst>
          <pc:docMk/>
          <pc:sldMk cId="4232647976" sldId="636"/>
        </pc:sldMkLst>
      </pc:sldChg>
      <pc:sldChg chg="modSp mod modAnim modNotesTx">
        <pc:chgData name="Merethe Anette Ryen" userId="1a0d79ba-99a9-4ffc-bb02-a2067f6f93d6" providerId="ADAL" clId="{14E68946-2592-40F2-8DAC-7B6BC6D49F41}" dt="2022-03-25T09:24:49.701" v="5255" actId="113"/>
        <pc:sldMkLst>
          <pc:docMk/>
          <pc:sldMk cId="3444337606" sldId="637"/>
        </pc:sldMkLst>
      </pc:sldChg>
      <pc:sldChg chg="del">
        <pc:chgData name="Merethe Anette Ryen" userId="1a0d79ba-99a9-4ffc-bb02-a2067f6f93d6" providerId="ADAL" clId="{14E68946-2592-40F2-8DAC-7B6BC6D49F41}" dt="2022-03-24T15:12:09.115" v="4323" actId="2696"/>
        <pc:sldMkLst>
          <pc:docMk/>
          <pc:sldMk cId="2134302321" sldId="638"/>
        </pc:sldMkLst>
      </pc:sldChg>
      <pc:sldChg chg="addSp delSp modSp mod modNotesTx">
        <pc:chgData name="Merethe Anette Ryen" userId="1a0d79ba-99a9-4ffc-bb02-a2067f6f93d6" providerId="ADAL" clId="{14E68946-2592-40F2-8DAC-7B6BC6D49F41}" dt="2022-03-24T20:29:25.931" v="4750" actId="20577"/>
        <pc:sldMkLst>
          <pc:docMk/>
          <pc:sldMk cId="15618543" sldId="642"/>
        </pc:sldMkLst>
      </pc:sldChg>
      <pc:sldChg chg="modNotesTx">
        <pc:chgData name="Merethe Anette Ryen" userId="1a0d79ba-99a9-4ffc-bb02-a2067f6f93d6" providerId="ADAL" clId="{14E68946-2592-40F2-8DAC-7B6BC6D49F41}" dt="2022-03-25T09:29:54.642" v="5498" actId="20577"/>
        <pc:sldMkLst>
          <pc:docMk/>
          <pc:sldMk cId="2656009895" sldId="643"/>
        </pc:sldMkLst>
      </pc:sldChg>
      <pc:sldChg chg="addSp delSp modSp mod modNotesTx">
        <pc:chgData name="Merethe Anette Ryen" userId="1a0d79ba-99a9-4ffc-bb02-a2067f6f93d6" providerId="ADAL" clId="{14E68946-2592-40F2-8DAC-7B6BC6D49F41}" dt="2022-03-24T20:29:17.732" v="4749" actId="1076"/>
        <pc:sldMkLst>
          <pc:docMk/>
          <pc:sldMk cId="687476664" sldId="644"/>
        </pc:sldMkLst>
      </pc:sldChg>
      <pc:sldChg chg="modNotesTx">
        <pc:chgData name="Merethe Anette Ryen" userId="1a0d79ba-99a9-4ffc-bb02-a2067f6f93d6" providerId="ADAL" clId="{14E68946-2592-40F2-8DAC-7B6BC6D49F41}" dt="2022-03-24T20:21:57.790" v="4626" actId="20577"/>
        <pc:sldMkLst>
          <pc:docMk/>
          <pc:sldMk cId="395828971" sldId="645"/>
        </pc:sldMkLst>
      </pc:sldChg>
      <pc:sldChg chg="add">
        <pc:chgData name="Merethe Anette Ryen" userId="1a0d79ba-99a9-4ffc-bb02-a2067f6f93d6" providerId="ADAL" clId="{14E68946-2592-40F2-8DAC-7B6BC6D49F41}" dt="2022-03-24T15:06:40.179" v="4321"/>
        <pc:sldMkLst>
          <pc:docMk/>
          <pc:sldMk cId="392011731" sldId="646"/>
        </pc:sldMkLst>
      </pc:sldChg>
      <pc:sldChg chg="addSp modSp add del mod">
        <pc:chgData name="Merethe Anette Ryen" userId="1a0d79ba-99a9-4ffc-bb02-a2067f6f93d6" providerId="ADAL" clId="{14E68946-2592-40F2-8DAC-7B6BC6D49F41}" dt="2022-03-24T15:06:36.516" v="4320" actId="2696"/>
        <pc:sldMkLst>
          <pc:docMk/>
          <pc:sldMk cId="3428527942" sldId="646"/>
        </pc:sldMkLst>
      </pc:sldChg>
      <pc:sldChg chg="new del">
        <pc:chgData name="Merethe Anette Ryen" userId="1a0d79ba-99a9-4ffc-bb02-a2067f6f93d6" providerId="ADAL" clId="{14E68946-2592-40F2-8DAC-7B6BC6D49F41}" dt="2022-03-24T20:00:08.173" v="4325" actId="680"/>
        <pc:sldMkLst>
          <pc:docMk/>
          <pc:sldMk cId="724784230" sldId="647"/>
        </pc:sldMkLst>
      </pc:sldChg>
      <pc:sldChg chg="addSp delSp modSp add mod ord modNotesTx">
        <pc:chgData name="Merethe Anette Ryen" userId="1a0d79ba-99a9-4ffc-bb02-a2067f6f93d6" providerId="ADAL" clId="{14E68946-2592-40F2-8DAC-7B6BC6D49F41}" dt="2022-03-25T09:23:53.370" v="5103" actId="20577"/>
        <pc:sldMkLst>
          <pc:docMk/>
          <pc:sldMk cId="2062943582" sldId="647"/>
        </pc:sldMkLst>
      </pc:sldChg>
      <pc:sldChg chg="add del">
        <pc:chgData name="Merethe Anette Ryen" userId="1a0d79ba-99a9-4ffc-bb02-a2067f6f93d6" providerId="ADAL" clId="{14E68946-2592-40F2-8DAC-7B6BC6D49F41}" dt="2022-03-24T20:00:17.939" v="4327"/>
        <pc:sldMkLst>
          <pc:docMk/>
          <pc:sldMk cId="2586581575" sldId="647"/>
        </pc:sldMkLst>
      </pc:sldChg>
      <pc:sldChg chg="modNotesTx">
        <pc:chgData name="Merethe Anette Ryen" userId="1a0d79ba-99a9-4ffc-bb02-a2067f6f93d6" providerId="ADAL" clId="{14E68946-2592-40F2-8DAC-7B6BC6D49F41}" dt="2022-03-25T09:24:06.326" v="5105" actId="20577"/>
        <pc:sldMkLst>
          <pc:docMk/>
          <pc:sldMk cId="3421155599" sldId="649"/>
        </pc:sldMkLst>
      </pc:sldChg>
      <pc:sldChg chg="addSp delSp modSp add mod modShow modNotesTx">
        <pc:chgData name="Merethe Anette Ryen" userId="1a0d79ba-99a9-4ffc-bb02-a2067f6f93d6" providerId="ADAL" clId="{14E68946-2592-40F2-8DAC-7B6BC6D49F41}" dt="2022-03-25T09:21:48.110" v="5089" actId="729"/>
        <pc:sldMkLst>
          <pc:docMk/>
          <pc:sldMk cId="3666750332" sldId="651"/>
        </pc:sldMkLst>
      </pc:sldChg>
    </pc:docChg>
  </pc:docChgLst>
  <pc:docChgLst>
    <pc:chgData name="Merethe Anette Ryen" userId="1a0d79ba-99a9-4ffc-bb02-a2067f6f93d6" providerId="ADAL" clId="{F378FA98-C1B4-4DF6-92BF-6A796F555C81}"/>
    <pc:docChg chg="custSel addSld delSld modSld sldOrd modSection">
      <pc:chgData name="Merethe Anette Ryen" userId="1a0d79ba-99a9-4ffc-bb02-a2067f6f93d6" providerId="ADAL" clId="{F378FA98-C1B4-4DF6-92BF-6A796F555C81}" dt="2023-03-15T20:19:11.448" v="134"/>
      <pc:docMkLst>
        <pc:docMk/>
      </pc:docMkLst>
      <pc:sldChg chg="add ord">
        <pc:chgData name="Merethe Anette Ryen" userId="1a0d79ba-99a9-4ffc-bb02-a2067f6f93d6" providerId="ADAL" clId="{F378FA98-C1B4-4DF6-92BF-6A796F555C81}" dt="2023-03-15T20:04:51.510" v="112"/>
        <pc:sldMkLst>
          <pc:docMk/>
          <pc:sldMk cId="334357058" sldId="274"/>
        </pc:sldMkLst>
      </pc:sldChg>
      <pc:sldChg chg="modSp mod">
        <pc:chgData name="Merethe Anette Ryen" userId="1a0d79ba-99a9-4ffc-bb02-a2067f6f93d6" providerId="ADAL" clId="{F378FA98-C1B4-4DF6-92BF-6A796F555C81}" dt="2023-03-15T20:07:51.972" v="133" actId="20577"/>
        <pc:sldMkLst>
          <pc:docMk/>
          <pc:sldMk cId="1767342062" sldId="2147374611"/>
        </pc:sldMkLst>
      </pc:sldChg>
      <pc:sldChg chg="del">
        <pc:chgData name="Merethe Anette Ryen" userId="1a0d79ba-99a9-4ffc-bb02-a2067f6f93d6" providerId="ADAL" clId="{F378FA98-C1B4-4DF6-92BF-6A796F555C81}" dt="2023-03-15T20:05:05.823" v="115" actId="2696"/>
        <pc:sldMkLst>
          <pc:docMk/>
          <pc:sldMk cId="538561828" sldId="2147374664"/>
        </pc:sldMkLst>
      </pc:sldChg>
      <pc:sldChg chg="ord">
        <pc:chgData name="Merethe Anette Ryen" userId="1a0d79ba-99a9-4ffc-bb02-a2067f6f93d6" providerId="ADAL" clId="{F378FA98-C1B4-4DF6-92BF-6A796F555C81}" dt="2023-03-15T20:05:13.716" v="117"/>
        <pc:sldMkLst>
          <pc:docMk/>
          <pc:sldMk cId="2073397333" sldId="2147374711"/>
        </pc:sldMkLst>
      </pc:sldChg>
      <pc:sldChg chg="del">
        <pc:chgData name="Merethe Anette Ryen" userId="1a0d79ba-99a9-4ffc-bb02-a2067f6f93d6" providerId="ADAL" clId="{F378FA98-C1B4-4DF6-92BF-6A796F555C81}" dt="2023-03-15T20:06:44.296" v="122" actId="2696"/>
        <pc:sldMkLst>
          <pc:docMk/>
          <pc:sldMk cId="4191925542" sldId="2147374744"/>
        </pc:sldMkLst>
      </pc:sldChg>
      <pc:sldChg chg="del">
        <pc:chgData name="Merethe Anette Ryen" userId="1a0d79ba-99a9-4ffc-bb02-a2067f6f93d6" providerId="ADAL" clId="{F378FA98-C1B4-4DF6-92BF-6A796F555C81}" dt="2023-03-15T20:07:22.332" v="125" actId="2696"/>
        <pc:sldMkLst>
          <pc:docMk/>
          <pc:sldMk cId="2596450455" sldId="2147374751"/>
        </pc:sldMkLst>
      </pc:sldChg>
      <pc:sldChg chg="del ord">
        <pc:chgData name="Merethe Anette Ryen" userId="1a0d79ba-99a9-4ffc-bb02-a2067f6f93d6" providerId="ADAL" clId="{F378FA98-C1B4-4DF6-92BF-6A796F555C81}" dt="2023-03-15T20:05:44.376" v="120" actId="2696"/>
        <pc:sldMkLst>
          <pc:docMk/>
          <pc:sldMk cId="1341815956" sldId="2147374757"/>
        </pc:sldMkLst>
      </pc:sldChg>
      <pc:sldChg chg="del">
        <pc:chgData name="Merethe Anette Ryen" userId="1a0d79ba-99a9-4ffc-bb02-a2067f6f93d6" providerId="ADAL" clId="{F378FA98-C1B4-4DF6-92BF-6A796F555C81}" dt="2023-03-15T20:05:46.576" v="121" actId="2696"/>
        <pc:sldMkLst>
          <pc:docMk/>
          <pc:sldMk cId="3960728995" sldId="2147374758"/>
        </pc:sldMkLst>
      </pc:sldChg>
      <pc:sldChg chg="addSp delSp modSp add mod modClrScheme chgLayout">
        <pc:chgData name="Merethe Anette Ryen" userId="1a0d79ba-99a9-4ffc-bb02-a2067f6f93d6" providerId="ADAL" clId="{F378FA98-C1B4-4DF6-92BF-6A796F555C81}" dt="2023-03-15T20:03:38.049" v="109" actId="255"/>
        <pc:sldMkLst>
          <pc:docMk/>
          <pc:sldMk cId="655577239" sldId="2147374759"/>
        </pc:sldMkLst>
      </pc:sldChg>
      <pc:sldChg chg="add ord">
        <pc:chgData name="Merethe Anette Ryen" userId="1a0d79ba-99a9-4ffc-bb02-a2067f6f93d6" providerId="ADAL" clId="{F378FA98-C1B4-4DF6-92BF-6A796F555C81}" dt="2023-03-15T20:04:51.510" v="112"/>
        <pc:sldMkLst>
          <pc:docMk/>
          <pc:sldMk cId="3789113678" sldId="2147374760"/>
        </pc:sldMkLst>
      </pc:sldChg>
      <pc:sldChg chg="add ord">
        <pc:chgData name="Merethe Anette Ryen" userId="1a0d79ba-99a9-4ffc-bb02-a2067f6f93d6" providerId="ADAL" clId="{F378FA98-C1B4-4DF6-92BF-6A796F555C81}" dt="2023-03-15T20:04:56.932" v="114"/>
        <pc:sldMkLst>
          <pc:docMk/>
          <pc:sldMk cId="2769493404" sldId="2147374761"/>
        </pc:sldMkLst>
      </pc:sldChg>
      <pc:sldChg chg="add ord">
        <pc:chgData name="Merethe Anette Ryen" userId="1a0d79ba-99a9-4ffc-bb02-a2067f6f93d6" providerId="ADAL" clId="{F378FA98-C1B4-4DF6-92BF-6A796F555C81}" dt="2023-03-15T20:07:19.785" v="124"/>
        <pc:sldMkLst>
          <pc:docMk/>
          <pc:sldMk cId="2255202888" sldId="2147374771"/>
        </pc:sldMkLst>
      </pc:sldChg>
      <pc:sldChg chg="add">
        <pc:chgData name="Merethe Anette Ryen" userId="1a0d79ba-99a9-4ffc-bb02-a2067f6f93d6" providerId="ADAL" clId="{F378FA98-C1B4-4DF6-92BF-6A796F555C81}" dt="2023-03-15T20:19:11.448" v="134"/>
        <pc:sldMkLst>
          <pc:docMk/>
          <pc:sldMk cId="73473699" sldId="2147374772"/>
        </pc:sldMkLst>
      </pc:sldChg>
    </pc:docChg>
  </pc:docChgLst>
  <pc:docChgLst>
    <pc:chgData name="Merethe Anette Ryen" userId="1a0d79ba-99a9-4ffc-bb02-a2067f6f93d6" providerId="ADAL" clId="{5674DFAD-EEC5-4DD3-85F3-BAA72820E02B}"/>
    <pc:docChg chg="custSel addSld delSld modSld sldOrd">
      <pc:chgData name="Merethe Anette Ryen" userId="1a0d79ba-99a9-4ffc-bb02-a2067f6f93d6" providerId="ADAL" clId="{5674DFAD-EEC5-4DD3-85F3-BAA72820E02B}" dt="2022-03-23T14:40:10.697" v="4913" actId="692"/>
      <pc:docMkLst>
        <pc:docMk/>
      </pc:docMkLst>
      <pc:sldChg chg="modNotesTx">
        <pc:chgData name="Merethe Anette Ryen" userId="1a0d79ba-99a9-4ffc-bb02-a2067f6f93d6" providerId="ADAL" clId="{5674DFAD-EEC5-4DD3-85F3-BAA72820E02B}" dt="2022-03-23T14:25:58.876" v="4299" actId="20577"/>
        <pc:sldMkLst>
          <pc:docMk/>
          <pc:sldMk cId="756669445" sldId="513"/>
        </pc:sldMkLst>
      </pc:sldChg>
      <pc:sldChg chg="modNotesTx">
        <pc:chgData name="Merethe Anette Ryen" userId="1a0d79ba-99a9-4ffc-bb02-a2067f6f93d6" providerId="ADAL" clId="{5674DFAD-EEC5-4DD3-85F3-BAA72820E02B}" dt="2022-03-23T14:32:58.254" v="4664" actId="20577"/>
        <pc:sldMkLst>
          <pc:docMk/>
          <pc:sldMk cId="1629239708" sldId="615"/>
        </pc:sldMkLst>
      </pc:sldChg>
      <pc:sldChg chg="addSp modSp ord">
        <pc:chgData name="Merethe Anette Ryen" userId="1a0d79ba-99a9-4ffc-bb02-a2067f6f93d6" providerId="ADAL" clId="{5674DFAD-EEC5-4DD3-85F3-BAA72820E02B}" dt="2022-03-23T14:36:25.915" v="4825" actId="20577"/>
        <pc:sldMkLst>
          <pc:docMk/>
          <pc:sldMk cId="1369826454" sldId="621"/>
        </pc:sldMkLst>
      </pc:sldChg>
      <pc:sldChg chg="ord">
        <pc:chgData name="Merethe Anette Ryen" userId="1a0d79ba-99a9-4ffc-bb02-a2067f6f93d6" providerId="ADAL" clId="{5674DFAD-EEC5-4DD3-85F3-BAA72820E02B}" dt="2022-03-23T13:38:12.147" v="1084"/>
        <pc:sldMkLst>
          <pc:docMk/>
          <pc:sldMk cId="491407307" sldId="627"/>
        </pc:sldMkLst>
      </pc:sldChg>
      <pc:sldChg chg="modNotesTx">
        <pc:chgData name="Merethe Anette Ryen" userId="1a0d79ba-99a9-4ffc-bb02-a2067f6f93d6" providerId="ADAL" clId="{5674DFAD-EEC5-4DD3-85F3-BAA72820E02B}" dt="2022-03-23T13:34:44.021" v="1035" actId="20577"/>
        <pc:sldMkLst>
          <pc:docMk/>
          <pc:sldMk cId="2732021727" sldId="633"/>
        </pc:sldMkLst>
      </pc:sldChg>
      <pc:sldChg chg="ord">
        <pc:chgData name="Merethe Anette Ryen" userId="1a0d79ba-99a9-4ffc-bb02-a2067f6f93d6" providerId="ADAL" clId="{5674DFAD-EEC5-4DD3-85F3-BAA72820E02B}" dt="2022-03-23T12:04:18.976" v="119"/>
        <pc:sldMkLst>
          <pc:docMk/>
          <pc:sldMk cId="4232647976" sldId="636"/>
        </pc:sldMkLst>
      </pc:sldChg>
      <pc:sldChg chg="ord">
        <pc:chgData name="Merethe Anette Ryen" userId="1a0d79ba-99a9-4ffc-bb02-a2067f6f93d6" providerId="ADAL" clId="{5674DFAD-EEC5-4DD3-85F3-BAA72820E02B}" dt="2022-03-23T13:35:56.217" v="1036"/>
        <pc:sldMkLst>
          <pc:docMk/>
          <pc:sldMk cId="3444337606" sldId="637"/>
        </pc:sldMkLst>
      </pc:sldChg>
      <pc:sldChg chg="modSp add ord modNotesTx">
        <pc:chgData name="Merethe Anette Ryen" userId="1a0d79ba-99a9-4ffc-bb02-a2067f6f93d6" providerId="ADAL" clId="{5674DFAD-EEC5-4DD3-85F3-BAA72820E02B}" dt="2022-03-23T13:33:32.829" v="1032"/>
        <pc:sldMkLst>
          <pc:docMk/>
          <pc:sldMk cId="2134302321" sldId="638"/>
        </pc:sldMkLst>
      </pc:sldChg>
      <pc:sldChg chg="add">
        <pc:chgData name="Merethe Anette Ryen" userId="1a0d79ba-99a9-4ffc-bb02-a2067f6f93d6" providerId="ADAL" clId="{5674DFAD-EEC5-4DD3-85F3-BAA72820E02B}" dt="2022-03-23T13:32:46.637" v="1021"/>
        <pc:sldMkLst>
          <pc:docMk/>
          <pc:sldMk cId="1295070724" sldId="639"/>
        </pc:sldMkLst>
      </pc:sldChg>
      <pc:sldChg chg="add del">
        <pc:chgData name="Merethe Anette Ryen" userId="1a0d79ba-99a9-4ffc-bb02-a2067f6f93d6" providerId="ADAL" clId="{5674DFAD-EEC5-4DD3-85F3-BAA72820E02B}" dt="2022-03-23T13:30:43.756" v="1020" actId="2696"/>
        <pc:sldMkLst>
          <pc:docMk/>
          <pc:sldMk cId="3862074495" sldId="639"/>
        </pc:sldMkLst>
      </pc:sldChg>
      <pc:sldChg chg="modSp add del">
        <pc:chgData name="Merethe Anette Ryen" userId="1a0d79ba-99a9-4ffc-bb02-a2067f6f93d6" providerId="ADAL" clId="{5674DFAD-EEC5-4DD3-85F3-BAA72820E02B}" dt="2022-03-23T13:33:58.427" v="1033" actId="2696"/>
        <pc:sldMkLst>
          <pc:docMk/>
          <pc:sldMk cId="2394021234" sldId="640"/>
        </pc:sldMkLst>
      </pc:sldChg>
      <pc:sldChg chg="addSp delSp modSp add">
        <pc:chgData name="Merethe Anette Ryen" userId="1a0d79ba-99a9-4ffc-bb02-a2067f6f93d6" providerId="ADAL" clId="{5674DFAD-EEC5-4DD3-85F3-BAA72820E02B}" dt="2022-03-23T13:33:13.082" v="1031"/>
        <pc:sldMkLst>
          <pc:docMk/>
          <pc:sldMk cId="3722692787" sldId="641"/>
        </pc:sldMkLst>
      </pc:sldChg>
      <pc:sldChg chg="addSp modSp add modNotesTx">
        <pc:chgData name="Merethe Anette Ryen" userId="1a0d79ba-99a9-4ffc-bb02-a2067f6f93d6" providerId="ADAL" clId="{5674DFAD-EEC5-4DD3-85F3-BAA72820E02B}" dt="2022-03-23T14:27:28.072" v="4324" actId="20577"/>
        <pc:sldMkLst>
          <pc:docMk/>
          <pc:sldMk cId="15618543" sldId="642"/>
        </pc:sldMkLst>
      </pc:sldChg>
      <pc:sldChg chg="addSp delSp modSp add del">
        <pc:chgData name="Merethe Anette Ryen" userId="1a0d79ba-99a9-4ffc-bb02-a2067f6f93d6" providerId="ADAL" clId="{5674DFAD-EEC5-4DD3-85F3-BAA72820E02B}" dt="2022-03-23T14:36:35.379" v="4826" actId="2696"/>
        <pc:sldMkLst>
          <pc:docMk/>
          <pc:sldMk cId="553985645" sldId="643"/>
        </pc:sldMkLst>
      </pc:sldChg>
      <pc:sldChg chg="addSp delSp modSp add">
        <pc:chgData name="Merethe Anette Ryen" userId="1a0d79ba-99a9-4ffc-bb02-a2067f6f93d6" providerId="ADAL" clId="{5674DFAD-EEC5-4DD3-85F3-BAA72820E02B}" dt="2022-03-23T14:40:10.697" v="4913" actId="692"/>
        <pc:sldMkLst>
          <pc:docMk/>
          <pc:sldMk cId="2656009895" sldId="643"/>
        </pc:sldMkLst>
      </pc:sldChg>
    </pc:docChg>
  </pc:docChgLst>
  <pc:docChgLst>
    <pc:chgData name="Merethe Anette Ryen" userId="S::merethear@uia.no::1a0d79ba-99a9-4ffc-bb02-a2067f6f93d6" providerId="AD" clId="Web-{CBD95048-1FED-4FFF-83AB-09BFA130AEAF}"/>
    <pc:docChg chg="modSld">
      <pc:chgData name="Merethe Anette Ryen" userId="S::merethear@uia.no::1a0d79ba-99a9-4ffc-bb02-a2067f6f93d6" providerId="AD" clId="Web-{CBD95048-1FED-4FFF-83AB-09BFA130AEAF}" dt="2024-04-17T14:18:18.098" v="2" actId="1076"/>
      <pc:docMkLst>
        <pc:docMk/>
      </pc:docMkLst>
      <pc:sldChg chg="addSp modSp">
        <pc:chgData name="Merethe Anette Ryen" userId="S::merethear@uia.no::1a0d79ba-99a9-4ffc-bb02-a2067f6f93d6" providerId="AD" clId="Web-{CBD95048-1FED-4FFF-83AB-09BFA130AEAF}" dt="2024-04-17T14:18:18.098" v="2" actId="1076"/>
        <pc:sldMkLst>
          <pc:docMk/>
          <pc:sldMk cId="730021153" sldId="2147374747"/>
        </pc:sldMkLst>
      </pc:sldChg>
    </pc:docChg>
  </pc:docChgLst>
  <pc:docChgLst>
    <pc:chgData name="Merethe Anette Ryen" userId="S::merethear@uia.no::1a0d79ba-99a9-4ffc-bb02-a2067f6f93d6" providerId="AD" clId="Web-{3BC4BAE7-7C30-4D5C-B71B-781CDC5F8DE8}"/>
    <pc:docChg chg="addSld delSld modSld sldOrd modSection">
      <pc:chgData name="Merethe Anette Ryen" userId="S::merethear@uia.no::1a0d79ba-99a9-4ffc-bb02-a2067f6f93d6" providerId="AD" clId="Web-{3BC4BAE7-7C30-4D5C-B71B-781CDC5F8DE8}" dt="2023-01-03T13:51:04.086" v="1342" actId="20577"/>
      <pc:docMkLst>
        <pc:docMk/>
      </pc:docMkLst>
      <pc:sldChg chg="del">
        <pc:chgData name="Merethe Anette Ryen" userId="S::merethear@uia.no::1a0d79ba-99a9-4ffc-bb02-a2067f6f93d6" providerId="AD" clId="Web-{3BC4BAE7-7C30-4D5C-B71B-781CDC5F8DE8}" dt="2023-01-03T11:53:55.029" v="20"/>
        <pc:sldMkLst>
          <pc:docMk/>
          <pc:sldMk cId="3065400494" sldId="2147374602"/>
        </pc:sldMkLst>
      </pc:sldChg>
      <pc:sldChg chg="delSp modSp modNotes">
        <pc:chgData name="Merethe Anette Ryen" userId="S::merethear@uia.no::1a0d79ba-99a9-4ffc-bb02-a2067f6f93d6" providerId="AD" clId="Web-{3BC4BAE7-7C30-4D5C-B71B-781CDC5F8DE8}" dt="2023-01-03T13:01:39.154" v="759" actId="1076"/>
        <pc:sldMkLst>
          <pc:docMk/>
          <pc:sldMk cId="1101722672" sldId="2147374605"/>
        </pc:sldMkLst>
      </pc:sldChg>
      <pc:sldChg chg="del">
        <pc:chgData name="Merethe Anette Ryen" userId="S::merethear@uia.no::1a0d79ba-99a9-4ffc-bb02-a2067f6f93d6" providerId="AD" clId="Web-{3BC4BAE7-7C30-4D5C-B71B-781CDC5F8DE8}" dt="2023-01-03T11:54:23.436" v="24"/>
        <pc:sldMkLst>
          <pc:docMk/>
          <pc:sldMk cId="3480622734" sldId="2147374610"/>
        </pc:sldMkLst>
      </pc:sldChg>
      <pc:sldChg chg="addSp delSp modSp modNotes">
        <pc:chgData name="Merethe Anette Ryen" userId="S::merethear@uia.no::1a0d79ba-99a9-4ffc-bb02-a2067f6f93d6" providerId="AD" clId="Web-{3BC4BAE7-7C30-4D5C-B71B-781CDC5F8DE8}" dt="2023-01-03T13:36:43.539" v="1326" actId="20577"/>
        <pc:sldMkLst>
          <pc:docMk/>
          <pc:sldMk cId="1767342062" sldId="2147374611"/>
        </pc:sldMkLst>
      </pc:sldChg>
      <pc:sldChg chg="del">
        <pc:chgData name="Merethe Anette Ryen" userId="S::merethear@uia.no::1a0d79ba-99a9-4ffc-bb02-a2067f6f93d6" providerId="AD" clId="Web-{3BC4BAE7-7C30-4D5C-B71B-781CDC5F8DE8}" dt="2023-01-03T11:53:35.310" v="13"/>
        <pc:sldMkLst>
          <pc:docMk/>
          <pc:sldMk cId="567928240" sldId="2147374613"/>
        </pc:sldMkLst>
      </pc:sldChg>
      <pc:sldChg chg="del">
        <pc:chgData name="Merethe Anette Ryen" userId="S::merethear@uia.no::1a0d79ba-99a9-4ffc-bb02-a2067f6f93d6" providerId="AD" clId="Web-{3BC4BAE7-7C30-4D5C-B71B-781CDC5F8DE8}" dt="2023-01-03T11:54:23.436" v="25"/>
        <pc:sldMkLst>
          <pc:docMk/>
          <pc:sldMk cId="3126760110" sldId="2147374637"/>
        </pc:sldMkLst>
      </pc:sldChg>
      <pc:sldChg chg="del">
        <pc:chgData name="Merethe Anette Ryen" userId="S::merethear@uia.no::1a0d79ba-99a9-4ffc-bb02-a2067f6f93d6" providerId="AD" clId="Web-{3BC4BAE7-7C30-4D5C-B71B-781CDC5F8DE8}" dt="2023-01-03T11:54:23.436" v="26"/>
        <pc:sldMkLst>
          <pc:docMk/>
          <pc:sldMk cId="343505999" sldId="2147374639"/>
        </pc:sldMkLst>
      </pc:sldChg>
      <pc:sldChg chg="del">
        <pc:chgData name="Merethe Anette Ryen" userId="S::merethear@uia.no::1a0d79ba-99a9-4ffc-bb02-a2067f6f93d6" providerId="AD" clId="Web-{3BC4BAE7-7C30-4D5C-B71B-781CDC5F8DE8}" dt="2023-01-03T11:54:17.170" v="23"/>
        <pc:sldMkLst>
          <pc:docMk/>
          <pc:sldMk cId="2709794590" sldId="2147374640"/>
        </pc:sldMkLst>
      </pc:sldChg>
      <pc:sldChg chg="del">
        <pc:chgData name="Merethe Anette Ryen" userId="S::merethear@uia.no::1a0d79ba-99a9-4ffc-bb02-a2067f6f93d6" providerId="AD" clId="Web-{3BC4BAE7-7C30-4D5C-B71B-781CDC5F8DE8}" dt="2023-01-03T11:54:14.764" v="22"/>
        <pc:sldMkLst>
          <pc:docMk/>
          <pc:sldMk cId="2648011462" sldId="2147374641"/>
        </pc:sldMkLst>
      </pc:sldChg>
      <pc:sldChg chg="del ord">
        <pc:chgData name="Merethe Anette Ryen" userId="S::merethear@uia.no::1a0d79ba-99a9-4ffc-bb02-a2067f6f93d6" providerId="AD" clId="Web-{3BC4BAE7-7C30-4D5C-B71B-781CDC5F8DE8}" dt="2023-01-03T13:11:40.994" v="820"/>
        <pc:sldMkLst>
          <pc:docMk/>
          <pc:sldMk cId="570542197" sldId="2147374643"/>
        </pc:sldMkLst>
      </pc:sldChg>
      <pc:sldChg chg="del">
        <pc:chgData name="Merethe Anette Ryen" userId="S::merethear@uia.no::1a0d79ba-99a9-4ffc-bb02-a2067f6f93d6" providerId="AD" clId="Web-{3BC4BAE7-7C30-4D5C-B71B-781CDC5F8DE8}" dt="2023-01-03T11:53:12.997" v="2"/>
        <pc:sldMkLst>
          <pc:docMk/>
          <pc:sldMk cId="2556233506" sldId="2147374644"/>
        </pc:sldMkLst>
      </pc:sldChg>
      <pc:sldChg chg="del">
        <pc:chgData name="Merethe Anette Ryen" userId="S::merethear@uia.no::1a0d79ba-99a9-4ffc-bb02-a2067f6f93d6" providerId="AD" clId="Web-{3BC4BAE7-7C30-4D5C-B71B-781CDC5F8DE8}" dt="2023-01-03T11:53:12.997" v="1"/>
        <pc:sldMkLst>
          <pc:docMk/>
          <pc:sldMk cId="4162355840" sldId="2147374645"/>
        </pc:sldMkLst>
      </pc:sldChg>
      <pc:sldChg chg="modSp">
        <pc:chgData name="Merethe Anette Ryen" userId="S::merethear@uia.no::1a0d79ba-99a9-4ffc-bb02-a2067f6f93d6" providerId="AD" clId="Web-{3BC4BAE7-7C30-4D5C-B71B-781CDC5F8DE8}" dt="2023-01-03T13:11:51.244" v="830" actId="20577"/>
        <pc:sldMkLst>
          <pc:docMk/>
          <pc:sldMk cId="759042129" sldId="2147374657"/>
        </pc:sldMkLst>
      </pc:sldChg>
      <pc:sldChg chg="modSp add replId">
        <pc:chgData name="Merethe Anette Ryen" userId="S::merethear@uia.no::1a0d79ba-99a9-4ffc-bb02-a2067f6f93d6" providerId="AD" clId="Web-{3BC4BAE7-7C30-4D5C-B71B-781CDC5F8DE8}" dt="2023-01-03T13:51:04.086" v="1342" actId="20577"/>
        <pc:sldMkLst>
          <pc:docMk/>
          <pc:sldMk cId="519138555" sldId="2147374658"/>
        </pc:sldMkLst>
      </pc:sldChg>
      <pc:sldChg chg="del">
        <pc:chgData name="Merethe Anette Ryen" userId="S::merethear@uia.no::1a0d79ba-99a9-4ffc-bb02-a2067f6f93d6" providerId="AD" clId="Web-{3BC4BAE7-7C30-4D5C-B71B-781CDC5F8DE8}" dt="2023-01-03T11:53:37.825" v="14"/>
        <pc:sldMkLst>
          <pc:docMk/>
          <pc:sldMk cId="3830755312" sldId="2147374658"/>
        </pc:sldMkLst>
      </pc:sldChg>
      <pc:sldChg chg="modSp add ord replId">
        <pc:chgData name="Merethe Anette Ryen" userId="S::merethear@uia.no::1a0d79ba-99a9-4ffc-bb02-a2067f6f93d6" providerId="AD" clId="Web-{3BC4BAE7-7C30-4D5C-B71B-781CDC5F8DE8}" dt="2023-01-03T13:27:16.778" v="1219"/>
        <pc:sldMkLst>
          <pc:docMk/>
          <pc:sldMk cId="3416326604" sldId="2147374659"/>
        </pc:sldMkLst>
      </pc:sldChg>
      <pc:sldChg chg="modSp add replId">
        <pc:chgData name="Merethe Anette Ryen" userId="S::merethear@uia.no::1a0d79ba-99a9-4ffc-bb02-a2067f6f93d6" providerId="AD" clId="Web-{3BC4BAE7-7C30-4D5C-B71B-781CDC5F8DE8}" dt="2023-01-03T12:00:46.427" v="148" actId="20577"/>
        <pc:sldMkLst>
          <pc:docMk/>
          <pc:sldMk cId="2872670597" sldId="2147374660"/>
        </pc:sldMkLst>
      </pc:sldChg>
      <pc:sldChg chg="modSp add replId">
        <pc:chgData name="Merethe Anette Ryen" userId="S::merethear@uia.no::1a0d79ba-99a9-4ffc-bb02-a2067f6f93d6" providerId="AD" clId="Web-{3BC4BAE7-7C30-4D5C-B71B-781CDC5F8DE8}" dt="2023-01-03T12:57:00.211" v="712" actId="20577"/>
        <pc:sldMkLst>
          <pc:docMk/>
          <pc:sldMk cId="123381338" sldId="2147374661"/>
        </pc:sldMkLst>
      </pc:sldChg>
      <pc:sldChg chg="addSp delSp modSp add mod ord replId modClrScheme chgLayout modNotes">
        <pc:chgData name="Merethe Anette Ryen" userId="S::merethear@uia.no::1a0d79ba-99a9-4ffc-bb02-a2067f6f93d6" providerId="AD" clId="Web-{3BC4BAE7-7C30-4D5C-B71B-781CDC5F8DE8}" dt="2023-01-03T13:02:07.936" v="761"/>
        <pc:sldMkLst>
          <pc:docMk/>
          <pc:sldMk cId="671905836" sldId="2147374662"/>
        </pc:sldMkLst>
      </pc:sldChg>
      <pc:sldChg chg="addSp delSp modSp add ord replId">
        <pc:chgData name="Merethe Anette Ryen" userId="S::merethear@uia.no::1a0d79ba-99a9-4ffc-bb02-a2067f6f93d6" providerId="AD" clId="Web-{3BC4BAE7-7C30-4D5C-B71B-781CDC5F8DE8}" dt="2023-01-03T13:04:23.485" v="818" actId="1076"/>
        <pc:sldMkLst>
          <pc:docMk/>
          <pc:sldMk cId="4074921465" sldId="2147374663"/>
        </pc:sldMkLst>
      </pc:sldChg>
      <pc:sldChg chg="add ord">
        <pc:chgData name="Merethe Anette Ryen" userId="S::merethear@uia.no::1a0d79ba-99a9-4ffc-bb02-a2067f6f93d6" providerId="AD" clId="Web-{3BC4BAE7-7C30-4D5C-B71B-781CDC5F8DE8}" dt="2023-01-03T13:24:19.337" v="1132"/>
        <pc:sldMkLst>
          <pc:docMk/>
          <pc:sldMk cId="538561828" sldId="2147374664"/>
        </pc:sldMkLst>
      </pc:sldChg>
      <pc:sldChg chg="modSp add ord replId modNotes">
        <pc:chgData name="Merethe Anette Ryen" userId="S::merethear@uia.no::1a0d79ba-99a9-4ffc-bb02-a2067f6f93d6" providerId="AD" clId="Web-{3BC4BAE7-7C30-4D5C-B71B-781CDC5F8DE8}" dt="2023-01-03T13:26:15.198" v="1218"/>
        <pc:sldMkLst>
          <pc:docMk/>
          <pc:sldMk cId="1482755450" sldId="2147374665"/>
        </pc:sldMkLst>
      </pc:sldChg>
    </pc:docChg>
  </pc:docChgLst>
  <pc:docChgLst>
    <pc:chgData name="Merethe Anette Ryen" userId="S::merethear@uia.no::1a0d79ba-99a9-4ffc-bb02-a2067f6f93d6" providerId="AD" clId="Web-{D14E5D2F-21D7-4537-9D21-4077D6C73907}"/>
    <pc:docChg chg="addSld modSld modSection">
      <pc:chgData name="Merethe Anette Ryen" userId="S::merethear@uia.no::1a0d79ba-99a9-4ffc-bb02-a2067f6f93d6" providerId="AD" clId="Web-{D14E5D2F-21D7-4537-9D21-4077D6C73907}" dt="2025-02-26T12:29:34.291" v="826" actId="20577"/>
      <pc:docMkLst>
        <pc:docMk/>
      </pc:docMkLst>
      <pc:sldChg chg="delSp modSp new">
        <pc:chgData name="Merethe Anette Ryen" userId="S::merethear@uia.no::1a0d79ba-99a9-4ffc-bb02-a2067f6f93d6" providerId="AD" clId="Web-{D14E5D2F-21D7-4537-9D21-4077D6C73907}" dt="2025-02-26T12:29:34.291" v="826" actId="20577"/>
        <pc:sldMkLst>
          <pc:docMk/>
          <pc:sldMk cId="3174468571" sldId="2147375190"/>
        </pc:sldMkLst>
      </pc:sldChg>
    </pc:docChg>
  </pc:docChgLst>
  <pc:docChgLst>
    <pc:chgData name="Merethe Anette Ryen" userId="1a0d79ba-99a9-4ffc-bb02-a2067f6f93d6" providerId="ADAL" clId="{33257692-A294-479B-9E65-2EAC17DF9609}"/>
    <pc:docChg chg="undo custSel addSld delSld modSld">
      <pc:chgData name="Merethe Anette Ryen" userId="1a0d79ba-99a9-4ffc-bb02-a2067f6f93d6" providerId="ADAL" clId="{33257692-A294-479B-9E65-2EAC17DF9609}" dt="2022-04-06T11:17:49.740" v="7181" actId="729"/>
      <pc:docMkLst>
        <pc:docMk/>
      </pc:docMkLst>
      <pc:sldChg chg="add">
        <pc:chgData name="Merethe Anette Ryen" userId="1a0d79ba-99a9-4ffc-bb02-a2067f6f93d6" providerId="ADAL" clId="{33257692-A294-479B-9E65-2EAC17DF9609}" dt="2022-04-05T12:49:32.234" v="5179"/>
        <pc:sldMkLst>
          <pc:docMk/>
          <pc:sldMk cId="1885806652" sldId="619"/>
        </pc:sldMkLst>
      </pc:sldChg>
      <pc:sldChg chg="del">
        <pc:chgData name="Merethe Anette Ryen" userId="1a0d79ba-99a9-4ffc-bb02-a2067f6f93d6" providerId="ADAL" clId="{33257692-A294-479B-9E65-2EAC17DF9609}" dt="2022-04-05T12:01:02.360" v="2381" actId="2696"/>
        <pc:sldMkLst>
          <pc:docMk/>
          <pc:sldMk cId="1369826454" sldId="621"/>
        </pc:sldMkLst>
      </pc:sldChg>
      <pc:sldChg chg="modSp mod">
        <pc:chgData name="Merethe Anette Ryen" userId="1a0d79ba-99a9-4ffc-bb02-a2067f6f93d6" providerId="ADAL" clId="{33257692-A294-479B-9E65-2EAC17DF9609}" dt="2022-04-06T11:01:05.796" v="6412" actId="20577"/>
        <pc:sldMkLst>
          <pc:docMk/>
          <pc:sldMk cId="687476664" sldId="644"/>
        </pc:sldMkLst>
      </pc:sldChg>
      <pc:sldChg chg="modSp mod">
        <pc:chgData name="Merethe Anette Ryen" userId="1a0d79ba-99a9-4ffc-bb02-a2067f6f93d6" providerId="ADAL" clId="{33257692-A294-479B-9E65-2EAC17DF9609}" dt="2022-04-06T10:45:08.802" v="5945" actId="20577"/>
        <pc:sldMkLst>
          <pc:docMk/>
          <pc:sldMk cId="2062943582" sldId="647"/>
        </pc:sldMkLst>
      </pc:sldChg>
      <pc:sldChg chg="modSp mod modNotesTx">
        <pc:chgData name="Merethe Anette Ryen" userId="1a0d79ba-99a9-4ffc-bb02-a2067f6f93d6" providerId="ADAL" clId="{33257692-A294-479B-9E65-2EAC17DF9609}" dt="2022-04-06T11:09:02.680" v="6694" actId="20577"/>
        <pc:sldMkLst>
          <pc:docMk/>
          <pc:sldMk cId="3666750332" sldId="651"/>
        </pc:sldMkLst>
      </pc:sldChg>
      <pc:sldChg chg="addSp delSp modSp mod">
        <pc:chgData name="Merethe Anette Ryen" userId="1a0d79ba-99a9-4ffc-bb02-a2067f6f93d6" providerId="ADAL" clId="{33257692-A294-479B-9E65-2EAC17DF9609}" dt="2022-04-06T10:58:49.063" v="6258" actId="21"/>
        <pc:sldMkLst>
          <pc:docMk/>
          <pc:sldMk cId="910242368" sldId="652"/>
        </pc:sldMkLst>
      </pc:sldChg>
      <pc:sldChg chg="addSp delSp modSp add mod modNotesTx">
        <pc:chgData name="Merethe Anette Ryen" userId="1a0d79ba-99a9-4ffc-bb02-a2067f6f93d6" providerId="ADAL" clId="{33257692-A294-479B-9E65-2EAC17DF9609}" dt="2022-04-06T10:53:33.532" v="6149" actId="20577"/>
        <pc:sldMkLst>
          <pc:docMk/>
          <pc:sldMk cId="2882871590" sldId="653"/>
        </pc:sldMkLst>
      </pc:sldChg>
      <pc:sldChg chg="delSp modSp new mod modShow">
        <pc:chgData name="Merethe Anette Ryen" userId="1a0d79ba-99a9-4ffc-bb02-a2067f6f93d6" providerId="ADAL" clId="{33257692-A294-479B-9E65-2EAC17DF9609}" dt="2022-04-06T10:49:40.967" v="6088" actId="729"/>
        <pc:sldMkLst>
          <pc:docMk/>
          <pc:sldMk cId="3782338146" sldId="654"/>
        </pc:sldMkLst>
      </pc:sldChg>
      <pc:sldChg chg="modSp add mod modShow">
        <pc:chgData name="Merethe Anette Ryen" userId="1a0d79ba-99a9-4ffc-bb02-a2067f6f93d6" providerId="ADAL" clId="{33257692-A294-479B-9E65-2EAC17DF9609}" dt="2022-04-06T10:49:42.894" v="6089" actId="729"/>
        <pc:sldMkLst>
          <pc:docMk/>
          <pc:sldMk cId="2100427848" sldId="655"/>
        </pc:sldMkLst>
      </pc:sldChg>
      <pc:sldChg chg="addSp delSp modSp add mod modNotesTx">
        <pc:chgData name="Merethe Anette Ryen" userId="1a0d79ba-99a9-4ffc-bb02-a2067f6f93d6" providerId="ADAL" clId="{33257692-A294-479B-9E65-2EAC17DF9609}" dt="2022-04-05T12:49:38.909" v="5181" actId="20577"/>
        <pc:sldMkLst>
          <pc:docMk/>
          <pc:sldMk cId="4153301124" sldId="656"/>
        </pc:sldMkLst>
      </pc:sldChg>
      <pc:sldChg chg="modSp add mod">
        <pc:chgData name="Merethe Anette Ryen" userId="1a0d79ba-99a9-4ffc-bb02-a2067f6f93d6" providerId="ADAL" clId="{33257692-A294-479B-9E65-2EAC17DF9609}" dt="2022-04-06T10:48:01.095" v="6028" actId="20577"/>
        <pc:sldMkLst>
          <pc:docMk/>
          <pc:sldMk cId="4030368331" sldId="657"/>
        </pc:sldMkLst>
      </pc:sldChg>
      <pc:sldChg chg="modSp add mod modShow">
        <pc:chgData name="Merethe Anette Ryen" userId="1a0d79ba-99a9-4ffc-bb02-a2067f6f93d6" providerId="ADAL" clId="{33257692-A294-479B-9E65-2EAC17DF9609}" dt="2022-04-06T10:59:07.573" v="6259" actId="729"/>
        <pc:sldMkLst>
          <pc:docMk/>
          <pc:sldMk cId="2292237339" sldId="658"/>
        </pc:sldMkLst>
      </pc:sldChg>
      <pc:sldChg chg="modSp add mod modNotesTx">
        <pc:chgData name="Merethe Anette Ryen" userId="1a0d79ba-99a9-4ffc-bb02-a2067f6f93d6" providerId="ADAL" clId="{33257692-A294-479B-9E65-2EAC17DF9609}" dt="2022-04-06T11:02:06.138" v="6492" actId="20577"/>
        <pc:sldMkLst>
          <pc:docMk/>
          <pc:sldMk cId="899491690" sldId="659"/>
        </pc:sldMkLst>
      </pc:sldChg>
      <pc:sldChg chg="modSp add mod">
        <pc:chgData name="Merethe Anette Ryen" userId="1a0d79ba-99a9-4ffc-bb02-a2067f6f93d6" providerId="ADAL" clId="{33257692-A294-479B-9E65-2EAC17DF9609}" dt="2022-04-06T11:02:20.584" v="6500" actId="20577"/>
        <pc:sldMkLst>
          <pc:docMk/>
          <pc:sldMk cId="1053346591" sldId="660"/>
        </pc:sldMkLst>
      </pc:sldChg>
      <pc:sldChg chg="modSp add mod">
        <pc:chgData name="Merethe Anette Ryen" userId="1a0d79ba-99a9-4ffc-bb02-a2067f6f93d6" providerId="ADAL" clId="{33257692-A294-479B-9E65-2EAC17DF9609}" dt="2022-04-06T11:15:27.047" v="7098" actId="20577"/>
        <pc:sldMkLst>
          <pc:docMk/>
          <pc:sldMk cId="834140655" sldId="661"/>
        </pc:sldMkLst>
      </pc:sldChg>
      <pc:sldChg chg="addSp delSp modSp new mod modAnim modShow">
        <pc:chgData name="Merethe Anette Ryen" userId="1a0d79ba-99a9-4ffc-bb02-a2067f6f93d6" providerId="ADAL" clId="{33257692-A294-479B-9E65-2EAC17DF9609}" dt="2022-04-06T11:17:49.740" v="7181" actId="729"/>
        <pc:sldMkLst>
          <pc:docMk/>
          <pc:sldMk cId="472483902" sldId="662"/>
        </pc:sldMkLst>
      </pc:sldChg>
      <pc:sldChg chg="modSp add mod modShow">
        <pc:chgData name="Merethe Anette Ryen" userId="1a0d79ba-99a9-4ffc-bb02-a2067f6f93d6" providerId="ADAL" clId="{33257692-A294-479B-9E65-2EAC17DF9609}" dt="2022-04-06T11:08:42.878" v="6656" actId="729"/>
        <pc:sldMkLst>
          <pc:docMk/>
          <pc:sldMk cId="4124668116" sldId="663"/>
        </pc:sldMkLst>
      </pc:sldChg>
      <pc:sldChg chg="modSp add mod modShow">
        <pc:chgData name="Merethe Anette Ryen" userId="1a0d79ba-99a9-4ffc-bb02-a2067f6f93d6" providerId="ADAL" clId="{33257692-A294-479B-9E65-2EAC17DF9609}" dt="2022-04-06T11:10:36.730" v="6744" actId="729"/>
        <pc:sldMkLst>
          <pc:docMk/>
          <pc:sldMk cId="347704646" sldId="664"/>
        </pc:sldMkLst>
      </pc:sldChg>
      <pc:sldChg chg="modSp add mod modShow">
        <pc:chgData name="Merethe Anette Ryen" userId="1a0d79ba-99a9-4ffc-bb02-a2067f6f93d6" providerId="ADAL" clId="{33257692-A294-479B-9E65-2EAC17DF9609}" dt="2022-04-06T11:14:16.212" v="6994" actId="729"/>
        <pc:sldMkLst>
          <pc:docMk/>
          <pc:sldMk cId="4055401451" sldId="665"/>
        </pc:sldMkLst>
      </pc:sldChg>
      <pc:sldChg chg="modSp add mod modShow">
        <pc:chgData name="Merethe Anette Ryen" userId="1a0d79ba-99a9-4ffc-bb02-a2067f6f93d6" providerId="ADAL" clId="{33257692-A294-479B-9E65-2EAC17DF9609}" dt="2022-04-06T11:15:01.157" v="7096" actId="20577"/>
        <pc:sldMkLst>
          <pc:docMk/>
          <pc:sldMk cId="1151057484" sldId="666"/>
        </pc:sldMkLst>
      </pc:sldChg>
      <pc:sldChg chg="modSp add mod">
        <pc:chgData name="Merethe Anette Ryen" userId="1a0d79ba-99a9-4ffc-bb02-a2067f6f93d6" providerId="ADAL" clId="{33257692-A294-479B-9E65-2EAC17DF9609}" dt="2022-04-06T11:14:33.935" v="7042" actId="20577"/>
        <pc:sldMkLst>
          <pc:docMk/>
          <pc:sldMk cId="3009101498" sldId="667"/>
        </pc:sldMkLst>
      </pc:sldChg>
    </pc:docChg>
  </pc:docChgLst>
  <pc:docChgLst>
    <pc:chgData name="Merethe Anette Ryen" userId="S::merethear@uia.no::1a0d79ba-99a9-4ffc-bb02-a2067f6f93d6" providerId="AD" clId="Web-{FBA32F39-3D87-4468-BA07-7455376E93AE}"/>
    <pc:docChg chg="modSld">
      <pc:chgData name="Merethe Anette Ryen" userId="S::merethear@uia.no::1a0d79ba-99a9-4ffc-bb02-a2067f6f93d6" providerId="AD" clId="Web-{FBA32F39-3D87-4468-BA07-7455376E93AE}" dt="2023-03-08T11:52:03.182" v="35" actId="20577"/>
      <pc:docMkLst>
        <pc:docMk/>
      </pc:docMkLst>
      <pc:sldChg chg="modSp">
        <pc:chgData name="Merethe Anette Ryen" userId="S::merethear@uia.no::1a0d79ba-99a9-4ffc-bb02-a2067f6f93d6" providerId="AD" clId="Web-{FBA32F39-3D87-4468-BA07-7455376E93AE}" dt="2023-03-08T11:52:03.182" v="35" actId="20577"/>
        <pc:sldMkLst>
          <pc:docMk/>
          <pc:sldMk cId="1247638121" sldId="2147374707"/>
        </pc:sldMkLst>
      </pc:sldChg>
    </pc:docChg>
  </pc:docChgLst>
  <pc:docChgLst>
    <pc:chgData name="Merethe Anette Ryen" userId="S::merethear@uia.no::1a0d79ba-99a9-4ffc-bb02-a2067f6f93d6" providerId="AD" clId="Web-{98D30DB0-0DE8-4B5D-B06C-81CF2BA27882}"/>
    <pc:docChg chg="delSld modSld modSection">
      <pc:chgData name="Merethe Anette Ryen" userId="S::merethear@uia.no::1a0d79ba-99a9-4ffc-bb02-a2067f6f93d6" providerId="AD" clId="Web-{98D30DB0-0DE8-4B5D-B06C-81CF2BA27882}" dt="2024-12-09T10:19:34.520" v="103"/>
      <pc:docMkLst>
        <pc:docMk/>
      </pc:docMkLst>
      <pc:sldChg chg="del">
        <pc:chgData name="Merethe Anette Ryen" userId="S::merethear@uia.no::1a0d79ba-99a9-4ffc-bb02-a2067f6f93d6" providerId="AD" clId="Web-{98D30DB0-0DE8-4B5D-B06C-81CF2BA27882}" dt="2024-12-09T10:15:40.015" v="45"/>
        <pc:sldMkLst>
          <pc:docMk/>
          <pc:sldMk cId="2928301064" sldId="2147374561"/>
        </pc:sldMkLst>
      </pc:sldChg>
      <pc:sldChg chg="del">
        <pc:chgData name="Merethe Anette Ryen" userId="S::merethear@uia.no::1a0d79ba-99a9-4ffc-bb02-a2067f6f93d6" providerId="AD" clId="Web-{98D30DB0-0DE8-4B5D-B06C-81CF2BA27882}" dt="2024-12-09T10:15:40.015" v="46"/>
        <pc:sldMkLst>
          <pc:docMk/>
          <pc:sldMk cId="1639633253" sldId="2147374582"/>
        </pc:sldMkLst>
      </pc:sldChg>
      <pc:sldChg chg="del">
        <pc:chgData name="Merethe Anette Ryen" userId="S::merethear@uia.no::1a0d79ba-99a9-4ffc-bb02-a2067f6f93d6" providerId="AD" clId="Web-{98D30DB0-0DE8-4B5D-B06C-81CF2BA27882}" dt="2024-12-09T10:15:40.015" v="47"/>
        <pc:sldMkLst>
          <pc:docMk/>
          <pc:sldMk cId="2313574699" sldId="2147374586"/>
        </pc:sldMkLst>
      </pc:sldChg>
      <pc:sldChg chg="del">
        <pc:chgData name="Merethe Anette Ryen" userId="S::merethear@uia.no::1a0d79ba-99a9-4ffc-bb02-a2067f6f93d6" providerId="AD" clId="Web-{98D30DB0-0DE8-4B5D-B06C-81CF2BA27882}" dt="2024-12-09T10:15:39.921" v="28"/>
        <pc:sldMkLst>
          <pc:docMk/>
          <pc:sldMk cId="2415816426" sldId="2147374592"/>
        </pc:sldMkLst>
      </pc:sldChg>
      <pc:sldChg chg="del">
        <pc:chgData name="Merethe Anette Ryen" userId="S::merethear@uia.no::1a0d79ba-99a9-4ffc-bb02-a2067f6f93d6" providerId="AD" clId="Web-{98D30DB0-0DE8-4B5D-B06C-81CF2BA27882}" dt="2024-12-09T10:15:40.015" v="43"/>
        <pc:sldMkLst>
          <pc:docMk/>
          <pc:sldMk cId="1875268811" sldId="2147374598"/>
        </pc:sldMkLst>
      </pc:sldChg>
      <pc:sldChg chg="del">
        <pc:chgData name="Merethe Anette Ryen" userId="S::merethear@uia.no::1a0d79ba-99a9-4ffc-bb02-a2067f6f93d6" providerId="AD" clId="Web-{98D30DB0-0DE8-4B5D-B06C-81CF2BA27882}" dt="2024-12-09T10:15:39.968" v="31"/>
        <pc:sldMkLst>
          <pc:docMk/>
          <pc:sldMk cId="331861770" sldId="2147374667"/>
        </pc:sldMkLst>
      </pc:sldChg>
      <pc:sldChg chg="del">
        <pc:chgData name="Merethe Anette Ryen" userId="S::merethear@uia.no::1a0d79ba-99a9-4ffc-bb02-a2067f6f93d6" providerId="AD" clId="Web-{98D30DB0-0DE8-4B5D-B06C-81CF2BA27882}" dt="2024-12-09T10:15:39.984" v="38"/>
        <pc:sldMkLst>
          <pc:docMk/>
          <pc:sldMk cId="3556898349" sldId="2147374673"/>
        </pc:sldMkLst>
      </pc:sldChg>
      <pc:sldChg chg="del">
        <pc:chgData name="Merethe Anette Ryen" userId="S::merethear@uia.no::1a0d79ba-99a9-4ffc-bb02-a2067f6f93d6" providerId="AD" clId="Web-{98D30DB0-0DE8-4B5D-B06C-81CF2BA27882}" dt="2024-12-09T10:15:39.921" v="25"/>
        <pc:sldMkLst>
          <pc:docMk/>
          <pc:sldMk cId="3386158656" sldId="2147374709"/>
        </pc:sldMkLst>
      </pc:sldChg>
      <pc:sldChg chg="del">
        <pc:chgData name="Merethe Anette Ryen" userId="S::merethear@uia.no::1a0d79ba-99a9-4ffc-bb02-a2067f6f93d6" providerId="AD" clId="Web-{98D30DB0-0DE8-4B5D-B06C-81CF2BA27882}" dt="2024-12-09T10:15:39.921" v="29"/>
        <pc:sldMkLst>
          <pc:docMk/>
          <pc:sldMk cId="2754665174" sldId="2147374714"/>
        </pc:sldMkLst>
      </pc:sldChg>
      <pc:sldChg chg="del">
        <pc:chgData name="Merethe Anette Ryen" userId="S::merethear@uia.no::1a0d79ba-99a9-4ffc-bb02-a2067f6f93d6" providerId="AD" clId="Web-{98D30DB0-0DE8-4B5D-B06C-81CF2BA27882}" dt="2024-12-09T10:15:40" v="42"/>
        <pc:sldMkLst>
          <pc:docMk/>
          <pc:sldMk cId="1665364687" sldId="2147374720"/>
        </pc:sldMkLst>
      </pc:sldChg>
      <pc:sldChg chg="del">
        <pc:chgData name="Merethe Anette Ryen" userId="S::merethear@uia.no::1a0d79ba-99a9-4ffc-bb02-a2067f6f93d6" providerId="AD" clId="Web-{98D30DB0-0DE8-4B5D-B06C-81CF2BA27882}" dt="2024-12-09T10:15:40.031" v="48"/>
        <pc:sldMkLst>
          <pc:docMk/>
          <pc:sldMk cId="3763962846" sldId="2147374741"/>
        </pc:sldMkLst>
      </pc:sldChg>
      <pc:sldChg chg="del">
        <pc:chgData name="Merethe Anette Ryen" userId="S::merethear@uia.no::1a0d79ba-99a9-4ffc-bb02-a2067f6f93d6" providerId="AD" clId="Web-{98D30DB0-0DE8-4B5D-B06C-81CF2BA27882}" dt="2024-12-09T10:17:42.955" v="58"/>
        <pc:sldMkLst>
          <pc:docMk/>
          <pc:sldMk cId="730021153" sldId="2147374747"/>
        </pc:sldMkLst>
      </pc:sldChg>
      <pc:sldChg chg="del">
        <pc:chgData name="Merethe Anette Ryen" userId="S::merethear@uia.no::1a0d79ba-99a9-4ffc-bb02-a2067f6f93d6" providerId="AD" clId="Web-{98D30DB0-0DE8-4B5D-B06C-81CF2BA27882}" dt="2024-12-09T10:15:40.031" v="50"/>
        <pc:sldMkLst>
          <pc:docMk/>
          <pc:sldMk cId="962172493" sldId="2147374752"/>
        </pc:sldMkLst>
      </pc:sldChg>
      <pc:sldChg chg="del">
        <pc:chgData name="Merethe Anette Ryen" userId="S::merethear@uia.no::1a0d79ba-99a9-4ffc-bb02-a2067f6f93d6" providerId="AD" clId="Web-{98D30DB0-0DE8-4B5D-B06C-81CF2BA27882}" dt="2024-12-09T10:17:42.971" v="60"/>
        <pc:sldMkLst>
          <pc:docMk/>
          <pc:sldMk cId="1733708932" sldId="2147374753"/>
        </pc:sldMkLst>
      </pc:sldChg>
      <pc:sldChg chg="del">
        <pc:chgData name="Merethe Anette Ryen" userId="S::merethear@uia.no::1a0d79ba-99a9-4ffc-bb02-a2067f6f93d6" providerId="AD" clId="Web-{98D30DB0-0DE8-4B5D-B06C-81CF2BA27882}" dt="2024-12-09T10:15:39.921" v="24"/>
        <pc:sldMkLst>
          <pc:docMk/>
          <pc:sldMk cId="655577239" sldId="2147374759"/>
        </pc:sldMkLst>
      </pc:sldChg>
      <pc:sldChg chg="del">
        <pc:chgData name="Merethe Anette Ryen" userId="S::merethear@uia.no::1a0d79ba-99a9-4ffc-bb02-a2067f6f93d6" providerId="AD" clId="Web-{98D30DB0-0DE8-4B5D-B06C-81CF2BA27882}" dt="2024-12-09T10:17:42.971" v="63"/>
        <pc:sldMkLst>
          <pc:docMk/>
          <pc:sldMk cId="2108388287" sldId="2147374760"/>
        </pc:sldMkLst>
      </pc:sldChg>
      <pc:sldChg chg="modNotes">
        <pc:chgData name="Merethe Anette Ryen" userId="S::merethear@uia.no::1a0d79ba-99a9-4ffc-bb02-a2067f6f93d6" providerId="AD" clId="Web-{98D30DB0-0DE8-4B5D-B06C-81CF2BA27882}" dt="2024-12-09T10:19:34.520" v="103"/>
        <pc:sldMkLst>
          <pc:docMk/>
          <pc:sldMk cId="1502138902" sldId="2147374762"/>
        </pc:sldMkLst>
      </pc:sldChg>
      <pc:sldChg chg="del">
        <pc:chgData name="Merethe Anette Ryen" userId="S::merethear@uia.no::1a0d79ba-99a9-4ffc-bb02-a2067f6f93d6" providerId="AD" clId="Web-{98D30DB0-0DE8-4B5D-B06C-81CF2BA27882}" dt="2024-12-09T10:15:40.015" v="44"/>
        <pc:sldMkLst>
          <pc:docMk/>
          <pc:sldMk cId="4255206811" sldId="2147374766"/>
        </pc:sldMkLst>
      </pc:sldChg>
      <pc:sldChg chg="del">
        <pc:chgData name="Merethe Anette Ryen" userId="S::merethear@uia.no::1a0d79ba-99a9-4ffc-bb02-a2067f6f93d6" providerId="AD" clId="Web-{98D30DB0-0DE8-4B5D-B06C-81CF2BA27882}" dt="2024-12-09T10:15:39.984" v="35"/>
        <pc:sldMkLst>
          <pc:docMk/>
          <pc:sldMk cId="73473699" sldId="2147374772"/>
        </pc:sldMkLst>
      </pc:sldChg>
      <pc:sldChg chg="del">
        <pc:chgData name="Merethe Anette Ryen" userId="S::merethear@uia.no::1a0d79ba-99a9-4ffc-bb02-a2067f6f93d6" providerId="AD" clId="Web-{98D30DB0-0DE8-4B5D-B06C-81CF2BA27882}" dt="2024-12-09T10:15:39.953" v="30"/>
        <pc:sldMkLst>
          <pc:docMk/>
          <pc:sldMk cId="204792420" sldId="2147374773"/>
        </pc:sldMkLst>
      </pc:sldChg>
      <pc:sldChg chg="del">
        <pc:chgData name="Merethe Anette Ryen" userId="S::merethear@uia.no::1a0d79ba-99a9-4ffc-bb02-a2067f6f93d6" providerId="AD" clId="Web-{98D30DB0-0DE8-4B5D-B06C-81CF2BA27882}" dt="2024-12-09T10:15:39.984" v="34"/>
        <pc:sldMkLst>
          <pc:docMk/>
          <pc:sldMk cId="504011954" sldId="2147374775"/>
        </pc:sldMkLst>
      </pc:sldChg>
      <pc:sldChg chg="del">
        <pc:chgData name="Merethe Anette Ryen" userId="S::merethear@uia.no::1a0d79ba-99a9-4ffc-bb02-a2067f6f93d6" providerId="AD" clId="Web-{98D30DB0-0DE8-4B5D-B06C-81CF2BA27882}" dt="2024-12-09T10:15:39.984" v="36"/>
        <pc:sldMkLst>
          <pc:docMk/>
          <pc:sldMk cId="4103333047" sldId="2147374777"/>
        </pc:sldMkLst>
      </pc:sldChg>
      <pc:sldChg chg="del">
        <pc:chgData name="Merethe Anette Ryen" userId="S::merethear@uia.no::1a0d79ba-99a9-4ffc-bb02-a2067f6f93d6" providerId="AD" clId="Web-{98D30DB0-0DE8-4B5D-B06C-81CF2BA27882}" dt="2024-12-09T10:15:40.031" v="49"/>
        <pc:sldMkLst>
          <pc:docMk/>
          <pc:sldMk cId="2963479867" sldId="2147374778"/>
        </pc:sldMkLst>
      </pc:sldChg>
      <pc:sldChg chg="del">
        <pc:chgData name="Merethe Anette Ryen" userId="S::merethear@uia.no::1a0d79ba-99a9-4ffc-bb02-a2067f6f93d6" providerId="AD" clId="Web-{98D30DB0-0DE8-4B5D-B06C-81CF2BA27882}" dt="2024-12-09T10:15:39.984" v="37"/>
        <pc:sldMkLst>
          <pc:docMk/>
          <pc:sldMk cId="2057591130" sldId="2147374779"/>
        </pc:sldMkLst>
      </pc:sldChg>
      <pc:sldChg chg="del">
        <pc:chgData name="Merethe Anette Ryen" userId="S::merethear@uia.no::1a0d79ba-99a9-4ffc-bb02-a2067f6f93d6" providerId="AD" clId="Web-{98D30DB0-0DE8-4B5D-B06C-81CF2BA27882}" dt="2024-12-09T10:17:43.002" v="65"/>
        <pc:sldMkLst>
          <pc:docMk/>
          <pc:sldMk cId="286491522" sldId="2147374780"/>
        </pc:sldMkLst>
      </pc:sldChg>
      <pc:sldChg chg="del">
        <pc:chgData name="Merethe Anette Ryen" userId="S::merethear@uia.no::1a0d79ba-99a9-4ffc-bb02-a2067f6f93d6" providerId="AD" clId="Web-{98D30DB0-0DE8-4B5D-B06C-81CF2BA27882}" dt="2024-12-09T10:15:40" v="41"/>
        <pc:sldMkLst>
          <pc:docMk/>
          <pc:sldMk cId="2090358821" sldId="2147374781"/>
        </pc:sldMkLst>
      </pc:sldChg>
      <pc:sldChg chg="del">
        <pc:chgData name="Merethe Anette Ryen" userId="S::merethear@uia.no::1a0d79ba-99a9-4ffc-bb02-a2067f6f93d6" providerId="AD" clId="Web-{98D30DB0-0DE8-4B5D-B06C-81CF2BA27882}" dt="2024-12-09T10:15:39.984" v="40"/>
        <pc:sldMkLst>
          <pc:docMk/>
          <pc:sldMk cId="2066084783" sldId="2147374782"/>
        </pc:sldMkLst>
      </pc:sldChg>
      <pc:sldChg chg="del">
        <pc:chgData name="Merethe Anette Ryen" userId="S::merethear@uia.no::1a0d79ba-99a9-4ffc-bb02-a2067f6f93d6" providerId="AD" clId="Web-{98D30DB0-0DE8-4B5D-B06C-81CF2BA27882}" dt="2024-12-09T10:14:36.639" v="1"/>
        <pc:sldMkLst>
          <pc:docMk/>
          <pc:sldMk cId="2896500536" sldId="2147374783"/>
        </pc:sldMkLst>
      </pc:sldChg>
      <pc:sldChg chg="del">
        <pc:chgData name="Merethe Anette Ryen" userId="S::merethear@uia.no::1a0d79ba-99a9-4ffc-bb02-a2067f6f93d6" providerId="AD" clId="Web-{98D30DB0-0DE8-4B5D-B06C-81CF2BA27882}" dt="2024-12-09T10:15:39.984" v="33"/>
        <pc:sldMkLst>
          <pc:docMk/>
          <pc:sldMk cId="1389229827" sldId="2147374785"/>
        </pc:sldMkLst>
      </pc:sldChg>
      <pc:sldChg chg="del">
        <pc:chgData name="Merethe Anette Ryen" userId="S::merethear@uia.no::1a0d79ba-99a9-4ffc-bb02-a2067f6f93d6" providerId="AD" clId="Web-{98D30DB0-0DE8-4B5D-B06C-81CF2BA27882}" dt="2024-12-09T10:15:40.031" v="52"/>
        <pc:sldMkLst>
          <pc:docMk/>
          <pc:sldMk cId="1494005145" sldId="2147374786"/>
        </pc:sldMkLst>
      </pc:sldChg>
      <pc:sldChg chg="del">
        <pc:chgData name="Merethe Anette Ryen" userId="S::merethear@uia.no::1a0d79ba-99a9-4ffc-bb02-a2067f6f93d6" providerId="AD" clId="Web-{98D30DB0-0DE8-4B5D-B06C-81CF2BA27882}" dt="2024-12-09T10:15:40.031" v="51"/>
        <pc:sldMkLst>
          <pc:docMk/>
          <pc:sldMk cId="4275080738" sldId="2147374787"/>
        </pc:sldMkLst>
      </pc:sldChg>
      <pc:sldChg chg="del">
        <pc:chgData name="Merethe Anette Ryen" userId="S::merethear@uia.no::1a0d79ba-99a9-4ffc-bb02-a2067f6f93d6" providerId="AD" clId="Web-{98D30DB0-0DE8-4B5D-B06C-81CF2BA27882}" dt="2024-12-09T10:14:36.654" v="3"/>
        <pc:sldMkLst>
          <pc:docMk/>
          <pc:sldMk cId="4276704890" sldId="2147374788"/>
        </pc:sldMkLst>
      </pc:sldChg>
      <pc:sldChg chg="del">
        <pc:chgData name="Merethe Anette Ryen" userId="S::merethear@uia.no::1a0d79ba-99a9-4ffc-bb02-a2067f6f93d6" providerId="AD" clId="Web-{98D30DB0-0DE8-4B5D-B06C-81CF2BA27882}" dt="2024-12-09T10:14:36.639" v="0"/>
        <pc:sldMkLst>
          <pc:docMk/>
          <pc:sldMk cId="1473054025" sldId="2147374789"/>
        </pc:sldMkLst>
      </pc:sldChg>
      <pc:sldChg chg="del">
        <pc:chgData name="Merethe Anette Ryen" userId="S::merethear@uia.no::1a0d79ba-99a9-4ffc-bb02-a2067f6f93d6" providerId="AD" clId="Web-{98D30DB0-0DE8-4B5D-B06C-81CF2BA27882}" dt="2024-12-09T10:17:42.987" v="64"/>
        <pc:sldMkLst>
          <pc:docMk/>
          <pc:sldMk cId="4242337289" sldId="2147374790"/>
        </pc:sldMkLst>
      </pc:sldChg>
      <pc:sldChg chg="del">
        <pc:chgData name="Merethe Anette Ryen" userId="S::merethear@uia.no::1a0d79ba-99a9-4ffc-bb02-a2067f6f93d6" providerId="AD" clId="Web-{98D30DB0-0DE8-4B5D-B06C-81CF2BA27882}" dt="2024-12-09T10:14:36.639" v="2"/>
        <pc:sldMkLst>
          <pc:docMk/>
          <pc:sldMk cId="373699388" sldId="2147374792"/>
        </pc:sldMkLst>
      </pc:sldChg>
      <pc:sldChg chg="del">
        <pc:chgData name="Merethe Anette Ryen" userId="S::merethear@uia.no::1a0d79ba-99a9-4ffc-bb02-a2067f6f93d6" providerId="AD" clId="Web-{98D30DB0-0DE8-4B5D-B06C-81CF2BA27882}" dt="2024-12-09T10:15:39.906" v="23"/>
        <pc:sldMkLst>
          <pc:docMk/>
          <pc:sldMk cId="2459704082" sldId="2147374793"/>
        </pc:sldMkLst>
      </pc:sldChg>
      <pc:sldChg chg="modSp">
        <pc:chgData name="Merethe Anette Ryen" userId="S::merethear@uia.no::1a0d79ba-99a9-4ffc-bb02-a2067f6f93d6" providerId="AD" clId="Web-{98D30DB0-0DE8-4B5D-B06C-81CF2BA27882}" dt="2024-12-09T10:18:32.519" v="77" actId="20577"/>
        <pc:sldMkLst>
          <pc:docMk/>
          <pc:sldMk cId="2794289582" sldId="2147374794"/>
        </pc:sldMkLst>
      </pc:sldChg>
      <pc:sldChg chg="del">
        <pc:chgData name="Merethe Anette Ryen" userId="S::merethear@uia.no::1a0d79ba-99a9-4ffc-bb02-a2067f6f93d6" providerId="AD" clId="Web-{98D30DB0-0DE8-4B5D-B06C-81CF2BA27882}" dt="2024-12-09T10:15:39.921" v="26"/>
        <pc:sldMkLst>
          <pc:docMk/>
          <pc:sldMk cId="3781419074" sldId="2147374795"/>
        </pc:sldMkLst>
      </pc:sldChg>
      <pc:sldChg chg="del">
        <pc:chgData name="Merethe Anette Ryen" userId="S::merethear@uia.no::1a0d79ba-99a9-4ffc-bb02-a2067f6f93d6" providerId="AD" clId="Web-{98D30DB0-0DE8-4B5D-B06C-81CF2BA27882}" dt="2024-12-09T10:15:39.921" v="27"/>
        <pc:sldMkLst>
          <pc:docMk/>
          <pc:sldMk cId="352767079" sldId="2147374796"/>
        </pc:sldMkLst>
      </pc:sldChg>
      <pc:sldChg chg="del">
        <pc:chgData name="Merethe Anette Ryen" userId="S::merethear@uia.no::1a0d79ba-99a9-4ffc-bb02-a2067f6f93d6" providerId="AD" clId="Web-{98D30DB0-0DE8-4B5D-B06C-81CF2BA27882}" dt="2024-12-09T10:14:36.670" v="7"/>
        <pc:sldMkLst>
          <pc:docMk/>
          <pc:sldMk cId="1868172350" sldId="2147374797"/>
        </pc:sldMkLst>
      </pc:sldChg>
      <pc:sldChg chg="del">
        <pc:chgData name="Merethe Anette Ryen" userId="S::merethear@uia.no::1a0d79ba-99a9-4ffc-bb02-a2067f6f93d6" providerId="AD" clId="Web-{98D30DB0-0DE8-4B5D-B06C-81CF2BA27882}" dt="2024-12-09T10:14:36.686" v="8"/>
        <pc:sldMkLst>
          <pc:docMk/>
          <pc:sldMk cId="392872619" sldId="2147374798"/>
        </pc:sldMkLst>
      </pc:sldChg>
      <pc:sldChg chg="del">
        <pc:chgData name="Merethe Anette Ryen" userId="S::merethear@uia.no::1a0d79ba-99a9-4ffc-bb02-a2067f6f93d6" providerId="AD" clId="Web-{98D30DB0-0DE8-4B5D-B06C-81CF2BA27882}" dt="2024-12-09T10:14:36.701" v="9"/>
        <pc:sldMkLst>
          <pc:docMk/>
          <pc:sldMk cId="3870534475" sldId="2147374799"/>
        </pc:sldMkLst>
      </pc:sldChg>
      <pc:sldChg chg="del">
        <pc:chgData name="Merethe Anette Ryen" userId="S::merethear@uia.no::1a0d79ba-99a9-4ffc-bb02-a2067f6f93d6" providerId="AD" clId="Web-{98D30DB0-0DE8-4B5D-B06C-81CF2BA27882}" dt="2024-12-09T10:14:36.701" v="10"/>
        <pc:sldMkLst>
          <pc:docMk/>
          <pc:sldMk cId="2653381868" sldId="2147374801"/>
        </pc:sldMkLst>
      </pc:sldChg>
      <pc:sldChg chg="del">
        <pc:chgData name="Merethe Anette Ryen" userId="S::merethear@uia.no::1a0d79ba-99a9-4ffc-bb02-a2067f6f93d6" providerId="AD" clId="Web-{98D30DB0-0DE8-4B5D-B06C-81CF2BA27882}" dt="2024-12-09T10:15:40.031" v="53"/>
        <pc:sldMkLst>
          <pc:docMk/>
          <pc:sldMk cId="3102657866" sldId="2147374802"/>
        </pc:sldMkLst>
      </pc:sldChg>
      <pc:sldChg chg="del">
        <pc:chgData name="Merethe Anette Ryen" userId="S::merethear@uia.no::1a0d79ba-99a9-4ffc-bb02-a2067f6f93d6" providerId="AD" clId="Web-{98D30DB0-0DE8-4B5D-B06C-81CF2BA27882}" dt="2024-12-09T10:14:36.717" v="12"/>
        <pc:sldMkLst>
          <pc:docMk/>
          <pc:sldMk cId="67682127" sldId="2147374803"/>
        </pc:sldMkLst>
      </pc:sldChg>
      <pc:sldChg chg="del">
        <pc:chgData name="Merethe Anette Ryen" userId="S::merethear@uia.no::1a0d79ba-99a9-4ffc-bb02-a2067f6f93d6" providerId="AD" clId="Web-{98D30DB0-0DE8-4B5D-B06C-81CF2BA27882}" dt="2024-12-09T10:14:36.717" v="13"/>
        <pc:sldMkLst>
          <pc:docMk/>
          <pc:sldMk cId="207045797" sldId="2147374804"/>
        </pc:sldMkLst>
      </pc:sldChg>
      <pc:sldChg chg="del">
        <pc:chgData name="Merethe Anette Ryen" userId="S::merethear@uia.no::1a0d79ba-99a9-4ffc-bb02-a2067f6f93d6" providerId="AD" clId="Web-{98D30DB0-0DE8-4B5D-B06C-81CF2BA27882}" dt="2024-12-09T10:14:36.733" v="17"/>
        <pc:sldMkLst>
          <pc:docMk/>
          <pc:sldMk cId="579116564" sldId="2147374805"/>
        </pc:sldMkLst>
      </pc:sldChg>
      <pc:sldChg chg="del">
        <pc:chgData name="Merethe Anette Ryen" userId="S::merethear@uia.no::1a0d79ba-99a9-4ffc-bb02-a2067f6f93d6" providerId="AD" clId="Web-{98D30DB0-0DE8-4B5D-B06C-81CF2BA27882}" dt="2024-12-09T10:14:36.654" v="5"/>
        <pc:sldMkLst>
          <pc:docMk/>
          <pc:sldMk cId="4288747814" sldId="2147374806"/>
        </pc:sldMkLst>
      </pc:sldChg>
      <pc:sldChg chg="del">
        <pc:chgData name="Merethe Anette Ryen" userId="S::merethear@uia.no::1a0d79ba-99a9-4ffc-bb02-a2067f6f93d6" providerId="AD" clId="Web-{98D30DB0-0DE8-4B5D-B06C-81CF2BA27882}" dt="2024-12-09T10:14:36.654" v="4"/>
        <pc:sldMkLst>
          <pc:docMk/>
          <pc:sldMk cId="863494133" sldId="2147374807"/>
        </pc:sldMkLst>
      </pc:sldChg>
      <pc:sldChg chg="del">
        <pc:chgData name="Merethe Anette Ryen" userId="S::merethear@uia.no::1a0d79ba-99a9-4ffc-bb02-a2067f6f93d6" providerId="AD" clId="Web-{98D30DB0-0DE8-4B5D-B06C-81CF2BA27882}" dt="2024-12-09T10:14:36.670" v="6"/>
        <pc:sldMkLst>
          <pc:docMk/>
          <pc:sldMk cId="791772862" sldId="2147374808"/>
        </pc:sldMkLst>
      </pc:sldChg>
      <pc:sldChg chg="del">
        <pc:chgData name="Merethe Anette Ryen" userId="S::merethear@uia.no::1a0d79ba-99a9-4ffc-bb02-a2067f6f93d6" providerId="AD" clId="Web-{98D30DB0-0DE8-4B5D-B06C-81CF2BA27882}" dt="2024-12-09T10:14:36.748" v="19"/>
        <pc:sldMkLst>
          <pc:docMk/>
          <pc:sldMk cId="69644256" sldId="2147374809"/>
        </pc:sldMkLst>
      </pc:sldChg>
      <pc:sldChg chg="del">
        <pc:chgData name="Merethe Anette Ryen" userId="S::merethear@uia.no::1a0d79ba-99a9-4ffc-bb02-a2067f6f93d6" providerId="AD" clId="Web-{98D30DB0-0DE8-4B5D-B06C-81CF2BA27882}" dt="2024-12-09T10:14:36.733" v="14"/>
        <pc:sldMkLst>
          <pc:docMk/>
          <pc:sldMk cId="3870487394" sldId="2147374810"/>
        </pc:sldMkLst>
      </pc:sldChg>
      <pc:sldChg chg="del">
        <pc:chgData name="Merethe Anette Ryen" userId="S::merethear@uia.no::1a0d79ba-99a9-4ffc-bb02-a2067f6f93d6" providerId="AD" clId="Web-{98D30DB0-0DE8-4B5D-B06C-81CF2BA27882}" dt="2024-12-09T10:14:36.733" v="15"/>
        <pc:sldMkLst>
          <pc:docMk/>
          <pc:sldMk cId="2548073904" sldId="2147374811"/>
        </pc:sldMkLst>
      </pc:sldChg>
      <pc:sldChg chg="del">
        <pc:chgData name="Merethe Anette Ryen" userId="S::merethear@uia.no::1a0d79ba-99a9-4ffc-bb02-a2067f6f93d6" providerId="AD" clId="Web-{98D30DB0-0DE8-4B5D-B06C-81CF2BA27882}" dt="2024-12-09T10:14:36.733" v="16"/>
        <pc:sldMkLst>
          <pc:docMk/>
          <pc:sldMk cId="1419936958" sldId="2147374812"/>
        </pc:sldMkLst>
      </pc:sldChg>
      <pc:sldChg chg="del">
        <pc:chgData name="Merethe Anette Ryen" userId="S::merethear@uia.no::1a0d79ba-99a9-4ffc-bb02-a2067f6f93d6" providerId="AD" clId="Web-{98D30DB0-0DE8-4B5D-B06C-81CF2BA27882}" dt="2024-12-09T10:15:39.984" v="39"/>
        <pc:sldMkLst>
          <pc:docMk/>
          <pc:sldMk cId="4284494557" sldId="2147374813"/>
        </pc:sldMkLst>
      </pc:sldChg>
      <pc:sldChg chg="del">
        <pc:chgData name="Merethe Anette Ryen" userId="S::merethear@uia.no::1a0d79ba-99a9-4ffc-bb02-a2067f6f93d6" providerId="AD" clId="Web-{98D30DB0-0DE8-4B5D-B06C-81CF2BA27882}" dt="2024-12-09T10:15:40.046" v="54"/>
        <pc:sldMkLst>
          <pc:docMk/>
          <pc:sldMk cId="536972945" sldId="2147374814"/>
        </pc:sldMkLst>
      </pc:sldChg>
      <pc:sldChg chg="del">
        <pc:chgData name="Merethe Anette Ryen" userId="S::merethear@uia.no::1a0d79ba-99a9-4ffc-bb02-a2067f6f93d6" providerId="AD" clId="Web-{98D30DB0-0DE8-4B5D-B06C-81CF2BA27882}" dt="2024-12-09T10:14:36.701" v="11"/>
        <pc:sldMkLst>
          <pc:docMk/>
          <pc:sldMk cId="3938910380" sldId="2147374815"/>
        </pc:sldMkLst>
      </pc:sldChg>
      <pc:sldChg chg="del">
        <pc:chgData name="Merethe Anette Ryen" userId="S::merethear@uia.no::1a0d79ba-99a9-4ffc-bb02-a2067f6f93d6" providerId="AD" clId="Web-{98D30DB0-0DE8-4B5D-B06C-81CF2BA27882}" dt="2024-12-09T10:14:36.733" v="18"/>
        <pc:sldMkLst>
          <pc:docMk/>
          <pc:sldMk cId="4152910024" sldId="2147374816"/>
        </pc:sldMkLst>
      </pc:sldChg>
      <pc:sldChg chg="del">
        <pc:chgData name="Merethe Anette Ryen" userId="S::merethear@uia.no::1a0d79ba-99a9-4ffc-bb02-a2067f6f93d6" providerId="AD" clId="Web-{98D30DB0-0DE8-4B5D-B06C-81CF2BA27882}" dt="2024-12-09T10:15:39.906" v="20"/>
        <pc:sldMkLst>
          <pc:docMk/>
          <pc:sldMk cId="1683908542" sldId="2147374817"/>
        </pc:sldMkLst>
      </pc:sldChg>
      <pc:sldChg chg="del">
        <pc:chgData name="Merethe Anette Ryen" userId="S::merethear@uia.no::1a0d79ba-99a9-4ffc-bb02-a2067f6f93d6" providerId="AD" clId="Web-{98D30DB0-0DE8-4B5D-B06C-81CF2BA27882}" dt="2024-12-09T10:17:42.971" v="61"/>
        <pc:sldMkLst>
          <pc:docMk/>
          <pc:sldMk cId="4271150381" sldId="2147374818"/>
        </pc:sldMkLst>
      </pc:sldChg>
      <pc:sldChg chg="del">
        <pc:chgData name="Merethe Anette Ryen" userId="S::merethear@uia.no::1a0d79ba-99a9-4ffc-bb02-a2067f6f93d6" providerId="AD" clId="Web-{98D30DB0-0DE8-4B5D-B06C-81CF2BA27882}" dt="2024-12-09T10:17:42.971" v="62"/>
        <pc:sldMkLst>
          <pc:docMk/>
          <pc:sldMk cId="1351872084" sldId="2147374819"/>
        </pc:sldMkLst>
      </pc:sldChg>
      <pc:sldChg chg="del">
        <pc:chgData name="Merethe Anette Ryen" userId="S::merethear@uia.no::1a0d79ba-99a9-4ffc-bb02-a2067f6f93d6" providerId="AD" clId="Web-{98D30DB0-0DE8-4B5D-B06C-81CF2BA27882}" dt="2024-12-09T10:15:40.062" v="55"/>
        <pc:sldMkLst>
          <pc:docMk/>
          <pc:sldMk cId="3535660268" sldId="2147374820"/>
        </pc:sldMkLst>
      </pc:sldChg>
      <pc:sldChg chg="del">
        <pc:chgData name="Merethe Anette Ryen" userId="S::merethear@uia.no::1a0d79ba-99a9-4ffc-bb02-a2067f6f93d6" providerId="AD" clId="Web-{98D30DB0-0DE8-4B5D-B06C-81CF2BA27882}" dt="2024-12-09T10:15:39.906" v="22"/>
        <pc:sldMkLst>
          <pc:docMk/>
          <pc:sldMk cId="2805838328" sldId="2147374821"/>
        </pc:sldMkLst>
      </pc:sldChg>
      <pc:sldChg chg="del">
        <pc:chgData name="Merethe Anette Ryen" userId="S::merethear@uia.no::1a0d79ba-99a9-4ffc-bb02-a2067f6f93d6" providerId="AD" clId="Web-{98D30DB0-0DE8-4B5D-B06C-81CF2BA27882}" dt="2024-12-09T10:15:39.906" v="21"/>
        <pc:sldMkLst>
          <pc:docMk/>
          <pc:sldMk cId="2087646414" sldId="2147374822"/>
        </pc:sldMkLst>
      </pc:sldChg>
      <pc:sldChg chg="del">
        <pc:chgData name="Merethe Anette Ryen" userId="S::merethear@uia.no::1a0d79ba-99a9-4ffc-bb02-a2067f6f93d6" providerId="AD" clId="Web-{98D30DB0-0DE8-4B5D-B06C-81CF2BA27882}" dt="2024-12-09T10:17:42.955" v="57"/>
        <pc:sldMkLst>
          <pc:docMk/>
          <pc:sldMk cId="3340090609" sldId="2147374823"/>
        </pc:sldMkLst>
      </pc:sldChg>
      <pc:sldChg chg="del">
        <pc:chgData name="Merethe Anette Ryen" userId="S::merethear@uia.no::1a0d79ba-99a9-4ffc-bb02-a2067f6f93d6" providerId="AD" clId="Web-{98D30DB0-0DE8-4B5D-B06C-81CF2BA27882}" dt="2024-12-09T10:17:42.955" v="56"/>
        <pc:sldMkLst>
          <pc:docMk/>
          <pc:sldMk cId="1190518682" sldId="2147374824"/>
        </pc:sldMkLst>
      </pc:sldChg>
      <pc:sldChg chg="del">
        <pc:chgData name="Merethe Anette Ryen" userId="S::merethear@uia.no::1a0d79ba-99a9-4ffc-bb02-a2067f6f93d6" providerId="AD" clId="Web-{98D30DB0-0DE8-4B5D-B06C-81CF2BA27882}" dt="2024-12-09T10:17:42.971" v="59"/>
        <pc:sldMkLst>
          <pc:docMk/>
          <pc:sldMk cId="622105495" sldId="2147374825"/>
        </pc:sldMkLst>
      </pc:sldChg>
      <pc:sldChg chg="del">
        <pc:chgData name="Merethe Anette Ryen" userId="S::merethear@uia.no::1a0d79ba-99a9-4ffc-bb02-a2067f6f93d6" providerId="AD" clId="Web-{98D30DB0-0DE8-4B5D-B06C-81CF2BA27882}" dt="2024-12-09T10:15:39.968" v="32"/>
        <pc:sldMkLst>
          <pc:docMk/>
          <pc:sldMk cId="3951129262" sldId="2147374955"/>
        </pc:sldMkLst>
      </pc:sldChg>
    </pc:docChg>
  </pc:docChgLst>
  <pc:docChgLst>
    <pc:chgData name="Merethe Anette Ryen" userId="S::merethear@uia.no::1a0d79ba-99a9-4ffc-bb02-a2067f6f93d6" providerId="AD" clId="Web-{CDCB6C77-DD4A-49B1-BC7E-04F641E904D2}"/>
    <pc:docChg chg="addSld modSection">
      <pc:chgData name="Merethe Anette Ryen" userId="S::merethear@uia.no::1a0d79ba-99a9-4ffc-bb02-a2067f6f93d6" providerId="AD" clId="Web-{CDCB6C77-DD4A-49B1-BC7E-04F641E904D2}" dt="2023-07-19T13:26:35.170" v="0"/>
      <pc:docMkLst>
        <pc:docMk/>
      </pc:docMkLst>
      <pc:sldChg chg="add">
        <pc:chgData name="Merethe Anette Ryen" userId="S::merethear@uia.no::1a0d79ba-99a9-4ffc-bb02-a2067f6f93d6" providerId="AD" clId="Web-{CDCB6C77-DD4A-49B1-BC7E-04F641E904D2}" dt="2023-07-19T13:26:35.170" v="0"/>
        <pc:sldMkLst>
          <pc:docMk/>
          <pc:sldMk cId="536972945" sldId="2147374814"/>
        </pc:sldMkLst>
      </pc:sldChg>
    </pc:docChg>
  </pc:docChgLst>
  <pc:docChgLst>
    <pc:chgData name="Merethe Anette Ryen" userId="1a0d79ba-99a9-4ffc-bb02-a2067f6f93d6" providerId="ADAL" clId="{19B9FE38-C754-4DA5-8BEC-756F2695713C}"/>
    <pc:docChg chg="custSel delSld modSld">
      <pc:chgData name="Merethe Anette Ryen" userId="1a0d79ba-99a9-4ffc-bb02-a2067f6f93d6" providerId="ADAL" clId="{19B9FE38-C754-4DA5-8BEC-756F2695713C}" dt="2022-02-11T22:41:15.971" v="9225" actId="729"/>
      <pc:docMkLst>
        <pc:docMk/>
      </pc:docMkLst>
      <pc:sldChg chg="modNotesTx">
        <pc:chgData name="Merethe Anette Ryen" userId="1a0d79ba-99a9-4ffc-bb02-a2067f6f93d6" providerId="ADAL" clId="{19B9FE38-C754-4DA5-8BEC-756F2695713C}" dt="2022-01-27T11:21:36.811" v="5951" actId="20577"/>
        <pc:sldMkLst>
          <pc:docMk/>
          <pc:sldMk cId="1032388041" sldId="274"/>
        </pc:sldMkLst>
      </pc:sldChg>
      <pc:sldChg chg="modNotesTx">
        <pc:chgData name="Merethe Anette Ryen" userId="1a0d79ba-99a9-4ffc-bb02-a2067f6f93d6" providerId="ADAL" clId="{19B9FE38-C754-4DA5-8BEC-756F2695713C}" dt="2022-01-27T11:22:47.021" v="6108" actId="20577"/>
        <pc:sldMkLst>
          <pc:docMk/>
          <pc:sldMk cId="756669445" sldId="513"/>
        </pc:sldMkLst>
      </pc:sldChg>
      <pc:sldChg chg="modNotesTx">
        <pc:chgData name="Merethe Anette Ryen" userId="1a0d79ba-99a9-4ffc-bb02-a2067f6f93d6" providerId="ADAL" clId="{19B9FE38-C754-4DA5-8BEC-756F2695713C}" dt="2022-01-27T11:24:26.037" v="6381" actId="20577"/>
        <pc:sldMkLst>
          <pc:docMk/>
          <pc:sldMk cId="1629239708" sldId="615"/>
        </pc:sldMkLst>
      </pc:sldChg>
    </pc:docChg>
  </pc:docChgLst>
  <pc:docChgLst>
    <pc:chgData name="Merethe Anette Ryen" userId="S::merethear@uia.no::1a0d79ba-99a9-4ffc-bb02-a2067f6f93d6" providerId="AD" clId="Web-{6FADD45F-1D46-4187-A71E-4840E586363E}"/>
    <pc:docChg chg="addSld modSection">
      <pc:chgData name="Merethe Anette Ryen" userId="S::merethear@uia.no::1a0d79ba-99a9-4ffc-bb02-a2067f6f93d6" providerId="AD" clId="Web-{6FADD45F-1D46-4187-A71E-4840E586363E}" dt="2023-07-19T13:28:15.646" v="0"/>
      <pc:docMkLst>
        <pc:docMk/>
      </pc:docMkLst>
      <pc:sldChg chg="add">
        <pc:chgData name="Merethe Anette Ryen" userId="S::merethear@uia.no::1a0d79ba-99a9-4ffc-bb02-a2067f6f93d6" providerId="AD" clId="Web-{6FADD45F-1D46-4187-A71E-4840E586363E}" dt="2023-07-19T13:28:15.646" v="0"/>
        <pc:sldMkLst>
          <pc:docMk/>
          <pc:sldMk cId="3938910380" sldId="2147374815"/>
        </pc:sldMkLst>
      </pc:sldChg>
    </pc:docChg>
  </pc:docChgLst>
  <pc:docChgLst>
    <pc:chgData name="Merethe Anette Ryen" userId="1a0d79ba-99a9-4ffc-bb02-a2067f6f93d6" providerId="ADAL" clId="{0140A284-68CD-4E4B-8887-3916AF825CAD}"/>
    <pc:docChg chg="undo custSel addSld delSld modSld sldOrd modSection">
      <pc:chgData name="Merethe Anette Ryen" userId="1a0d79ba-99a9-4ffc-bb02-a2067f6f93d6" providerId="ADAL" clId="{0140A284-68CD-4E4B-8887-3916AF825CAD}" dt="2022-10-07T13:43:40.357" v="21297" actId="2711"/>
      <pc:docMkLst>
        <pc:docMk/>
      </pc:docMkLst>
      <pc:sldChg chg="del">
        <pc:chgData name="Merethe Anette Ryen" userId="1a0d79ba-99a9-4ffc-bb02-a2067f6f93d6" providerId="ADAL" clId="{0140A284-68CD-4E4B-8887-3916AF825CAD}" dt="2022-09-14T10:27:54.888" v="0" actId="2696"/>
        <pc:sldMkLst>
          <pc:docMk/>
          <pc:sldMk cId="1880413105" sldId="506"/>
        </pc:sldMkLst>
      </pc:sldChg>
      <pc:sldChg chg="del">
        <pc:chgData name="Merethe Anette Ryen" userId="1a0d79ba-99a9-4ffc-bb02-a2067f6f93d6" providerId="ADAL" clId="{0140A284-68CD-4E4B-8887-3916AF825CAD}" dt="2022-09-14T10:27:54.888" v="0" actId="2696"/>
        <pc:sldMkLst>
          <pc:docMk/>
          <pc:sldMk cId="1521368981" sldId="649"/>
        </pc:sldMkLst>
      </pc:sldChg>
      <pc:sldChg chg="del">
        <pc:chgData name="Merethe Anette Ryen" userId="1a0d79ba-99a9-4ffc-bb02-a2067f6f93d6" providerId="ADAL" clId="{0140A284-68CD-4E4B-8887-3916AF825CAD}" dt="2022-09-14T10:27:54.888" v="0" actId="2696"/>
        <pc:sldMkLst>
          <pc:docMk/>
          <pc:sldMk cId="982403725" sldId="650"/>
        </pc:sldMkLst>
      </pc:sldChg>
      <pc:sldChg chg="del">
        <pc:chgData name="Merethe Anette Ryen" userId="1a0d79ba-99a9-4ffc-bb02-a2067f6f93d6" providerId="ADAL" clId="{0140A284-68CD-4E4B-8887-3916AF825CAD}" dt="2022-09-14T10:27:54.888" v="0" actId="2696"/>
        <pc:sldMkLst>
          <pc:docMk/>
          <pc:sldMk cId="3710683031" sldId="651"/>
        </pc:sldMkLst>
      </pc:sldChg>
      <pc:sldChg chg="modSp mod">
        <pc:chgData name="Merethe Anette Ryen" userId="1a0d79ba-99a9-4ffc-bb02-a2067f6f93d6" providerId="ADAL" clId="{0140A284-68CD-4E4B-8887-3916AF825CAD}" dt="2022-09-19T08:28:49.097" v="7871" actId="1076"/>
        <pc:sldMkLst>
          <pc:docMk/>
          <pc:sldMk cId="2882871590" sldId="653"/>
        </pc:sldMkLst>
      </pc:sldChg>
      <pc:sldChg chg="del">
        <pc:chgData name="Merethe Anette Ryen" userId="1a0d79ba-99a9-4ffc-bb02-a2067f6f93d6" providerId="ADAL" clId="{0140A284-68CD-4E4B-8887-3916AF825CAD}" dt="2022-09-14T10:27:54.888" v="0" actId="2696"/>
        <pc:sldMkLst>
          <pc:docMk/>
          <pc:sldMk cId="3905172052" sldId="2147374576"/>
        </pc:sldMkLst>
      </pc:sldChg>
      <pc:sldChg chg="ord">
        <pc:chgData name="Merethe Anette Ryen" userId="1a0d79ba-99a9-4ffc-bb02-a2067f6f93d6" providerId="ADAL" clId="{0140A284-68CD-4E4B-8887-3916AF825CAD}" dt="2022-09-14T10:37:22.420" v="115"/>
        <pc:sldMkLst>
          <pc:docMk/>
          <pc:sldMk cId="447043750" sldId="2147374578"/>
        </pc:sldMkLst>
      </pc:sldChg>
      <pc:sldChg chg="modSp mod ord modNotesTx">
        <pc:chgData name="Merethe Anette Ryen" userId="1a0d79ba-99a9-4ffc-bb02-a2067f6f93d6" providerId="ADAL" clId="{0140A284-68CD-4E4B-8887-3916AF825CAD}" dt="2022-10-07T11:51:53.561" v="21031" actId="20577"/>
        <pc:sldMkLst>
          <pc:docMk/>
          <pc:sldMk cId="4226427866" sldId="2147374591"/>
        </pc:sldMkLst>
      </pc:sldChg>
      <pc:sldChg chg="add del">
        <pc:chgData name="Merethe Anette Ryen" userId="1a0d79ba-99a9-4ffc-bb02-a2067f6f93d6" providerId="ADAL" clId="{0140A284-68CD-4E4B-8887-3916AF825CAD}" dt="2022-09-14T10:37:48.608" v="118" actId="2696"/>
        <pc:sldMkLst>
          <pc:docMk/>
          <pc:sldMk cId="1853143291" sldId="2147374593"/>
        </pc:sldMkLst>
      </pc:sldChg>
      <pc:sldChg chg="del">
        <pc:chgData name="Merethe Anette Ryen" userId="1a0d79ba-99a9-4ffc-bb02-a2067f6f93d6" providerId="ADAL" clId="{0140A284-68CD-4E4B-8887-3916AF825CAD}" dt="2022-09-14T10:37:24.884" v="116" actId="2696"/>
        <pc:sldMkLst>
          <pc:docMk/>
          <pc:sldMk cId="3333341650" sldId="2147374593"/>
        </pc:sldMkLst>
      </pc:sldChg>
      <pc:sldChg chg="del">
        <pc:chgData name="Merethe Anette Ryen" userId="1a0d79ba-99a9-4ffc-bb02-a2067f6f93d6" providerId="ADAL" clId="{0140A284-68CD-4E4B-8887-3916AF825CAD}" dt="2022-09-14T11:53:35.897" v="3638" actId="2696"/>
        <pc:sldMkLst>
          <pc:docMk/>
          <pc:sldMk cId="1612274319" sldId="2147374594"/>
        </pc:sldMkLst>
      </pc:sldChg>
      <pc:sldChg chg="modSp mod">
        <pc:chgData name="Merethe Anette Ryen" userId="1a0d79ba-99a9-4ffc-bb02-a2067f6f93d6" providerId="ADAL" clId="{0140A284-68CD-4E4B-8887-3916AF825CAD}" dt="2022-10-04T13:09:21.293" v="20182" actId="20577"/>
        <pc:sldMkLst>
          <pc:docMk/>
          <pc:sldMk cId="1101722672" sldId="2147374605"/>
        </pc:sldMkLst>
      </pc:sldChg>
      <pc:sldChg chg="del">
        <pc:chgData name="Merethe Anette Ryen" userId="1a0d79ba-99a9-4ffc-bb02-a2067f6f93d6" providerId="ADAL" clId="{0140A284-68CD-4E4B-8887-3916AF825CAD}" dt="2022-09-14T10:36:57.062" v="112" actId="2696"/>
        <pc:sldMkLst>
          <pc:docMk/>
          <pc:sldMk cId="852307171" sldId="2147374606"/>
        </pc:sldMkLst>
      </pc:sldChg>
      <pc:sldChg chg="add">
        <pc:chgData name="Merethe Anette Ryen" userId="1a0d79ba-99a9-4ffc-bb02-a2067f6f93d6" providerId="ADAL" clId="{0140A284-68CD-4E4B-8887-3916AF825CAD}" dt="2022-09-14T10:37:02.307" v="113"/>
        <pc:sldMkLst>
          <pc:docMk/>
          <pc:sldMk cId="3303469977" sldId="2147374606"/>
        </pc:sldMkLst>
      </pc:sldChg>
      <pc:sldChg chg="modSp del mod modNotesTx">
        <pc:chgData name="Merethe Anette Ryen" userId="1a0d79ba-99a9-4ffc-bb02-a2067f6f93d6" providerId="ADAL" clId="{0140A284-68CD-4E4B-8887-3916AF825CAD}" dt="2022-09-19T10:28:58.844" v="8962" actId="2696"/>
        <pc:sldMkLst>
          <pc:docMk/>
          <pc:sldMk cId="1893141399" sldId="2147374608"/>
        </pc:sldMkLst>
      </pc:sldChg>
      <pc:sldChg chg="modSp mod ord">
        <pc:chgData name="Merethe Anette Ryen" userId="1a0d79ba-99a9-4ffc-bb02-a2067f6f93d6" providerId="ADAL" clId="{0140A284-68CD-4E4B-8887-3916AF825CAD}" dt="2022-09-30T10:38:30.234" v="16307" actId="20577"/>
        <pc:sldMkLst>
          <pc:docMk/>
          <pc:sldMk cId="3424933118" sldId="2147374609"/>
        </pc:sldMkLst>
      </pc:sldChg>
      <pc:sldChg chg="addSp delSp modSp new mod modNotesTx">
        <pc:chgData name="Merethe Anette Ryen" userId="1a0d79ba-99a9-4ffc-bb02-a2067f6f93d6" providerId="ADAL" clId="{0140A284-68CD-4E4B-8887-3916AF825CAD}" dt="2022-09-14T10:48:31.887" v="767" actId="20577"/>
        <pc:sldMkLst>
          <pc:docMk/>
          <pc:sldMk cId="3480622734" sldId="2147374610"/>
        </pc:sldMkLst>
      </pc:sldChg>
      <pc:sldChg chg="addSp delSp modSp new mod modClrScheme chgLayout modNotesTx">
        <pc:chgData name="Merethe Anette Ryen" userId="1a0d79ba-99a9-4ffc-bb02-a2067f6f93d6" providerId="ADAL" clId="{0140A284-68CD-4E4B-8887-3916AF825CAD}" dt="2022-09-14T12:20:34.467" v="4843" actId="20577"/>
        <pc:sldMkLst>
          <pc:docMk/>
          <pc:sldMk cId="1767342062" sldId="2147374611"/>
        </pc:sldMkLst>
      </pc:sldChg>
      <pc:sldChg chg="addSp delSp modSp add mod modNotesTx">
        <pc:chgData name="Merethe Anette Ryen" userId="1a0d79ba-99a9-4ffc-bb02-a2067f6f93d6" providerId="ADAL" clId="{0140A284-68CD-4E4B-8887-3916AF825CAD}" dt="2022-09-14T12:22:15.985" v="4928" actId="20577"/>
        <pc:sldMkLst>
          <pc:docMk/>
          <pc:sldMk cId="422488261" sldId="2147374612"/>
        </pc:sldMkLst>
      </pc:sldChg>
      <pc:sldChg chg="addSp modSp new mod">
        <pc:chgData name="Merethe Anette Ryen" userId="1a0d79ba-99a9-4ffc-bb02-a2067f6f93d6" providerId="ADAL" clId="{0140A284-68CD-4E4B-8887-3916AF825CAD}" dt="2022-09-14T10:38:48.566" v="121" actId="14100"/>
        <pc:sldMkLst>
          <pc:docMk/>
          <pc:sldMk cId="567928240" sldId="2147374613"/>
        </pc:sldMkLst>
      </pc:sldChg>
      <pc:sldChg chg="addSp delSp modSp new mod modNotesTx">
        <pc:chgData name="Merethe Anette Ryen" userId="1a0d79ba-99a9-4ffc-bb02-a2067f6f93d6" providerId="ADAL" clId="{0140A284-68CD-4E4B-8887-3916AF825CAD}" dt="2022-09-14T12:09:46.421" v="4081" actId="20577"/>
        <pc:sldMkLst>
          <pc:docMk/>
          <pc:sldMk cId="2747531598" sldId="2147374614"/>
        </pc:sldMkLst>
      </pc:sldChg>
      <pc:sldChg chg="addSp delSp modSp new mod ord modNotesTx">
        <pc:chgData name="Merethe Anette Ryen" userId="1a0d79ba-99a9-4ffc-bb02-a2067f6f93d6" providerId="ADAL" clId="{0140A284-68CD-4E4B-8887-3916AF825CAD}" dt="2022-09-19T09:21:13.550" v="8613"/>
        <pc:sldMkLst>
          <pc:docMk/>
          <pc:sldMk cId="3529569673" sldId="2147374615"/>
        </pc:sldMkLst>
      </pc:sldChg>
      <pc:sldChg chg="add del">
        <pc:chgData name="Merethe Anette Ryen" userId="1a0d79ba-99a9-4ffc-bb02-a2067f6f93d6" providerId="ADAL" clId="{0140A284-68CD-4E4B-8887-3916AF825CAD}" dt="2022-09-14T12:51:32.724" v="5994" actId="2696"/>
        <pc:sldMkLst>
          <pc:docMk/>
          <pc:sldMk cId="46463803" sldId="2147374616"/>
        </pc:sldMkLst>
      </pc:sldChg>
      <pc:sldChg chg="addSp delSp modSp new mod ord">
        <pc:chgData name="Merethe Anette Ryen" userId="1a0d79ba-99a9-4ffc-bb02-a2067f6f93d6" providerId="ADAL" clId="{0140A284-68CD-4E4B-8887-3916AF825CAD}" dt="2022-09-19T09:21:13.550" v="8613"/>
        <pc:sldMkLst>
          <pc:docMk/>
          <pc:sldMk cId="2804485322" sldId="2147374617"/>
        </pc:sldMkLst>
      </pc:sldChg>
      <pc:sldChg chg="addSp delSp modSp new mod modNotesTx">
        <pc:chgData name="Merethe Anette Ryen" userId="1a0d79ba-99a9-4ffc-bb02-a2067f6f93d6" providerId="ADAL" clId="{0140A284-68CD-4E4B-8887-3916AF825CAD}" dt="2022-09-14T13:19:45.220" v="6497" actId="20577"/>
        <pc:sldMkLst>
          <pc:docMk/>
          <pc:sldMk cId="2204501998" sldId="2147374618"/>
        </pc:sldMkLst>
      </pc:sldChg>
      <pc:sldChg chg="add del">
        <pc:chgData name="Merethe Anette Ryen" userId="1a0d79ba-99a9-4ffc-bb02-a2067f6f93d6" providerId="ADAL" clId="{0140A284-68CD-4E4B-8887-3916AF825CAD}" dt="2022-09-14T12:51:30.672" v="5993" actId="2696"/>
        <pc:sldMkLst>
          <pc:docMk/>
          <pc:sldMk cId="2327998515" sldId="2147374618"/>
        </pc:sldMkLst>
      </pc:sldChg>
      <pc:sldChg chg="delSp add del mod">
        <pc:chgData name="Merethe Anette Ryen" userId="1a0d79ba-99a9-4ffc-bb02-a2067f6f93d6" providerId="ADAL" clId="{0140A284-68CD-4E4B-8887-3916AF825CAD}" dt="2022-09-14T13:01:04.007" v="6006" actId="2696"/>
        <pc:sldMkLst>
          <pc:docMk/>
          <pc:sldMk cId="2410888849" sldId="2147374618"/>
        </pc:sldMkLst>
      </pc:sldChg>
      <pc:sldChg chg="addSp delSp modSp add mod modNotesTx">
        <pc:chgData name="Merethe Anette Ryen" userId="1a0d79ba-99a9-4ffc-bb02-a2067f6f93d6" providerId="ADAL" clId="{0140A284-68CD-4E4B-8887-3916AF825CAD}" dt="2022-10-04T13:07:33.236" v="20163" actId="14100"/>
        <pc:sldMkLst>
          <pc:docMk/>
          <pc:sldMk cId="112301591" sldId="2147374619"/>
        </pc:sldMkLst>
      </pc:sldChg>
      <pc:sldChg chg="addSp delSp modSp new mod">
        <pc:chgData name="Merethe Anette Ryen" userId="1a0d79ba-99a9-4ffc-bb02-a2067f6f93d6" providerId="ADAL" clId="{0140A284-68CD-4E4B-8887-3916AF825CAD}" dt="2022-09-15T10:12:18.599" v="6747" actId="20577"/>
        <pc:sldMkLst>
          <pc:docMk/>
          <pc:sldMk cId="2754562572" sldId="2147374620"/>
        </pc:sldMkLst>
      </pc:sldChg>
      <pc:sldChg chg="addSp delSp modSp new mod modAnim">
        <pc:chgData name="Merethe Anette Ryen" userId="1a0d79ba-99a9-4ffc-bb02-a2067f6f93d6" providerId="ADAL" clId="{0140A284-68CD-4E4B-8887-3916AF825CAD}" dt="2022-09-15T12:21:55.429" v="6763" actId="14100"/>
        <pc:sldMkLst>
          <pc:docMk/>
          <pc:sldMk cId="4205188481" sldId="2147374621"/>
        </pc:sldMkLst>
      </pc:sldChg>
      <pc:sldChg chg="modSp add mod">
        <pc:chgData name="Merethe Anette Ryen" userId="1a0d79ba-99a9-4ffc-bb02-a2067f6f93d6" providerId="ADAL" clId="{0140A284-68CD-4E4B-8887-3916AF825CAD}" dt="2022-10-07T12:53:20.949" v="21073" actId="20577"/>
        <pc:sldMkLst>
          <pc:docMk/>
          <pc:sldMk cId="107789224" sldId="2147374622"/>
        </pc:sldMkLst>
      </pc:sldChg>
      <pc:sldChg chg="addSp delSp modSp new mod modNotesTx">
        <pc:chgData name="Merethe Anette Ryen" userId="1a0d79ba-99a9-4ffc-bb02-a2067f6f93d6" providerId="ADAL" clId="{0140A284-68CD-4E4B-8887-3916AF825CAD}" dt="2022-10-04T09:33:38.381" v="16506" actId="20577"/>
        <pc:sldMkLst>
          <pc:docMk/>
          <pc:sldMk cId="2506162015" sldId="2147374623"/>
        </pc:sldMkLst>
      </pc:sldChg>
      <pc:sldChg chg="addSp delSp modSp new mod ord modClrScheme chgLayout">
        <pc:chgData name="Merethe Anette Ryen" userId="1a0d79ba-99a9-4ffc-bb02-a2067f6f93d6" providerId="ADAL" clId="{0140A284-68CD-4E4B-8887-3916AF825CAD}" dt="2022-09-19T10:48:33.151" v="9215" actId="1076"/>
        <pc:sldMkLst>
          <pc:docMk/>
          <pc:sldMk cId="279549406" sldId="2147374624"/>
        </pc:sldMkLst>
      </pc:sldChg>
      <pc:sldChg chg="modSp add mod">
        <pc:chgData name="Merethe Anette Ryen" userId="1a0d79ba-99a9-4ffc-bb02-a2067f6f93d6" providerId="ADAL" clId="{0140A284-68CD-4E4B-8887-3916AF825CAD}" dt="2022-09-19T09:21:30.081" v="8623" actId="20577"/>
        <pc:sldMkLst>
          <pc:docMk/>
          <pc:sldMk cId="3724777073" sldId="2147374625"/>
        </pc:sldMkLst>
      </pc:sldChg>
      <pc:sldChg chg="add">
        <pc:chgData name="Merethe Anette Ryen" userId="1a0d79ba-99a9-4ffc-bb02-a2067f6f93d6" providerId="ADAL" clId="{0140A284-68CD-4E4B-8887-3916AF825CAD}" dt="2022-09-19T09:21:36.838" v="8624"/>
        <pc:sldMkLst>
          <pc:docMk/>
          <pc:sldMk cId="407882438" sldId="2147374626"/>
        </pc:sldMkLst>
      </pc:sldChg>
      <pc:sldChg chg="addSp delSp modSp new mod">
        <pc:chgData name="Merethe Anette Ryen" userId="1a0d79ba-99a9-4ffc-bb02-a2067f6f93d6" providerId="ADAL" clId="{0140A284-68CD-4E4B-8887-3916AF825CAD}" dt="2022-09-19T09:24:23.525" v="8632" actId="14100"/>
        <pc:sldMkLst>
          <pc:docMk/>
          <pc:sldMk cId="4070136309" sldId="2147374627"/>
        </pc:sldMkLst>
      </pc:sldChg>
      <pc:sldChg chg="addSp delSp modSp new mod">
        <pc:chgData name="Merethe Anette Ryen" userId="1a0d79ba-99a9-4ffc-bb02-a2067f6f93d6" providerId="ADAL" clId="{0140A284-68CD-4E4B-8887-3916AF825CAD}" dt="2022-09-19T10:32:08.386" v="9036" actId="20577"/>
        <pc:sldMkLst>
          <pc:docMk/>
          <pc:sldMk cId="1375236701" sldId="2147374628"/>
        </pc:sldMkLst>
      </pc:sldChg>
      <pc:sldChg chg="addSp delSp modSp new mod modClrScheme chgLayout">
        <pc:chgData name="Merethe Anette Ryen" userId="1a0d79ba-99a9-4ffc-bb02-a2067f6f93d6" providerId="ADAL" clId="{0140A284-68CD-4E4B-8887-3916AF825CAD}" dt="2022-10-07T11:53:00.815" v="21033" actId="27636"/>
        <pc:sldMkLst>
          <pc:docMk/>
          <pc:sldMk cId="4116281161" sldId="2147374629"/>
        </pc:sldMkLst>
      </pc:sldChg>
      <pc:sldChg chg="delSp modSp add mod modNotesTx">
        <pc:chgData name="Merethe Anette Ryen" userId="1a0d79ba-99a9-4ffc-bb02-a2067f6f93d6" providerId="ADAL" clId="{0140A284-68CD-4E4B-8887-3916AF825CAD}" dt="2022-09-19T13:03:59.422" v="15595" actId="20577"/>
        <pc:sldMkLst>
          <pc:docMk/>
          <pc:sldMk cId="194641455" sldId="2147374630"/>
        </pc:sldMkLst>
      </pc:sldChg>
      <pc:sldChg chg="new del">
        <pc:chgData name="Merethe Anette Ryen" userId="1a0d79ba-99a9-4ffc-bb02-a2067f6f93d6" providerId="ADAL" clId="{0140A284-68CD-4E4B-8887-3916AF825CAD}" dt="2022-09-19T10:51:45.692" v="9230" actId="2696"/>
        <pc:sldMkLst>
          <pc:docMk/>
          <pc:sldMk cId="4244715229" sldId="2147374630"/>
        </pc:sldMkLst>
      </pc:sldChg>
      <pc:sldChg chg="add">
        <pc:chgData name="Merethe Anette Ryen" userId="1a0d79ba-99a9-4ffc-bb02-a2067f6f93d6" providerId="ADAL" clId="{0140A284-68CD-4E4B-8887-3916AF825CAD}" dt="2022-09-19T10:55:37.117" v="9458"/>
        <pc:sldMkLst>
          <pc:docMk/>
          <pc:sldMk cId="3187348827" sldId="2147374631"/>
        </pc:sldMkLst>
      </pc:sldChg>
      <pc:sldChg chg="add">
        <pc:chgData name="Merethe Anette Ryen" userId="1a0d79ba-99a9-4ffc-bb02-a2067f6f93d6" providerId="ADAL" clId="{0140A284-68CD-4E4B-8887-3916AF825CAD}" dt="2022-09-19T13:04:27.654" v="15596"/>
        <pc:sldMkLst>
          <pc:docMk/>
          <pc:sldMk cId="4087681143" sldId="2147374632"/>
        </pc:sldMkLst>
      </pc:sldChg>
      <pc:sldChg chg="add">
        <pc:chgData name="Merethe Anette Ryen" userId="1a0d79ba-99a9-4ffc-bb02-a2067f6f93d6" providerId="ADAL" clId="{0140A284-68CD-4E4B-8887-3916AF825CAD}" dt="2022-09-19T13:04:27.654" v="15596"/>
        <pc:sldMkLst>
          <pc:docMk/>
          <pc:sldMk cId="3634801818" sldId="2147374633"/>
        </pc:sldMkLst>
      </pc:sldChg>
      <pc:sldChg chg="modSp add mod">
        <pc:chgData name="Merethe Anette Ryen" userId="1a0d79ba-99a9-4ffc-bb02-a2067f6f93d6" providerId="ADAL" clId="{0140A284-68CD-4E4B-8887-3916AF825CAD}" dt="2022-10-07T13:07:25.924" v="21104" actId="20577"/>
        <pc:sldMkLst>
          <pc:docMk/>
          <pc:sldMk cId="3322718058" sldId="2147374634"/>
        </pc:sldMkLst>
      </pc:sldChg>
      <pc:sldChg chg="modSp add mod">
        <pc:chgData name="Merethe Anette Ryen" userId="1a0d79ba-99a9-4ffc-bb02-a2067f6f93d6" providerId="ADAL" clId="{0140A284-68CD-4E4B-8887-3916AF825CAD}" dt="2022-09-19T13:10:18.804" v="15966" actId="20577"/>
        <pc:sldMkLst>
          <pc:docMk/>
          <pc:sldMk cId="3259048086" sldId="2147374635"/>
        </pc:sldMkLst>
      </pc:sldChg>
      <pc:sldChg chg="addSp delSp modSp add mod">
        <pc:chgData name="Merethe Anette Ryen" userId="1a0d79ba-99a9-4ffc-bb02-a2067f6f93d6" providerId="ADAL" clId="{0140A284-68CD-4E4B-8887-3916AF825CAD}" dt="2022-09-19T13:17:12.290" v="16260" actId="255"/>
        <pc:sldMkLst>
          <pc:docMk/>
          <pc:sldMk cId="2052275884" sldId="2147374636"/>
        </pc:sldMkLst>
      </pc:sldChg>
      <pc:sldChg chg="addSp delSp modSp add mod">
        <pc:chgData name="Merethe Anette Ryen" userId="1a0d79ba-99a9-4ffc-bb02-a2067f6f93d6" providerId="ADAL" clId="{0140A284-68CD-4E4B-8887-3916AF825CAD}" dt="2022-10-04T09:04:48.777" v="16451" actId="1076"/>
        <pc:sldMkLst>
          <pc:docMk/>
          <pc:sldMk cId="3126760110" sldId="2147374637"/>
        </pc:sldMkLst>
      </pc:sldChg>
      <pc:sldChg chg="addSp delSp modSp new mod">
        <pc:chgData name="Merethe Anette Ryen" userId="1a0d79ba-99a9-4ffc-bb02-a2067f6f93d6" providerId="ADAL" clId="{0140A284-68CD-4E4B-8887-3916AF825CAD}" dt="2022-10-04T10:26:42.921" v="18573" actId="27636"/>
        <pc:sldMkLst>
          <pc:docMk/>
          <pc:sldMk cId="462757673" sldId="2147374638"/>
        </pc:sldMkLst>
      </pc:sldChg>
      <pc:sldChg chg="delSp modSp add mod ord">
        <pc:chgData name="Merethe Anette Ryen" userId="1a0d79ba-99a9-4ffc-bb02-a2067f6f93d6" providerId="ADAL" clId="{0140A284-68CD-4E4B-8887-3916AF825CAD}" dt="2022-10-04T13:03:03.878" v="19917" actId="20577"/>
        <pc:sldMkLst>
          <pc:docMk/>
          <pc:sldMk cId="343505999" sldId="2147374639"/>
        </pc:sldMkLst>
      </pc:sldChg>
      <pc:sldChg chg="addSp delSp modSp new mod">
        <pc:chgData name="Merethe Anette Ryen" userId="1a0d79ba-99a9-4ffc-bb02-a2067f6f93d6" providerId="ADAL" clId="{0140A284-68CD-4E4B-8887-3916AF825CAD}" dt="2022-10-04T13:03:54.492" v="19938" actId="20577"/>
        <pc:sldMkLst>
          <pc:docMk/>
          <pc:sldMk cId="2709794590" sldId="2147374640"/>
        </pc:sldMkLst>
      </pc:sldChg>
      <pc:sldChg chg="addSp delSp modSp add mod">
        <pc:chgData name="Merethe Anette Ryen" userId="1a0d79ba-99a9-4ffc-bb02-a2067f6f93d6" providerId="ADAL" clId="{0140A284-68CD-4E4B-8887-3916AF825CAD}" dt="2022-10-04T12:49:52.701" v="19272"/>
        <pc:sldMkLst>
          <pc:docMk/>
          <pc:sldMk cId="2648011462" sldId="2147374641"/>
        </pc:sldMkLst>
      </pc:sldChg>
      <pc:sldChg chg="addSp delSp modSp add mod">
        <pc:chgData name="Merethe Anette Ryen" userId="1a0d79ba-99a9-4ffc-bb02-a2067f6f93d6" providerId="ADAL" clId="{0140A284-68CD-4E4B-8887-3916AF825CAD}" dt="2022-10-04T12:38:29.418" v="18963"/>
        <pc:sldMkLst>
          <pc:docMk/>
          <pc:sldMk cId="152571960" sldId="2147374642"/>
        </pc:sldMkLst>
      </pc:sldChg>
      <pc:sldChg chg="addSp delSp modSp add mod">
        <pc:chgData name="Merethe Anette Ryen" userId="1a0d79ba-99a9-4ffc-bb02-a2067f6f93d6" providerId="ADAL" clId="{0140A284-68CD-4E4B-8887-3916AF825CAD}" dt="2022-10-04T12:41:02.807" v="18986" actId="207"/>
        <pc:sldMkLst>
          <pc:docMk/>
          <pc:sldMk cId="570542197" sldId="2147374643"/>
        </pc:sldMkLst>
      </pc:sldChg>
      <pc:sldChg chg="addSp delSp modSp add mod">
        <pc:chgData name="Merethe Anette Ryen" userId="1a0d79ba-99a9-4ffc-bb02-a2067f6f93d6" providerId="ADAL" clId="{0140A284-68CD-4E4B-8887-3916AF825CAD}" dt="2022-10-04T13:37:02.521" v="20879" actId="20577"/>
        <pc:sldMkLst>
          <pc:docMk/>
          <pc:sldMk cId="2556233506" sldId="2147374644"/>
        </pc:sldMkLst>
      </pc:sldChg>
      <pc:sldChg chg="add">
        <pc:chgData name="Merethe Anette Ryen" userId="1a0d79ba-99a9-4ffc-bb02-a2067f6f93d6" providerId="ADAL" clId="{0140A284-68CD-4E4B-8887-3916AF825CAD}" dt="2022-10-04T13:13:00.302" v="20190"/>
        <pc:sldMkLst>
          <pc:docMk/>
          <pc:sldMk cId="4162355840" sldId="2147374645"/>
        </pc:sldMkLst>
      </pc:sldChg>
      <pc:sldChg chg="addSp delSp modSp add mod">
        <pc:chgData name="Merethe Anette Ryen" userId="1a0d79ba-99a9-4ffc-bb02-a2067f6f93d6" providerId="ADAL" clId="{0140A284-68CD-4E4B-8887-3916AF825CAD}" dt="2022-10-04T14:18:38.618" v="20887" actId="1076"/>
        <pc:sldMkLst>
          <pc:docMk/>
          <pc:sldMk cId="1042000872" sldId="2147374646"/>
        </pc:sldMkLst>
      </pc:sldChg>
      <pc:sldChg chg="new del">
        <pc:chgData name="Merethe Anette Ryen" userId="1a0d79ba-99a9-4ffc-bb02-a2067f6f93d6" providerId="ADAL" clId="{0140A284-68CD-4E4B-8887-3916AF825CAD}" dt="2022-10-05T13:38:51.042" v="20889" actId="2696"/>
        <pc:sldMkLst>
          <pc:docMk/>
          <pc:sldMk cId="1531647000" sldId="2147374647"/>
        </pc:sldMkLst>
      </pc:sldChg>
      <pc:sldChg chg="addSp modSp add mod">
        <pc:chgData name="Merethe Anette Ryen" userId="1a0d79ba-99a9-4ffc-bb02-a2067f6f93d6" providerId="ADAL" clId="{0140A284-68CD-4E4B-8887-3916AF825CAD}" dt="2022-10-05T13:39:59.374" v="20925" actId="1076"/>
        <pc:sldMkLst>
          <pc:docMk/>
          <pc:sldMk cId="2101900747" sldId="2147374647"/>
        </pc:sldMkLst>
      </pc:sldChg>
      <pc:sldChg chg="add mod modShow">
        <pc:chgData name="Merethe Anette Ryen" userId="1a0d79ba-99a9-4ffc-bb02-a2067f6f93d6" providerId="ADAL" clId="{0140A284-68CD-4E4B-8887-3916AF825CAD}" dt="2022-10-07T12:09:57.991" v="21035" actId="729"/>
        <pc:sldMkLst>
          <pc:docMk/>
          <pc:sldMk cId="42334342" sldId="2147374648"/>
        </pc:sldMkLst>
      </pc:sldChg>
      <pc:sldChg chg="add">
        <pc:chgData name="Merethe Anette Ryen" userId="1a0d79ba-99a9-4ffc-bb02-a2067f6f93d6" providerId="ADAL" clId="{0140A284-68CD-4E4B-8887-3916AF825CAD}" dt="2022-10-07T12:11:56.890" v="21036"/>
        <pc:sldMkLst>
          <pc:docMk/>
          <pc:sldMk cId="883103009" sldId="2147374649"/>
        </pc:sldMkLst>
      </pc:sldChg>
      <pc:sldChg chg="modSp new mod">
        <pc:chgData name="Merethe Anette Ryen" userId="1a0d79ba-99a9-4ffc-bb02-a2067f6f93d6" providerId="ADAL" clId="{0140A284-68CD-4E4B-8887-3916AF825CAD}" dt="2022-10-07T13:32:13.544" v="21158" actId="20577"/>
        <pc:sldMkLst>
          <pc:docMk/>
          <pc:sldMk cId="1827087532" sldId="2147374650"/>
        </pc:sldMkLst>
      </pc:sldChg>
      <pc:sldChg chg="modSp add mod modNotesTx">
        <pc:chgData name="Merethe Anette Ryen" userId="1a0d79ba-99a9-4ffc-bb02-a2067f6f93d6" providerId="ADAL" clId="{0140A284-68CD-4E4B-8887-3916AF825CAD}" dt="2022-10-07T13:41:43.808" v="21286"/>
        <pc:sldMkLst>
          <pc:docMk/>
          <pc:sldMk cId="4034348640" sldId="2147374651"/>
        </pc:sldMkLst>
      </pc:sldChg>
      <pc:sldChg chg="modSp add mod">
        <pc:chgData name="Merethe Anette Ryen" userId="1a0d79ba-99a9-4ffc-bb02-a2067f6f93d6" providerId="ADAL" clId="{0140A284-68CD-4E4B-8887-3916AF825CAD}" dt="2022-10-07T13:39:52.759" v="21275" actId="27636"/>
        <pc:sldMkLst>
          <pc:docMk/>
          <pc:sldMk cId="192417159" sldId="2147374652"/>
        </pc:sldMkLst>
      </pc:sldChg>
      <pc:sldChg chg="modSp add mod ord">
        <pc:chgData name="Merethe Anette Ryen" userId="1a0d79ba-99a9-4ffc-bb02-a2067f6f93d6" providerId="ADAL" clId="{0140A284-68CD-4E4B-8887-3916AF825CAD}" dt="2022-10-07T13:43:40.357" v="21297" actId="2711"/>
        <pc:sldMkLst>
          <pc:docMk/>
          <pc:sldMk cId="3369574473" sldId="2147374653"/>
        </pc:sldMkLst>
      </pc:sldChg>
      <pc:sldChg chg="modSp add mod">
        <pc:chgData name="Merethe Anette Ryen" userId="1a0d79ba-99a9-4ffc-bb02-a2067f6f93d6" providerId="ADAL" clId="{0140A284-68CD-4E4B-8887-3916AF825CAD}" dt="2022-10-07T13:43:23.922" v="21296" actId="255"/>
        <pc:sldMkLst>
          <pc:docMk/>
          <pc:sldMk cId="2862011959" sldId="2147374654"/>
        </pc:sldMkLst>
      </pc:sldChg>
    </pc:docChg>
  </pc:docChgLst>
  <pc:docChgLst>
    <pc:chgData name="Merethe Anette Ryen" userId="S::merethear@uia.no::1a0d79ba-99a9-4ffc-bb02-a2067f6f93d6" providerId="AD" clId="Web-{F3C5D9FA-EC8C-4E9A-8E1B-D595D20E3642}"/>
    <pc:docChg chg="addSld modMainMaster modSection">
      <pc:chgData name="Merethe Anette Ryen" userId="S::merethear@uia.no::1a0d79ba-99a9-4ffc-bb02-a2067f6f93d6" providerId="AD" clId="Web-{F3C5D9FA-EC8C-4E9A-8E1B-D595D20E3642}" dt="2023-07-19T12:17:48.712" v="0"/>
      <pc:docMkLst>
        <pc:docMk/>
      </pc:docMkLst>
      <pc:sldChg chg="add">
        <pc:chgData name="Merethe Anette Ryen" userId="S::merethear@uia.no::1a0d79ba-99a9-4ffc-bb02-a2067f6f93d6" providerId="AD" clId="Web-{F3C5D9FA-EC8C-4E9A-8E1B-D595D20E3642}" dt="2023-07-19T12:17:48.712" v="0"/>
        <pc:sldMkLst>
          <pc:docMk/>
          <pc:sldMk cId="4242337289" sldId="2147374790"/>
        </pc:sldMkLst>
      </pc:sldChg>
      <pc:sldMasterChg chg="modSldLayout">
        <pc:chgData name="Merethe Anette Ryen" userId="S::merethear@uia.no::1a0d79ba-99a9-4ffc-bb02-a2067f6f93d6" providerId="AD" clId="Web-{F3C5D9FA-EC8C-4E9A-8E1B-D595D20E3642}" dt="2023-07-19T12:17:48.712" v="0"/>
        <pc:sldMasterMkLst>
          <pc:docMk/>
          <pc:sldMasterMk cId="1085371089" sldId="2147483665"/>
        </pc:sldMasterMkLst>
        <pc:sldLayoutChg chg="replId">
          <pc:chgData name="Merethe Anette Ryen" userId="S::merethear@uia.no::1a0d79ba-99a9-4ffc-bb02-a2067f6f93d6" providerId="AD" clId="Web-{F3C5D9FA-EC8C-4E9A-8E1B-D595D20E3642}" dt="2023-07-19T12:17:48.712" v="0"/>
          <pc:sldLayoutMkLst>
            <pc:docMk/>
            <pc:sldMasterMk cId="1085371089" sldId="2147483665"/>
            <pc:sldLayoutMk cId="3112125936" sldId="2147483797"/>
          </pc:sldLayoutMkLst>
        </pc:sldLayoutChg>
        <pc:sldLayoutChg chg="replId">
          <pc:chgData name="Merethe Anette Ryen" userId="S::merethear@uia.no::1a0d79ba-99a9-4ffc-bb02-a2067f6f93d6" providerId="AD" clId="Web-{F3C5D9FA-EC8C-4E9A-8E1B-D595D20E3642}" dt="2023-07-19T12:17:48.712" v="0"/>
          <pc:sldLayoutMkLst>
            <pc:docMk/>
            <pc:sldMasterMk cId="1085371089" sldId="2147483665"/>
            <pc:sldLayoutMk cId="3549790957" sldId="2147483798"/>
          </pc:sldLayoutMkLst>
        </pc:sldLayoutChg>
      </pc:sldMasterChg>
      <pc:sldMasterChg chg="modSldLayout">
        <pc:chgData name="Merethe Anette Ryen" userId="S::merethear@uia.no::1a0d79ba-99a9-4ffc-bb02-a2067f6f93d6" providerId="AD" clId="Web-{F3C5D9FA-EC8C-4E9A-8E1B-D595D20E3642}" dt="2023-07-19T12:17:48.712" v="0"/>
        <pc:sldMasterMkLst>
          <pc:docMk/>
          <pc:sldMasterMk cId="1025947034" sldId="2147483723"/>
        </pc:sldMasterMkLst>
        <pc:sldLayoutChg chg="replId">
          <pc:chgData name="Merethe Anette Ryen" userId="S::merethear@uia.no::1a0d79ba-99a9-4ffc-bb02-a2067f6f93d6" providerId="AD" clId="Web-{F3C5D9FA-EC8C-4E9A-8E1B-D595D20E3642}" dt="2023-07-19T12:17:48.712" v="0"/>
          <pc:sldLayoutMkLst>
            <pc:docMk/>
            <pc:sldMasterMk cId="1025947034" sldId="2147483723"/>
            <pc:sldLayoutMk cId="2720802579" sldId="2147483796"/>
          </pc:sldLayoutMkLst>
        </pc:sldLayoutChg>
      </pc:sldMasterChg>
    </pc:docChg>
  </pc:docChgLst>
  <pc:docChgLst>
    <pc:chgData name="Merethe Anette Ryen" userId="S::merethear@uia.no::1a0d79ba-99a9-4ffc-bb02-a2067f6f93d6" providerId="AD" clId="Web-{CAAD6FAF-2915-4FD0-8DBB-0D504DEF26F0}"/>
    <pc:docChg chg="addSld delSld modSld sldOrd modSection">
      <pc:chgData name="Merethe Anette Ryen" userId="S::merethear@uia.no::1a0d79ba-99a9-4ffc-bb02-a2067f6f93d6" providerId="AD" clId="Web-{CAAD6FAF-2915-4FD0-8DBB-0D504DEF26F0}" dt="2023-02-22T14:15:13.234" v="1263" actId="20577"/>
      <pc:docMkLst>
        <pc:docMk/>
      </pc:docMkLst>
      <pc:sldChg chg="addSp delSp modSp ord modNotes">
        <pc:chgData name="Merethe Anette Ryen" userId="S::merethear@uia.no::1a0d79ba-99a9-4ffc-bb02-a2067f6f93d6" providerId="AD" clId="Web-{CAAD6FAF-2915-4FD0-8DBB-0D504DEF26F0}" dt="2023-02-22T14:05:53.366" v="1224" actId="20577"/>
        <pc:sldMkLst>
          <pc:docMk/>
          <pc:sldMk cId="2136285320" sldId="2147374753"/>
        </pc:sldMkLst>
      </pc:sldChg>
      <pc:sldChg chg="addSp delSp modSp add replId">
        <pc:chgData name="Merethe Anette Ryen" userId="S::merethear@uia.no::1a0d79ba-99a9-4ffc-bb02-a2067f6f93d6" providerId="AD" clId="Web-{CAAD6FAF-2915-4FD0-8DBB-0D504DEF26F0}" dt="2023-02-22T13:36:14.794" v="1044" actId="20577"/>
        <pc:sldMkLst>
          <pc:docMk/>
          <pc:sldMk cId="1172698627" sldId="2147374754"/>
        </pc:sldMkLst>
      </pc:sldChg>
      <pc:sldChg chg="addSp delSp modSp add ord replId">
        <pc:chgData name="Merethe Anette Ryen" userId="S::merethear@uia.no::1a0d79ba-99a9-4ffc-bb02-a2067f6f93d6" providerId="AD" clId="Web-{CAAD6FAF-2915-4FD0-8DBB-0D504DEF26F0}" dt="2023-02-22T12:48:41.706" v="567" actId="1076"/>
        <pc:sldMkLst>
          <pc:docMk/>
          <pc:sldMk cId="1300779492" sldId="2147374755"/>
        </pc:sldMkLst>
      </pc:sldChg>
      <pc:sldChg chg="add del replId">
        <pc:chgData name="Merethe Anette Ryen" userId="S::merethear@uia.no::1a0d79ba-99a9-4ffc-bb02-a2067f6f93d6" providerId="AD" clId="Web-{CAAD6FAF-2915-4FD0-8DBB-0D504DEF26F0}" dt="2023-02-22T12:45:27.750" v="523"/>
        <pc:sldMkLst>
          <pc:docMk/>
          <pc:sldMk cId="2818052224" sldId="2147374756"/>
        </pc:sldMkLst>
      </pc:sldChg>
      <pc:sldChg chg="delSp modSp add replId">
        <pc:chgData name="Merethe Anette Ryen" userId="S::merethear@uia.no::1a0d79ba-99a9-4ffc-bb02-a2067f6f93d6" providerId="AD" clId="Web-{CAAD6FAF-2915-4FD0-8DBB-0D504DEF26F0}" dt="2023-02-22T14:15:13.234" v="1263" actId="20577"/>
        <pc:sldMkLst>
          <pc:docMk/>
          <pc:sldMk cId="3282599951" sldId="2147374756"/>
        </pc:sldMkLst>
      </pc:sldChg>
    </pc:docChg>
  </pc:docChgLst>
  <pc:docChgLst>
    <pc:chgData name="Merethe Anette Ryen" userId="S::merethear@uia.no::1a0d79ba-99a9-4ffc-bb02-a2067f6f93d6" providerId="AD" clId="Web-{8C7C7098-CB9D-4E01-B062-624243F30355}"/>
    <pc:docChg chg="sldOrd">
      <pc:chgData name="Merethe Anette Ryen" userId="S::merethear@uia.no::1a0d79ba-99a9-4ffc-bb02-a2067f6f93d6" providerId="AD" clId="Web-{8C7C7098-CB9D-4E01-B062-624243F30355}" dt="2024-06-12T09:21:16.609" v="0"/>
      <pc:docMkLst>
        <pc:docMk/>
      </pc:docMkLst>
      <pc:sldChg chg="ord">
        <pc:chgData name="Merethe Anette Ryen" userId="S::merethear@uia.no::1a0d79ba-99a9-4ffc-bb02-a2067f6f93d6" providerId="AD" clId="Web-{8C7C7098-CB9D-4E01-B062-624243F30355}" dt="2024-06-12T09:21:16.609" v="0"/>
        <pc:sldMkLst>
          <pc:docMk/>
          <pc:sldMk cId="2653381868" sldId="2147374801"/>
        </pc:sldMkLst>
      </pc:sldChg>
    </pc:docChg>
  </pc:docChgLst>
  <pc:docChgLst>
    <pc:chgData name="Merethe Anette Ryen" userId="S::merethear@uia.no::1a0d79ba-99a9-4ffc-bb02-a2067f6f93d6" providerId="AD" clId="Web-{4EEC75C5-5A94-463B-8F54-3B62AC36FE3F}"/>
    <pc:docChg chg="addSld modSection">
      <pc:chgData name="Merethe Anette Ryen" userId="S::merethear@uia.no::1a0d79ba-99a9-4ffc-bb02-a2067f6f93d6" providerId="AD" clId="Web-{4EEC75C5-5A94-463B-8F54-3B62AC36FE3F}" dt="2023-07-19T12:30:42.413" v="1"/>
      <pc:docMkLst>
        <pc:docMk/>
      </pc:docMkLst>
      <pc:sldChg chg="add">
        <pc:chgData name="Merethe Anette Ryen" userId="S::merethear@uia.no::1a0d79ba-99a9-4ffc-bb02-a2067f6f93d6" providerId="AD" clId="Web-{4EEC75C5-5A94-463B-8F54-3B62AC36FE3F}" dt="2023-07-19T12:30:42.335" v="0"/>
        <pc:sldMkLst>
          <pc:docMk/>
          <pc:sldMk cId="3781419074" sldId="2147374795"/>
        </pc:sldMkLst>
      </pc:sldChg>
      <pc:sldChg chg="add">
        <pc:chgData name="Merethe Anette Ryen" userId="S::merethear@uia.no::1a0d79ba-99a9-4ffc-bb02-a2067f6f93d6" providerId="AD" clId="Web-{4EEC75C5-5A94-463B-8F54-3B62AC36FE3F}" dt="2023-07-19T12:30:42.413" v="1"/>
        <pc:sldMkLst>
          <pc:docMk/>
          <pc:sldMk cId="352767079" sldId="2147374796"/>
        </pc:sldMkLst>
      </pc:sldChg>
    </pc:docChg>
  </pc:docChgLst>
  <pc:docChgLst>
    <pc:chgData name="Merethe Anette Ryen" userId="S::merethear@uia.no::1a0d79ba-99a9-4ffc-bb02-a2067f6f93d6" providerId="AD" clId="Web-{55781ECE-76B2-4B2D-8822-A1EC42EF6B44}"/>
    <pc:docChg chg="addSld sldOrd modSection">
      <pc:chgData name="Merethe Anette Ryen" userId="S::merethear@uia.no::1a0d79ba-99a9-4ffc-bb02-a2067f6f93d6" providerId="AD" clId="Web-{55781ECE-76B2-4B2D-8822-A1EC42EF6B44}" dt="2023-07-19T08:06:29.701" v="2"/>
      <pc:docMkLst>
        <pc:docMk/>
      </pc:docMkLst>
      <pc:sldChg chg="add ord">
        <pc:chgData name="Merethe Anette Ryen" userId="S::merethear@uia.no::1a0d79ba-99a9-4ffc-bb02-a2067f6f93d6" providerId="AD" clId="Web-{55781ECE-76B2-4B2D-8822-A1EC42EF6B44}" dt="2023-07-19T08:05:44.013" v="1"/>
        <pc:sldMkLst>
          <pc:docMk/>
          <pc:sldMk cId="4276704890" sldId="2147374788"/>
        </pc:sldMkLst>
      </pc:sldChg>
      <pc:sldChg chg="add">
        <pc:chgData name="Merethe Anette Ryen" userId="S::merethear@uia.no::1a0d79ba-99a9-4ffc-bb02-a2067f6f93d6" providerId="AD" clId="Web-{55781ECE-76B2-4B2D-8822-A1EC42EF6B44}" dt="2023-07-19T08:06:29.701" v="2"/>
        <pc:sldMkLst>
          <pc:docMk/>
          <pc:sldMk cId="1473054025" sldId="2147374789"/>
        </pc:sldMkLst>
      </pc:sldChg>
    </pc:docChg>
  </pc:docChgLst>
  <pc:docChgLst>
    <pc:chgData name="Merethe Anette Ryen" userId="1a0d79ba-99a9-4ffc-bb02-a2067f6f93d6" providerId="ADAL" clId="{CD3ED164-FA48-46B9-8168-72469AF7AA29}"/>
    <pc:docChg chg="undo redo custSel addSld delSld modSld">
      <pc:chgData name="Merethe Anette Ryen" userId="1a0d79ba-99a9-4ffc-bb02-a2067f6f93d6" providerId="ADAL" clId="{CD3ED164-FA48-46B9-8168-72469AF7AA29}" dt="2022-04-04T09:41:36.608" v="4314" actId="20577"/>
      <pc:docMkLst>
        <pc:docMk/>
      </pc:docMkLst>
      <pc:sldChg chg="modSp mod">
        <pc:chgData name="Merethe Anette Ryen" userId="1a0d79ba-99a9-4ffc-bb02-a2067f6f93d6" providerId="ADAL" clId="{CD3ED164-FA48-46B9-8168-72469AF7AA29}" dt="2022-04-04T09:11:06.078" v="3364" actId="20577"/>
        <pc:sldMkLst>
          <pc:docMk/>
          <pc:sldMk cId="1369826454" sldId="621"/>
        </pc:sldMkLst>
      </pc:sldChg>
      <pc:sldChg chg="modNotesTx">
        <pc:chgData name="Merethe Anette Ryen" userId="1a0d79ba-99a9-4ffc-bb02-a2067f6f93d6" providerId="ADAL" clId="{CD3ED164-FA48-46B9-8168-72469AF7AA29}" dt="2022-04-04T09:29:26.764" v="4061" actId="20577"/>
        <pc:sldMkLst>
          <pc:docMk/>
          <pc:sldMk cId="2732021727" sldId="633"/>
        </pc:sldMkLst>
      </pc:sldChg>
      <pc:sldChg chg="modSp mod">
        <pc:chgData name="Merethe Anette Ryen" userId="1a0d79ba-99a9-4ffc-bb02-a2067f6f93d6" providerId="ADAL" clId="{CD3ED164-FA48-46B9-8168-72469AF7AA29}" dt="2022-04-04T09:41:36.608" v="4314" actId="20577"/>
        <pc:sldMkLst>
          <pc:docMk/>
          <pc:sldMk cId="4232647976" sldId="636"/>
        </pc:sldMkLst>
      </pc:sldChg>
      <pc:sldChg chg="modSp mod modAnim modNotesTx">
        <pc:chgData name="Merethe Anette Ryen" userId="1a0d79ba-99a9-4ffc-bb02-a2067f6f93d6" providerId="ADAL" clId="{CD3ED164-FA48-46B9-8168-72469AF7AA29}" dt="2022-04-04T09:28:13.378" v="3795" actId="20577"/>
        <pc:sldMkLst>
          <pc:docMk/>
          <pc:sldMk cId="3444337606" sldId="637"/>
        </pc:sldMkLst>
      </pc:sldChg>
      <pc:sldChg chg="modSp mod">
        <pc:chgData name="Merethe Anette Ryen" userId="1a0d79ba-99a9-4ffc-bb02-a2067f6f93d6" providerId="ADAL" clId="{CD3ED164-FA48-46B9-8168-72469AF7AA29}" dt="2022-03-28T11:25:35.294" v="1639" actId="20577"/>
        <pc:sldMkLst>
          <pc:docMk/>
          <pc:sldMk cId="15618543" sldId="642"/>
        </pc:sldMkLst>
      </pc:sldChg>
      <pc:sldChg chg="modSp mod">
        <pc:chgData name="Merethe Anette Ryen" userId="1a0d79ba-99a9-4ffc-bb02-a2067f6f93d6" providerId="ADAL" clId="{CD3ED164-FA48-46B9-8168-72469AF7AA29}" dt="2022-04-04T09:17:24.122" v="3630" actId="108"/>
        <pc:sldMkLst>
          <pc:docMk/>
          <pc:sldMk cId="687476664" sldId="644"/>
        </pc:sldMkLst>
      </pc:sldChg>
      <pc:sldChg chg="mod modShow">
        <pc:chgData name="Merethe Anette Ryen" userId="1a0d79ba-99a9-4ffc-bb02-a2067f6f93d6" providerId="ADAL" clId="{CD3ED164-FA48-46B9-8168-72469AF7AA29}" dt="2022-03-25T10:48:00.300" v="0" actId="729"/>
        <pc:sldMkLst>
          <pc:docMk/>
          <pc:sldMk cId="3666750332" sldId="651"/>
        </pc:sldMkLst>
      </pc:sldChg>
      <pc:sldChg chg="addSp delSp modSp add mod delAnim modNotesTx">
        <pc:chgData name="Merethe Anette Ryen" userId="1a0d79ba-99a9-4ffc-bb02-a2067f6f93d6" providerId="ADAL" clId="{CD3ED164-FA48-46B9-8168-72469AF7AA29}" dt="2022-04-04T09:13:41.548" v="3434" actId="1076"/>
        <pc:sldMkLst>
          <pc:docMk/>
          <pc:sldMk cId="910242368" sldId="652"/>
        </pc:sldMkLst>
      </pc:sldChg>
      <pc:sldChg chg="new del">
        <pc:chgData name="Merethe Anette Ryen" userId="1a0d79ba-99a9-4ffc-bb02-a2067f6f93d6" providerId="ADAL" clId="{CD3ED164-FA48-46B9-8168-72469AF7AA29}" dt="2022-04-04T07:41:27.287" v="2995" actId="2696"/>
        <pc:sldMkLst>
          <pc:docMk/>
          <pc:sldMk cId="3018179679" sldId="653"/>
        </pc:sldMkLst>
      </pc:sldChg>
    </pc:docChg>
  </pc:docChgLst>
  <pc:docChgLst>
    <pc:chgData name="Merethe Anette Ryen" userId="S::merethear@uia.no::1a0d79ba-99a9-4ffc-bb02-a2067f6f93d6" providerId="AD" clId="Web-{4B783EEE-354A-4EB4-BA65-7213D142EB29}"/>
    <pc:docChg chg="modSld">
      <pc:chgData name="Merethe Anette Ryen" userId="S::merethear@uia.no::1a0d79ba-99a9-4ffc-bb02-a2067f6f93d6" providerId="AD" clId="Web-{4B783EEE-354A-4EB4-BA65-7213D142EB29}" dt="2023-06-01T08:33:33.305" v="11" actId="20577"/>
      <pc:docMkLst>
        <pc:docMk/>
      </pc:docMkLst>
      <pc:sldChg chg="modSp">
        <pc:chgData name="Merethe Anette Ryen" userId="S::merethear@uia.no::1a0d79ba-99a9-4ffc-bb02-a2067f6f93d6" providerId="AD" clId="Web-{4B783EEE-354A-4EB4-BA65-7213D142EB29}" dt="2023-06-01T08:33:33.305" v="11" actId="20577"/>
        <pc:sldMkLst>
          <pc:docMk/>
          <pc:sldMk cId="3763962846" sldId="2147374741"/>
        </pc:sldMkLst>
      </pc:sldChg>
      <pc:sldChg chg="modSp">
        <pc:chgData name="Merethe Anette Ryen" userId="S::merethear@uia.no::1a0d79ba-99a9-4ffc-bb02-a2067f6f93d6" providerId="AD" clId="Web-{4B783EEE-354A-4EB4-BA65-7213D142EB29}" dt="2023-06-01T08:33:17.648" v="6" actId="20577"/>
        <pc:sldMkLst>
          <pc:docMk/>
          <pc:sldMk cId="2963479867" sldId="2147374778"/>
        </pc:sldMkLst>
      </pc:sldChg>
    </pc:docChg>
  </pc:docChgLst>
  <pc:docChgLst>
    <pc:chgData name="Merethe Anette Ryen" userId="S::merethear@uia.no::1a0d79ba-99a9-4ffc-bb02-a2067f6f93d6" providerId="AD" clId="Web-{C5418CEA-87F5-4E72-98AD-A1C4936442B0}"/>
    <pc:docChg chg="modSld">
      <pc:chgData name="Merethe Anette Ryen" userId="S::merethear@uia.no::1a0d79ba-99a9-4ffc-bb02-a2067f6f93d6" providerId="AD" clId="Web-{C5418CEA-87F5-4E72-98AD-A1C4936442B0}" dt="2022-04-20T11:13:16.212" v="2" actId="1076"/>
      <pc:docMkLst>
        <pc:docMk/>
      </pc:docMkLst>
      <pc:sldChg chg="modSp">
        <pc:chgData name="Merethe Anette Ryen" userId="S::merethear@uia.no::1a0d79ba-99a9-4ffc-bb02-a2067f6f93d6" providerId="AD" clId="Web-{C5418CEA-87F5-4E72-98AD-A1C4936442B0}" dt="2022-04-20T11:12:51.085" v="1" actId="20577"/>
        <pc:sldMkLst>
          <pc:docMk/>
          <pc:sldMk cId="4173127001" sldId="578"/>
        </pc:sldMkLst>
      </pc:sldChg>
      <pc:sldChg chg="modSp">
        <pc:chgData name="Merethe Anette Ryen" userId="S::merethear@uia.no::1a0d79ba-99a9-4ffc-bb02-a2067f6f93d6" providerId="AD" clId="Web-{C5418CEA-87F5-4E72-98AD-A1C4936442B0}" dt="2022-04-20T11:13:16.212" v="2" actId="1076"/>
        <pc:sldMkLst>
          <pc:docMk/>
          <pc:sldMk cId="328872054" sldId="635"/>
        </pc:sldMkLst>
      </pc:sldChg>
    </pc:docChg>
  </pc:docChgLst>
  <pc:docChgLst>
    <pc:chgData name="Merethe Anette Ryen" userId="S::merethear@uia.no::1a0d79ba-99a9-4ffc-bb02-a2067f6f93d6" providerId="AD" clId="Web-{D3A25081-D186-45CF-940B-F91C881114E3}"/>
    <pc:docChg chg="addSld delSld modSld sldOrd modSection">
      <pc:chgData name="Merethe Anette Ryen" userId="S::merethear@uia.no::1a0d79ba-99a9-4ffc-bb02-a2067f6f93d6" providerId="AD" clId="Web-{D3A25081-D186-45CF-940B-F91C881114E3}" dt="2023-07-19T12:22:56.875" v="7"/>
      <pc:docMkLst>
        <pc:docMk/>
      </pc:docMkLst>
      <pc:sldChg chg="modSp">
        <pc:chgData name="Merethe Anette Ryen" userId="S::merethear@uia.no::1a0d79ba-99a9-4ffc-bb02-a2067f6f93d6" providerId="AD" clId="Web-{D3A25081-D186-45CF-940B-F91C881114E3}" dt="2023-07-19T12:22:54.125" v="6" actId="20577"/>
        <pc:sldMkLst>
          <pc:docMk/>
          <pc:sldMk cId="1473054025" sldId="2147374789"/>
        </pc:sldMkLst>
      </pc:sldChg>
      <pc:sldChg chg="add del ord">
        <pc:chgData name="Merethe Anette Ryen" userId="S::merethear@uia.no::1a0d79ba-99a9-4ffc-bb02-a2067f6f93d6" providerId="AD" clId="Web-{D3A25081-D186-45CF-940B-F91C881114E3}" dt="2023-07-19T12:22:56.875" v="7"/>
        <pc:sldMkLst>
          <pc:docMk/>
          <pc:sldMk cId="1747252529" sldId="2147374791"/>
        </pc:sldMkLst>
      </pc:sldChg>
      <pc:sldChg chg="add">
        <pc:chgData name="Merethe Anette Ryen" userId="S::merethear@uia.no::1a0d79ba-99a9-4ffc-bb02-a2067f6f93d6" providerId="AD" clId="Web-{D3A25081-D186-45CF-940B-F91C881114E3}" dt="2023-07-19T12:22:14.780" v="1"/>
        <pc:sldMkLst>
          <pc:docMk/>
          <pc:sldMk cId="373699388" sldId="2147374792"/>
        </pc:sldMkLst>
      </pc:sldChg>
    </pc:docChg>
  </pc:docChgLst>
  <pc:docChgLst>
    <pc:chgData name="Merethe Anette Ryen" userId="S::merethear@uia.no::1a0d79ba-99a9-4ffc-bb02-a2067f6f93d6" providerId="AD" clId="Web-{5A241B09-26D8-4160-86F2-8BCEE0EA23A6}"/>
    <pc:docChg chg="addSld sldOrd modSection">
      <pc:chgData name="Merethe Anette Ryen" userId="S::merethear@uia.no::1a0d79ba-99a9-4ffc-bb02-a2067f6f93d6" providerId="AD" clId="Web-{5A241B09-26D8-4160-86F2-8BCEE0EA23A6}" dt="2023-09-15T09:45:55.682" v="7"/>
      <pc:docMkLst>
        <pc:docMk/>
      </pc:docMkLst>
      <pc:sldChg chg="ord">
        <pc:chgData name="Merethe Anette Ryen" userId="S::merethear@uia.no::1a0d79ba-99a9-4ffc-bb02-a2067f6f93d6" providerId="AD" clId="Web-{5A241B09-26D8-4160-86F2-8BCEE0EA23A6}" dt="2023-09-15T09:45:50.713" v="6"/>
        <pc:sldMkLst>
          <pc:docMk/>
          <pc:sldMk cId="3102657866" sldId="2147374802"/>
        </pc:sldMkLst>
      </pc:sldChg>
      <pc:sldChg chg="add ord">
        <pc:chgData name="Merethe Anette Ryen" userId="S::merethear@uia.no::1a0d79ba-99a9-4ffc-bb02-a2067f6f93d6" providerId="AD" clId="Web-{5A241B09-26D8-4160-86F2-8BCEE0EA23A6}" dt="2023-09-15T09:45:55.682" v="7"/>
        <pc:sldMkLst>
          <pc:docMk/>
          <pc:sldMk cId="3535660268" sldId="2147374820"/>
        </pc:sldMkLst>
      </pc:sldChg>
    </pc:docChg>
  </pc:docChgLst>
  <pc:docChgLst>
    <pc:chgData name="Merethe Anette Ryen" userId="S::merethear@uia.no::1a0d79ba-99a9-4ffc-bb02-a2067f6f93d6" providerId="AD" clId="Web-{4B622EC9-B707-49ED-BAA1-23BF142BB0C4}"/>
    <pc:docChg chg="addSld delSld modSection">
      <pc:chgData name="Merethe Anette Ryen" userId="S::merethear@uia.no::1a0d79ba-99a9-4ffc-bb02-a2067f6f93d6" providerId="AD" clId="Web-{4B622EC9-B707-49ED-BAA1-23BF142BB0C4}" dt="2023-09-14T09:21:19.819" v="3"/>
      <pc:docMkLst>
        <pc:docMk/>
      </pc:docMkLst>
      <pc:sldChg chg="add">
        <pc:chgData name="Merethe Anette Ryen" userId="S::merethear@uia.no::1a0d79ba-99a9-4ffc-bb02-a2067f6f93d6" providerId="AD" clId="Web-{4B622EC9-B707-49ED-BAA1-23BF142BB0C4}" dt="2023-09-14T09:21:15.476" v="0"/>
        <pc:sldMkLst>
          <pc:docMk/>
          <pc:sldMk cId="4271150381" sldId="2147374818"/>
        </pc:sldMkLst>
      </pc:sldChg>
      <pc:sldChg chg="add">
        <pc:chgData name="Merethe Anette Ryen" userId="S::merethear@uia.no::1a0d79ba-99a9-4ffc-bb02-a2067f6f93d6" providerId="AD" clId="Web-{4B622EC9-B707-49ED-BAA1-23BF142BB0C4}" dt="2023-09-14T09:21:15.835" v="1"/>
        <pc:sldMkLst>
          <pc:docMk/>
          <pc:sldMk cId="1351872084" sldId="2147374819"/>
        </pc:sldMkLst>
      </pc:sldChg>
      <pc:sldChg chg="add del">
        <pc:chgData name="Merethe Anette Ryen" userId="S::merethear@uia.no::1a0d79ba-99a9-4ffc-bb02-a2067f6f93d6" providerId="AD" clId="Web-{4B622EC9-B707-49ED-BAA1-23BF142BB0C4}" dt="2023-09-14T09:21:19.819" v="3"/>
        <pc:sldMkLst>
          <pc:docMk/>
          <pc:sldMk cId="2139273053" sldId="2147374820"/>
        </pc:sldMkLst>
      </pc:sldChg>
    </pc:docChg>
  </pc:docChgLst>
  <pc:docChgLst>
    <pc:chgData name="Merethe Anette Ryen" userId="S::merethear@uia.no::1a0d79ba-99a9-4ffc-bb02-a2067f6f93d6" providerId="AD" clId="Web-{DB42F7B5-374D-47A8-BA9E-2D1F88C0432A}"/>
    <pc:docChg chg="addSld delSld modSld">
      <pc:chgData name="Merethe Anette Ryen" userId="S::merethear@uia.no::1a0d79ba-99a9-4ffc-bb02-a2067f6f93d6" providerId="AD" clId="Web-{DB42F7B5-374D-47A8-BA9E-2D1F88C0432A}" dt="2022-04-05T10:40:09.851" v="282"/>
      <pc:docMkLst>
        <pc:docMk/>
      </pc:docMkLst>
      <pc:sldChg chg="addSp delSp modSp">
        <pc:chgData name="Merethe Anette Ryen" userId="S::merethear@uia.no::1a0d79ba-99a9-4ffc-bb02-a2067f6f93d6" providerId="AD" clId="Web-{DB42F7B5-374D-47A8-BA9E-2D1F88C0432A}" dt="2022-04-05T10:39:17.726" v="280"/>
        <pc:sldMkLst>
          <pc:docMk/>
          <pc:sldMk cId="1369826454" sldId="621"/>
        </pc:sldMkLst>
      </pc:sldChg>
      <pc:sldChg chg="modSp">
        <pc:chgData name="Merethe Anette Ryen" userId="S::merethear@uia.no::1a0d79ba-99a9-4ffc-bb02-a2067f6f93d6" providerId="AD" clId="Web-{DB42F7B5-374D-47A8-BA9E-2D1F88C0432A}" dt="2022-04-05T10:33:12.455" v="230" actId="20577"/>
        <pc:sldMkLst>
          <pc:docMk/>
          <pc:sldMk cId="2062943582" sldId="647"/>
        </pc:sldMkLst>
      </pc:sldChg>
      <pc:sldChg chg="add del replId">
        <pc:chgData name="Merethe Anette Ryen" userId="S::merethear@uia.no::1a0d79ba-99a9-4ffc-bb02-a2067f6f93d6" providerId="AD" clId="Web-{DB42F7B5-374D-47A8-BA9E-2D1F88C0432A}" dt="2022-04-05T10:40:09.851" v="282"/>
        <pc:sldMkLst>
          <pc:docMk/>
          <pc:sldMk cId="3966062119" sldId="653"/>
        </pc:sldMkLst>
      </pc:sldChg>
    </pc:docChg>
  </pc:docChgLst>
  <pc:docChgLst>
    <pc:chgData name="Merethe Anette Ryen" userId="S::merethear@uia.no::1a0d79ba-99a9-4ffc-bb02-a2067f6f93d6" providerId="AD" clId="Web-{A84784A4-7E99-4A3F-8633-5A147FC83A79}"/>
    <pc:docChg chg="addSld modSection">
      <pc:chgData name="Merethe Anette Ryen" userId="S::merethear@uia.no::1a0d79ba-99a9-4ffc-bb02-a2067f6f93d6" providerId="AD" clId="Web-{A84784A4-7E99-4A3F-8633-5A147FC83A79}" dt="2024-08-21T12:38:28.177" v="0"/>
      <pc:docMkLst>
        <pc:docMk/>
      </pc:docMkLst>
      <pc:sldChg chg="add">
        <pc:chgData name="Merethe Anette Ryen" userId="S::merethear@uia.no::1a0d79ba-99a9-4ffc-bb02-a2067f6f93d6" providerId="AD" clId="Web-{A84784A4-7E99-4A3F-8633-5A147FC83A79}" dt="2024-08-21T12:38:28.177" v="0"/>
        <pc:sldMkLst>
          <pc:docMk/>
          <pc:sldMk cId="3951129262" sldId="2147374955"/>
        </pc:sldMkLst>
      </pc:sldChg>
    </pc:docChg>
  </pc:docChgLst>
  <pc:docChgLst>
    <pc:chgData name="Merethe Anette Ryen" userId="S::merethear@uia.no::1a0d79ba-99a9-4ffc-bb02-a2067f6f93d6" providerId="AD" clId="Web-{4F00D4D4-8B8B-4887-9042-DFA9592505ED}"/>
    <pc:docChg chg="addSld modSld">
      <pc:chgData name="Merethe Anette Ryen" userId="S::merethear@uia.no::1a0d79ba-99a9-4ffc-bb02-a2067f6f93d6" providerId="AD" clId="Web-{4F00D4D4-8B8B-4887-9042-DFA9592505ED}" dt="2022-07-14T13:26:25.218" v="10" actId="14100"/>
      <pc:docMkLst>
        <pc:docMk/>
      </pc:docMkLst>
      <pc:sldChg chg="modSp">
        <pc:chgData name="Merethe Anette Ryen" userId="S::merethear@uia.no::1a0d79ba-99a9-4ffc-bb02-a2067f6f93d6" providerId="AD" clId="Web-{4F00D4D4-8B8B-4887-9042-DFA9592505ED}" dt="2022-07-14T13:24:08.903" v="0" actId="20577"/>
        <pc:sldMkLst>
          <pc:docMk/>
          <pc:sldMk cId="902008106" sldId="2147374556"/>
        </pc:sldMkLst>
      </pc:sldChg>
      <pc:sldChg chg="addSp delSp modSp add mod replId modClrScheme chgLayout">
        <pc:chgData name="Merethe Anette Ryen" userId="S::merethear@uia.no::1a0d79ba-99a9-4ffc-bb02-a2067f6f93d6" providerId="AD" clId="Web-{4F00D4D4-8B8B-4887-9042-DFA9592505ED}" dt="2022-07-14T13:26:25.218" v="10" actId="14100"/>
        <pc:sldMkLst>
          <pc:docMk/>
          <pc:sldMk cId="3422907646" sldId="2147374561"/>
        </pc:sldMkLst>
      </pc:sldChg>
    </pc:docChg>
  </pc:docChgLst>
  <pc:docChgLst>
    <pc:chgData name="Merethe Anette Ryen" userId="S::merethear@uia.no::1a0d79ba-99a9-4ffc-bb02-a2067f6f93d6" providerId="AD" clId="Web-{3859E125-792C-7B67-354B-D9980400A8AB}"/>
    <pc:docChg chg="modSld">
      <pc:chgData name="Merethe Anette Ryen" userId="S::merethear@uia.no::1a0d79ba-99a9-4ffc-bb02-a2067f6f93d6" providerId="AD" clId="Web-{3859E125-792C-7B67-354B-D9980400A8AB}" dt="2022-08-31T10:37:02.895" v="83"/>
      <pc:docMkLst>
        <pc:docMk/>
      </pc:docMkLst>
      <pc:sldChg chg="modSp">
        <pc:chgData name="Merethe Anette Ryen" userId="S::merethear@uia.no::1a0d79ba-99a9-4ffc-bb02-a2067f6f93d6" providerId="AD" clId="Web-{3859E125-792C-7B67-354B-D9980400A8AB}" dt="2022-08-31T10:37:02.895" v="83"/>
        <pc:sldMkLst>
          <pc:docMk/>
          <pc:sldMk cId="1446892212" sldId="2147374577"/>
        </pc:sldMkLst>
      </pc:sldChg>
    </pc:docChg>
  </pc:docChgLst>
  <pc:docChgLst>
    <pc:chgData name="Merethe Anette Ryen" userId="1a0d79ba-99a9-4ffc-bb02-a2067f6f93d6" providerId="ADAL" clId="{14DC626D-74AD-4ADC-AC68-5A1B27C24761}"/>
    <pc:docChg chg="custSel addSld delSld modSld sldOrd">
      <pc:chgData name="Merethe Anette Ryen" userId="1a0d79ba-99a9-4ffc-bb02-a2067f6f93d6" providerId="ADAL" clId="{14DC626D-74AD-4ADC-AC68-5A1B27C24761}" dt="2022-01-21T12:52:20.070" v="796" actId="20577"/>
      <pc:docMkLst>
        <pc:docMk/>
      </pc:docMkLst>
    </pc:docChg>
  </pc:docChgLst>
  <pc:docChgLst>
    <pc:chgData name="Merethe Anette Ryen" userId="S::merethear@uia.no::1a0d79ba-99a9-4ffc-bb02-a2067f6f93d6" providerId="AD" clId="Web-{B7D52DFD-64B9-46B4-A5C3-CA7283031F61}"/>
    <pc:docChg chg="addSld modSld">
      <pc:chgData name="Merethe Anette Ryen" userId="S::merethear@uia.no::1a0d79ba-99a9-4ffc-bb02-a2067f6f93d6" providerId="AD" clId="Web-{B7D52DFD-64B9-46B4-A5C3-CA7283031F61}" dt="2022-08-25T11:26:02.554" v="720"/>
      <pc:docMkLst>
        <pc:docMk/>
      </pc:docMkLst>
      <pc:sldChg chg="addSp delSp modSp add replId modNotes">
        <pc:chgData name="Merethe Anette Ryen" userId="S::merethear@uia.no::1a0d79ba-99a9-4ffc-bb02-a2067f6f93d6" providerId="AD" clId="Web-{B7D52DFD-64B9-46B4-A5C3-CA7283031F61}" dt="2022-08-25T11:26:02.554" v="720"/>
        <pc:sldMkLst>
          <pc:docMk/>
          <pc:sldMk cId="3683982116" sldId="2147374574"/>
        </pc:sldMkLst>
      </pc:sldChg>
      <pc:sldChg chg="add replId">
        <pc:chgData name="Merethe Anette Ryen" userId="S::merethear@uia.no::1a0d79ba-99a9-4ffc-bb02-a2067f6f93d6" providerId="AD" clId="Web-{B7D52DFD-64B9-46B4-A5C3-CA7283031F61}" dt="2022-08-25T11:24:00.646" v="705"/>
        <pc:sldMkLst>
          <pc:docMk/>
          <pc:sldMk cId="2457360883" sldId="2147374575"/>
        </pc:sldMkLst>
      </pc:sldChg>
    </pc:docChg>
  </pc:docChgLst>
  <pc:docChgLst>
    <pc:chgData name="Merethe Anette Ryen" userId="1a0d79ba-99a9-4ffc-bb02-a2067f6f93d6" providerId="ADAL" clId="{5A44CB90-4EF9-4D50-B8A4-41B1396A4B89}"/>
    <pc:docChg chg="undo redo custSel addSld delSld modSld sldOrd">
      <pc:chgData name="Merethe Anette Ryen" userId="1a0d79ba-99a9-4ffc-bb02-a2067f6f93d6" providerId="ADAL" clId="{5A44CB90-4EF9-4D50-B8A4-41B1396A4B89}" dt="2022-02-18T12:46:15.208" v="28771" actId="167"/>
      <pc:docMkLst>
        <pc:docMk/>
      </pc:docMkLst>
      <pc:sldChg chg="modSp add mod ord modNotesTx">
        <pc:chgData name="Merethe Anette Ryen" userId="1a0d79ba-99a9-4ffc-bb02-a2067f6f93d6" providerId="ADAL" clId="{5A44CB90-4EF9-4D50-B8A4-41B1396A4B89}" dt="2022-02-17T11:07:18.037" v="28329"/>
        <pc:sldMkLst>
          <pc:docMk/>
          <pc:sldMk cId="2732021727" sldId="633"/>
        </pc:sldMkLst>
      </pc:sldChg>
    </pc:docChg>
  </pc:docChgLst>
  <pc:docChgLst>
    <pc:chgData name="Merethe Anette Ryen" userId="S::merethear@uia.no::1a0d79ba-99a9-4ffc-bb02-a2067f6f93d6" providerId="AD" clId="Web-{56FF1E39-BD17-4C22-8C9F-7DBA8B889E86}"/>
    <pc:docChg chg="addSld sldOrd modSection">
      <pc:chgData name="Merethe Anette Ryen" userId="S::merethear@uia.no::1a0d79ba-99a9-4ffc-bb02-a2067f6f93d6" providerId="AD" clId="Web-{56FF1E39-BD17-4C22-8C9F-7DBA8B889E86}" dt="2023-05-30T13:59:40.055" v="1"/>
      <pc:docMkLst>
        <pc:docMk/>
      </pc:docMkLst>
      <pc:sldChg chg="add ord">
        <pc:chgData name="Merethe Anette Ryen" userId="S::merethear@uia.no::1a0d79ba-99a9-4ffc-bb02-a2067f6f93d6" providerId="AD" clId="Web-{56FF1E39-BD17-4C22-8C9F-7DBA8B889E86}" dt="2023-05-30T13:59:40.055" v="1"/>
        <pc:sldMkLst>
          <pc:docMk/>
          <pc:sldMk cId="1389229827" sldId="2147374785"/>
        </pc:sldMkLst>
      </pc:sldChg>
    </pc:docChg>
  </pc:docChgLst>
  <pc:docChgLst>
    <pc:chgData name="Merethe Anette Ryen" userId="S::merethear@uia.no::1a0d79ba-99a9-4ffc-bb02-a2067f6f93d6" providerId="AD" clId="Web-{2E89CC7E-84D2-4C28-BBC2-A259366B1522}"/>
    <pc:docChg chg="delSld modSld modSection">
      <pc:chgData name="Merethe Anette Ryen" userId="S::merethear@uia.no::1a0d79ba-99a9-4ffc-bb02-a2067f6f93d6" providerId="AD" clId="Web-{2E89CC7E-84D2-4C28-BBC2-A259366B1522}" dt="2025-05-30T19:31:41.417" v="231"/>
      <pc:docMkLst>
        <pc:docMk/>
      </pc:docMkLst>
      <pc:sldChg chg="del">
        <pc:chgData name="Merethe Anette Ryen" userId="S::merethear@uia.no::1a0d79ba-99a9-4ffc-bb02-a2067f6f93d6" providerId="AD" clId="Web-{2E89CC7E-84D2-4C28-BBC2-A259366B1522}" dt="2025-05-30T19:22:53.759" v="0"/>
        <pc:sldMkLst>
          <pc:docMk/>
          <pc:sldMk cId="1681271319" sldId="2147374655"/>
        </pc:sldMkLst>
      </pc:sldChg>
      <pc:sldChg chg="del">
        <pc:chgData name="Merethe Anette Ryen" userId="S::merethear@uia.no::1a0d79ba-99a9-4ffc-bb02-a2067f6f93d6" providerId="AD" clId="Web-{2E89CC7E-84D2-4C28-BBC2-A259366B1522}" dt="2025-05-30T19:24:06.855" v="25"/>
        <pc:sldMkLst>
          <pc:docMk/>
          <pc:sldMk cId="1803012668" sldId="2147374656"/>
        </pc:sldMkLst>
      </pc:sldChg>
      <pc:sldChg chg="del">
        <pc:chgData name="Merethe Anette Ryen" userId="S::merethear@uia.no::1a0d79ba-99a9-4ffc-bb02-a2067f6f93d6" providerId="AD" clId="Web-{2E89CC7E-84D2-4C28-BBC2-A259366B1522}" dt="2025-05-30T19:24:06.839" v="24"/>
        <pc:sldMkLst>
          <pc:docMk/>
          <pc:sldMk cId="759042129" sldId="2147374657"/>
        </pc:sldMkLst>
      </pc:sldChg>
      <pc:sldChg chg="del">
        <pc:chgData name="Merethe Anette Ryen" userId="S::merethear@uia.no::1a0d79ba-99a9-4ffc-bb02-a2067f6f93d6" providerId="AD" clId="Web-{2E89CC7E-84D2-4C28-BBC2-A259366B1522}" dt="2025-05-30T19:27:23.703" v="111"/>
        <pc:sldMkLst>
          <pc:docMk/>
          <pc:sldMk cId="38067201" sldId="2147374698"/>
        </pc:sldMkLst>
      </pc:sldChg>
      <pc:sldChg chg="del">
        <pc:chgData name="Merethe Anette Ryen" userId="S::merethear@uia.no::1a0d79ba-99a9-4ffc-bb02-a2067f6f93d6" providerId="AD" clId="Web-{2E89CC7E-84D2-4C28-BBC2-A259366B1522}" dt="2025-05-30T19:27:23.703" v="112"/>
        <pc:sldMkLst>
          <pc:docMk/>
          <pc:sldMk cId="1435382986" sldId="2147374735"/>
        </pc:sldMkLst>
      </pc:sldChg>
      <pc:sldChg chg="del">
        <pc:chgData name="Merethe Anette Ryen" userId="S::merethear@uia.no::1a0d79ba-99a9-4ffc-bb02-a2067f6f93d6" providerId="AD" clId="Web-{2E89CC7E-84D2-4C28-BBC2-A259366B1522}" dt="2025-05-30T19:27:23.703" v="113"/>
        <pc:sldMkLst>
          <pc:docMk/>
          <pc:sldMk cId="2842637619" sldId="2147374776"/>
        </pc:sldMkLst>
      </pc:sldChg>
      <pc:sldChg chg="del">
        <pc:chgData name="Merethe Anette Ryen" userId="S::merethear@uia.no::1a0d79ba-99a9-4ffc-bb02-a2067f6f93d6" providerId="AD" clId="Web-{2E89CC7E-84D2-4C28-BBC2-A259366B1522}" dt="2025-05-30T19:24:06.839" v="22"/>
        <pc:sldMkLst>
          <pc:docMk/>
          <pc:sldMk cId="3623317499" sldId="2147374872"/>
        </pc:sldMkLst>
      </pc:sldChg>
      <pc:sldChg chg="del">
        <pc:chgData name="Merethe Anette Ryen" userId="S::merethear@uia.no::1a0d79ba-99a9-4ffc-bb02-a2067f6f93d6" providerId="AD" clId="Web-{2E89CC7E-84D2-4C28-BBC2-A259366B1522}" dt="2025-05-30T19:24:06.792" v="7"/>
        <pc:sldMkLst>
          <pc:docMk/>
          <pc:sldMk cId="998895368" sldId="2147374880"/>
        </pc:sldMkLst>
      </pc:sldChg>
      <pc:sldChg chg="del">
        <pc:chgData name="Merethe Anette Ryen" userId="S::merethear@uia.no::1a0d79ba-99a9-4ffc-bb02-a2067f6f93d6" providerId="AD" clId="Web-{2E89CC7E-84D2-4C28-BBC2-A259366B1522}" dt="2025-05-30T19:24:06.808" v="16"/>
        <pc:sldMkLst>
          <pc:docMk/>
          <pc:sldMk cId="2040446011" sldId="2147374892"/>
        </pc:sldMkLst>
      </pc:sldChg>
      <pc:sldChg chg="del">
        <pc:chgData name="Merethe Anette Ryen" userId="S::merethear@uia.no::1a0d79ba-99a9-4ffc-bb02-a2067f6f93d6" providerId="AD" clId="Web-{2E89CC7E-84D2-4C28-BBC2-A259366B1522}" dt="2025-05-30T19:24:49.184" v="29"/>
        <pc:sldMkLst>
          <pc:docMk/>
          <pc:sldMk cId="879614643" sldId="2147374952"/>
        </pc:sldMkLst>
      </pc:sldChg>
      <pc:sldChg chg="del">
        <pc:chgData name="Merethe Anette Ryen" userId="S::merethear@uia.no::1a0d79ba-99a9-4ffc-bb02-a2067f6f93d6" providerId="AD" clId="Web-{2E89CC7E-84D2-4C28-BBC2-A259366B1522}" dt="2025-05-30T19:24:06.839" v="21"/>
        <pc:sldMkLst>
          <pc:docMk/>
          <pc:sldMk cId="1432276258" sldId="2147374997"/>
        </pc:sldMkLst>
      </pc:sldChg>
      <pc:sldChg chg="del">
        <pc:chgData name="Merethe Anette Ryen" userId="S::merethear@uia.no::1a0d79ba-99a9-4ffc-bb02-a2067f6f93d6" providerId="AD" clId="Web-{2E89CC7E-84D2-4C28-BBC2-A259366B1522}" dt="2025-05-30T19:24:06.839" v="20"/>
        <pc:sldMkLst>
          <pc:docMk/>
          <pc:sldMk cId="1508937140" sldId="2147374998"/>
        </pc:sldMkLst>
      </pc:sldChg>
      <pc:sldChg chg="modSp">
        <pc:chgData name="Merethe Anette Ryen" userId="S::merethear@uia.no::1a0d79ba-99a9-4ffc-bb02-a2067f6f93d6" providerId="AD" clId="Web-{2E89CC7E-84D2-4C28-BBC2-A259366B1522}" dt="2025-05-30T19:26:02.264" v="107" actId="20577"/>
        <pc:sldMkLst>
          <pc:docMk/>
          <pc:sldMk cId="879967502" sldId="2147375055"/>
        </pc:sldMkLst>
        <pc:spChg chg="mod">
          <ac:chgData name="Merethe Anette Ryen" userId="S::merethear@uia.no::1a0d79ba-99a9-4ffc-bb02-a2067f6f93d6" providerId="AD" clId="Web-{2E89CC7E-84D2-4C28-BBC2-A259366B1522}" dt="2025-05-30T19:24:42.824" v="27" actId="1076"/>
          <ac:spMkLst>
            <pc:docMk/>
            <pc:sldMk cId="879967502" sldId="2147375055"/>
            <ac:spMk id="2" creationId="{54A08EDB-31A3-B12E-A84B-D97365BDCAEC}"/>
          </ac:spMkLst>
        </pc:spChg>
        <pc:spChg chg="mod">
          <ac:chgData name="Merethe Anette Ryen" userId="S::merethear@uia.no::1a0d79ba-99a9-4ffc-bb02-a2067f6f93d6" providerId="AD" clId="Web-{2E89CC7E-84D2-4C28-BBC2-A259366B1522}" dt="2025-05-30T19:26:02.264" v="107" actId="20577"/>
          <ac:spMkLst>
            <pc:docMk/>
            <pc:sldMk cId="879967502" sldId="2147375055"/>
            <ac:spMk id="3" creationId="{53AA6F60-BA12-41AF-A1AF-20C51226DC95}"/>
          </ac:spMkLst>
        </pc:spChg>
      </pc:sldChg>
      <pc:sldChg chg="del">
        <pc:chgData name="Merethe Anette Ryen" userId="S::merethear@uia.no::1a0d79ba-99a9-4ffc-bb02-a2067f6f93d6" providerId="AD" clId="Web-{2E89CC7E-84D2-4C28-BBC2-A259366B1522}" dt="2025-05-30T19:27:23.719" v="114"/>
        <pc:sldMkLst>
          <pc:docMk/>
          <pc:sldMk cId="3034621226" sldId="2147375063"/>
        </pc:sldMkLst>
      </pc:sldChg>
      <pc:sldChg chg="del">
        <pc:chgData name="Merethe Anette Ryen" userId="S::merethear@uia.no::1a0d79ba-99a9-4ffc-bb02-a2067f6f93d6" providerId="AD" clId="Web-{2E89CC7E-84D2-4C28-BBC2-A259366B1522}" dt="2025-05-30T19:27:23.766" v="117"/>
        <pc:sldMkLst>
          <pc:docMk/>
          <pc:sldMk cId="3075958768" sldId="2147375070"/>
        </pc:sldMkLst>
      </pc:sldChg>
      <pc:sldChg chg="del">
        <pc:chgData name="Merethe Anette Ryen" userId="S::merethear@uia.no::1a0d79ba-99a9-4ffc-bb02-a2067f6f93d6" providerId="AD" clId="Web-{2E89CC7E-84D2-4C28-BBC2-A259366B1522}" dt="2025-05-30T19:24:06.808" v="15"/>
        <pc:sldMkLst>
          <pc:docMk/>
          <pc:sldMk cId="3885972685" sldId="2147375073"/>
        </pc:sldMkLst>
      </pc:sldChg>
      <pc:sldChg chg="del">
        <pc:chgData name="Merethe Anette Ryen" userId="S::merethear@uia.no::1a0d79ba-99a9-4ffc-bb02-a2067f6f93d6" providerId="AD" clId="Web-{2E89CC7E-84D2-4C28-BBC2-A259366B1522}" dt="2025-05-30T19:24:06.824" v="18"/>
        <pc:sldMkLst>
          <pc:docMk/>
          <pc:sldMk cId="4265070244" sldId="2147375074"/>
        </pc:sldMkLst>
      </pc:sldChg>
      <pc:sldChg chg="del">
        <pc:chgData name="Merethe Anette Ryen" userId="S::merethear@uia.no::1a0d79ba-99a9-4ffc-bb02-a2067f6f93d6" providerId="AD" clId="Web-{2E89CC7E-84D2-4C28-BBC2-A259366B1522}" dt="2025-05-30T19:24:06.839" v="19"/>
        <pc:sldMkLst>
          <pc:docMk/>
          <pc:sldMk cId="2634944750" sldId="2147375080"/>
        </pc:sldMkLst>
      </pc:sldChg>
      <pc:sldChg chg="del">
        <pc:chgData name="Merethe Anette Ryen" userId="S::merethear@uia.no::1a0d79ba-99a9-4ffc-bb02-a2067f6f93d6" providerId="AD" clId="Web-{2E89CC7E-84D2-4C28-BBC2-A259366B1522}" dt="2025-05-30T19:27:26.344" v="119"/>
        <pc:sldMkLst>
          <pc:docMk/>
          <pc:sldMk cId="777063200" sldId="2147375081"/>
        </pc:sldMkLst>
      </pc:sldChg>
      <pc:sldChg chg="del">
        <pc:chgData name="Merethe Anette Ryen" userId="S::merethear@uia.no::1a0d79ba-99a9-4ffc-bb02-a2067f6f93d6" providerId="AD" clId="Web-{2E89CC7E-84D2-4C28-BBC2-A259366B1522}" dt="2025-05-30T19:27:23.734" v="116"/>
        <pc:sldMkLst>
          <pc:docMk/>
          <pc:sldMk cId="2501908809" sldId="2147375085"/>
        </pc:sldMkLst>
      </pc:sldChg>
      <pc:sldChg chg="del">
        <pc:chgData name="Merethe Anette Ryen" userId="S::merethear@uia.no::1a0d79ba-99a9-4ffc-bb02-a2067f6f93d6" providerId="AD" clId="Web-{2E89CC7E-84D2-4C28-BBC2-A259366B1522}" dt="2025-05-30T19:27:23.734" v="115"/>
        <pc:sldMkLst>
          <pc:docMk/>
          <pc:sldMk cId="3034621226" sldId="2147375087"/>
        </pc:sldMkLst>
      </pc:sldChg>
      <pc:sldChg chg="del">
        <pc:chgData name="Merethe Anette Ryen" userId="S::merethear@uia.no::1a0d79ba-99a9-4ffc-bb02-a2067f6f93d6" providerId="AD" clId="Web-{2E89CC7E-84D2-4C28-BBC2-A259366B1522}" dt="2025-05-30T19:24:06.792" v="8"/>
        <pc:sldMkLst>
          <pc:docMk/>
          <pc:sldMk cId="3454460616" sldId="2147375093"/>
        </pc:sldMkLst>
      </pc:sldChg>
      <pc:sldChg chg="del">
        <pc:chgData name="Merethe Anette Ryen" userId="S::merethear@uia.no::1a0d79ba-99a9-4ffc-bb02-a2067f6f93d6" providerId="AD" clId="Web-{2E89CC7E-84D2-4C28-BBC2-A259366B1522}" dt="2025-05-30T19:27:23.766" v="118"/>
        <pc:sldMkLst>
          <pc:docMk/>
          <pc:sldMk cId="899009383" sldId="2147375107"/>
        </pc:sldMkLst>
      </pc:sldChg>
      <pc:sldChg chg="del">
        <pc:chgData name="Merethe Anette Ryen" userId="S::merethear@uia.no::1a0d79ba-99a9-4ffc-bb02-a2067f6f93d6" providerId="AD" clId="Web-{2E89CC7E-84D2-4C28-BBC2-A259366B1522}" dt="2025-05-30T19:24:06.777" v="3"/>
        <pc:sldMkLst>
          <pc:docMk/>
          <pc:sldMk cId="3352676521" sldId="2147375108"/>
        </pc:sldMkLst>
      </pc:sldChg>
      <pc:sldChg chg="del">
        <pc:chgData name="Merethe Anette Ryen" userId="S::merethear@uia.no::1a0d79ba-99a9-4ffc-bb02-a2067f6f93d6" providerId="AD" clId="Web-{2E89CC7E-84D2-4C28-BBC2-A259366B1522}" dt="2025-05-30T19:24:06.808" v="14"/>
        <pc:sldMkLst>
          <pc:docMk/>
          <pc:sldMk cId="1470445446" sldId="2147375109"/>
        </pc:sldMkLst>
      </pc:sldChg>
      <pc:sldChg chg="del">
        <pc:chgData name="Merethe Anette Ryen" userId="S::merethear@uia.no::1a0d79ba-99a9-4ffc-bb02-a2067f6f93d6" providerId="AD" clId="Web-{2E89CC7E-84D2-4C28-BBC2-A259366B1522}" dt="2025-05-30T19:24:06.839" v="23"/>
        <pc:sldMkLst>
          <pc:docMk/>
          <pc:sldMk cId="4015992266" sldId="2147375110"/>
        </pc:sldMkLst>
      </pc:sldChg>
      <pc:sldChg chg="modNotes">
        <pc:chgData name="Merethe Anette Ryen" userId="S::merethear@uia.no::1a0d79ba-99a9-4ffc-bb02-a2067f6f93d6" providerId="AD" clId="Web-{2E89CC7E-84D2-4C28-BBC2-A259366B1522}" dt="2025-05-30T19:31:41.417" v="231"/>
        <pc:sldMkLst>
          <pc:docMk/>
          <pc:sldMk cId="1839101476" sldId="2147375111"/>
        </pc:sldMkLst>
      </pc:sldChg>
      <pc:sldChg chg="del">
        <pc:chgData name="Merethe Anette Ryen" userId="S::merethear@uia.no::1a0d79ba-99a9-4ffc-bb02-a2067f6f93d6" providerId="AD" clId="Web-{2E89CC7E-84D2-4C28-BBC2-A259366B1522}" dt="2025-05-30T19:24:06.777" v="2"/>
        <pc:sldMkLst>
          <pc:docMk/>
          <pc:sldMk cId="2939038888" sldId="2147375116"/>
        </pc:sldMkLst>
      </pc:sldChg>
      <pc:sldChg chg="del">
        <pc:chgData name="Merethe Anette Ryen" userId="S::merethear@uia.no::1a0d79ba-99a9-4ffc-bb02-a2067f6f93d6" providerId="AD" clId="Web-{2E89CC7E-84D2-4C28-BBC2-A259366B1522}" dt="2025-05-30T19:26:52.421" v="110"/>
        <pc:sldMkLst>
          <pc:docMk/>
          <pc:sldMk cId="364309832" sldId="2147375117"/>
        </pc:sldMkLst>
      </pc:sldChg>
      <pc:sldChg chg="del">
        <pc:chgData name="Merethe Anette Ryen" userId="S::merethear@uia.no::1a0d79ba-99a9-4ffc-bb02-a2067f6f93d6" providerId="AD" clId="Web-{2E89CC7E-84D2-4C28-BBC2-A259366B1522}" dt="2025-05-30T19:27:46.641" v="120"/>
        <pc:sldMkLst>
          <pc:docMk/>
          <pc:sldMk cId="3343054734" sldId="2147375119"/>
        </pc:sldMkLst>
      </pc:sldChg>
      <pc:sldChg chg="del">
        <pc:chgData name="Merethe Anette Ryen" userId="S::merethear@uia.no::1a0d79ba-99a9-4ffc-bb02-a2067f6f93d6" providerId="AD" clId="Web-{2E89CC7E-84D2-4C28-BBC2-A259366B1522}" dt="2025-05-30T19:24:06.824" v="17"/>
        <pc:sldMkLst>
          <pc:docMk/>
          <pc:sldMk cId="803540075" sldId="2147375120"/>
        </pc:sldMkLst>
      </pc:sldChg>
      <pc:sldChg chg="del">
        <pc:chgData name="Merethe Anette Ryen" userId="S::merethear@uia.no::1a0d79ba-99a9-4ffc-bb02-a2067f6f93d6" providerId="AD" clId="Web-{2E89CC7E-84D2-4C28-BBC2-A259366B1522}" dt="2025-05-30T19:24:06.808" v="13"/>
        <pc:sldMkLst>
          <pc:docMk/>
          <pc:sldMk cId="1666903675" sldId="2147375121"/>
        </pc:sldMkLst>
      </pc:sldChg>
      <pc:sldChg chg="del">
        <pc:chgData name="Merethe Anette Ryen" userId="S::merethear@uia.no::1a0d79ba-99a9-4ffc-bb02-a2067f6f93d6" providerId="AD" clId="Web-{2E89CC7E-84D2-4C28-BBC2-A259366B1522}" dt="2025-05-30T19:24:06.808" v="12"/>
        <pc:sldMkLst>
          <pc:docMk/>
          <pc:sldMk cId="914127168" sldId="2147375122"/>
        </pc:sldMkLst>
      </pc:sldChg>
      <pc:sldChg chg="modNotes">
        <pc:chgData name="Merethe Anette Ryen" userId="S::merethear@uia.no::1a0d79ba-99a9-4ffc-bb02-a2067f6f93d6" providerId="AD" clId="Web-{2E89CC7E-84D2-4C28-BBC2-A259366B1522}" dt="2025-05-30T19:30:20.493" v="128"/>
        <pc:sldMkLst>
          <pc:docMk/>
          <pc:sldMk cId="2454095915" sldId="2147375178"/>
        </pc:sldMkLst>
      </pc:sldChg>
      <pc:sldChg chg="del">
        <pc:chgData name="Merethe Anette Ryen" userId="S::merethear@uia.no::1a0d79ba-99a9-4ffc-bb02-a2067f6f93d6" providerId="AD" clId="Web-{2E89CC7E-84D2-4C28-BBC2-A259366B1522}" dt="2025-05-30T19:24:06.792" v="6"/>
        <pc:sldMkLst>
          <pc:docMk/>
          <pc:sldMk cId="1495003087" sldId="2147375189"/>
        </pc:sldMkLst>
      </pc:sldChg>
      <pc:sldChg chg="del">
        <pc:chgData name="Merethe Anette Ryen" userId="S::merethear@uia.no::1a0d79ba-99a9-4ffc-bb02-a2067f6f93d6" providerId="AD" clId="Web-{2E89CC7E-84D2-4C28-BBC2-A259366B1522}" dt="2025-05-30T19:24:06.792" v="5"/>
        <pc:sldMkLst>
          <pc:docMk/>
          <pc:sldMk cId="3174468571" sldId="2147375190"/>
        </pc:sldMkLst>
      </pc:sldChg>
      <pc:sldChg chg="modNotes">
        <pc:chgData name="Merethe Anette Ryen" userId="S::merethear@uia.no::1a0d79ba-99a9-4ffc-bb02-a2067f6f93d6" providerId="AD" clId="Web-{2E89CC7E-84D2-4C28-BBC2-A259366B1522}" dt="2025-05-30T19:31:24.964" v="229"/>
        <pc:sldMkLst>
          <pc:docMk/>
          <pc:sldMk cId="2771915587" sldId="2147375192"/>
        </pc:sldMkLst>
      </pc:sldChg>
      <pc:sldChg chg="del">
        <pc:chgData name="Merethe Anette Ryen" userId="S::merethear@uia.no::1a0d79ba-99a9-4ffc-bb02-a2067f6f93d6" providerId="AD" clId="Web-{2E89CC7E-84D2-4C28-BBC2-A259366B1522}" dt="2025-05-30T19:24:06.792" v="4"/>
        <pc:sldMkLst>
          <pc:docMk/>
          <pc:sldMk cId="1159992525" sldId="2147375193"/>
        </pc:sldMkLst>
      </pc:sldChg>
      <pc:sldChg chg="modSp">
        <pc:chgData name="Merethe Anette Ryen" userId="S::merethear@uia.no::1a0d79ba-99a9-4ffc-bb02-a2067f6f93d6" providerId="AD" clId="Web-{2E89CC7E-84D2-4C28-BBC2-A259366B1522}" dt="2025-05-30T19:26:28.155" v="109" actId="20577"/>
        <pc:sldMkLst>
          <pc:docMk/>
          <pc:sldMk cId="3246603094" sldId="2147375194"/>
        </pc:sldMkLst>
        <pc:spChg chg="mod">
          <ac:chgData name="Merethe Anette Ryen" userId="S::merethear@uia.no::1a0d79ba-99a9-4ffc-bb02-a2067f6f93d6" providerId="AD" clId="Web-{2E89CC7E-84D2-4C28-BBC2-A259366B1522}" dt="2025-05-30T19:26:28.155" v="109" actId="20577"/>
          <ac:spMkLst>
            <pc:docMk/>
            <pc:sldMk cId="3246603094" sldId="2147375194"/>
            <ac:spMk id="2" creationId="{21A8B34E-13E8-154B-9A05-DBB033D46A28}"/>
          </ac:spMkLst>
        </pc:spChg>
      </pc:sldChg>
      <pc:sldChg chg="del">
        <pc:chgData name="Merethe Anette Ryen" userId="S::merethear@uia.no::1a0d79ba-99a9-4ffc-bb02-a2067f6f93d6" providerId="AD" clId="Web-{2E89CC7E-84D2-4C28-BBC2-A259366B1522}" dt="2025-05-30T19:27:50.427" v="121"/>
        <pc:sldMkLst>
          <pc:docMk/>
          <pc:sldMk cId="1635526643" sldId="2147375196"/>
        </pc:sldMkLst>
      </pc:sldChg>
      <pc:sldChg chg="modSp">
        <pc:chgData name="Merethe Anette Ryen" userId="S::merethear@uia.no::1a0d79ba-99a9-4ffc-bb02-a2067f6f93d6" providerId="AD" clId="Web-{2E89CC7E-84D2-4C28-BBC2-A259366B1522}" dt="2025-05-30T19:31:29.948" v="230" actId="20577"/>
        <pc:sldMkLst>
          <pc:docMk/>
          <pc:sldMk cId="2831575474" sldId="2147375197"/>
        </pc:sldMkLst>
        <pc:spChg chg="mod">
          <ac:chgData name="Merethe Anette Ryen" userId="S::merethear@uia.no::1a0d79ba-99a9-4ffc-bb02-a2067f6f93d6" providerId="AD" clId="Web-{2E89CC7E-84D2-4C28-BBC2-A259366B1522}" dt="2025-05-30T19:31:29.948" v="230" actId="20577"/>
          <ac:spMkLst>
            <pc:docMk/>
            <pc:sldMk cId="2831575474" sldId="2147375197"/>
            <ac:spMk id="2" creationId="{2B4DDAF0-1289-3D2C-F4D6-FDEF12D13AE9}"/>
          </ac:spMkLst>
        </pc:spChg>
      </pc:sldChg>
      <pc:sldChg chg="del">
        <pc:chgData name="Merethe Anette Ryen" userId="S::merethear@uia.no::1a0d79ba-99a9-4ffc-bb02-a2067f6f93d6" providerId="AD" clId="Web-{2E89CC7E-84D2-4C28-BBC2-A259366B1522}" dt="2025-05-30T19:24:06.761" v="1"/>
        <pc:sldMkLst>
          <pc:docMk/>
          <pc:sldMk cId="3574690391" sldId="2147375198"/>
        </pc:sldMkLst>
      </pc:sldChg>
      <pc:sldChg chg="del">
        <pc:chgData name="Merethe Anette Ryen" userId="S::merethear@uia.no::1a0d79ba-99a9-4ffc-bb02-a2067f6f93d6" providerId="AD" clId="Web-{2E89CC7E-84D2-4C28-BBC2-A259366B1522}" dt="2025-05-30T19:24:06.808" v="10"/>
        <pc:sldMkLst>
          <pc:docMk/>
          <pc:sldMk cId="897738225" sldId="2147375199"/>
        </pc:sldMkLst>
      </pc:sldChg>
      <pc:sldChg chg="del">
        <pc:chgData name="Merethe Anette Ryen" userId="S::merethear@uia.no::1a0d79ba-99a9-4ffc-bb02-a2067f6f93d6" providerId="AD" clId="Web-{2E89CC7E-84D2-4C28-BBC2-A259366B1522}" dt="2025-05-30T19:24:47.418" v="28"/>
        <pc:sldMkLst>
          <pc:docMk/>
          <pc:sldMk cId="719211985" sldId="2147375202"/>
        </pc:sldMkLst>
      </pc:sldChg>
      <pc:sldChg chg="del">
        <pc:chgData name="Merethe Anette Ryen" userId="S::merethear@uia.no::1a0d79ba-99a9-4ffc-bb02-a2067f6f93d6" providerId="AD" clId="Web-{2E89CC7E-84D2-4C28-BBC2-A259366B1522}" dt="2025-05-30T19:24:06.792" v="9"/>
        <pc:sldMkLst>
          <pc:docMk/>
          <pc:sldMk cId="1554515414" sldId="2147375206"/>
        </pc:sldMkLst>
      </pc:sldChg>
      <pc:sldChg chg="del">
        <pc:chgData name="Merethe Anette Ryen" userId="S::merethear@uia.no::1a0d79ba-99a9-4ffc-bb02-a2067f6f93d6" providerId="AD" clId="Web-{2E89CC7E-84D2-4C28-BBC2-A259366B1522}" dt="2025-05-30T19:24:06.808" v="11"/>
        <pc:sldMkLst>
          <pc:docMk/>
          <pc:sldMk cId="3160440642" sldId="2147375207"/>
        </pc:sldMkLst>
      </pc:sldChg>
    </pc:docChg>
  </pc:docChgLst>
  <pc:docChgLst>
    <pc:chgData name="Merethe Anette Ryen" userId="1a0d79ba-99a9-4ffc-bb02-a2067f6f93d6" providerId="ADAL" clId="{D1D33267-F3CA-470D-B88B-F881EFA15C9C}"/>
    <pc:docChg chg="undo custSel addSld delSld modSld sldOrd">
      <pc:chgData name="Merethe Anette Ryen" userId="1a0d79ba-99a9-4ffc-bb02-a2067f6f93d6" providerId="ADAL" clId="{D1D33267-F3CA-470D-B88B-F881EFA15C9C}" dt="2022-05-02T09:55:25.231" v="2451" actId="729"/>
      <pc:docMkLst>
        <pc:docMk/>
      </pc:docMkLst>
      <pc:sldChg chg="del">
        <pc:chgData name="Merethe Anette Ryen" userId="1a0d79ba-99a9-4ffc-bb02-a2067f6f93d6" providerId="ADAL" clId="{D1D33267-F3CA-470D-B88B-F881EFA15C9C}" dt="2022-04-25T10:53:12.187" v="291" actId="2696"/>
        <pc:sldMkLst>
          <pc:docMk/>
          <pc:sldMk cId="312602221" sldId="405"/>
        </pc:sldMkLst>
      </pc:sldChg>
      <pc:sldChg chg="modSp mod modNotesTx">
        <pc:chgData name="Merethe Anette Ryen" userId="1a0d79ba-99a9-4ffc-bb02-a2067f6f93d6" providerId="ADAL" clId="{D1D33267-F3CA-470D-B88B-F881EFA15C9C}" dt="2022-05-02T09:06:23.085" v="1541" actId="122"/>
        <pc:sldMkLst>
          <pc:docMk/>
          <pc:sldMk cId="385058923" sldId="506"/>
        </pc:sldMkLst>
      </pc:sldChg>
      <pc:sldChg chg="del">
        <pc:chgData name="Merethe Anette Ryen" userId="1a0d79ba-99a9-4ffc-bb02-a2067f6f93d6" providerId="ADAL" clId="{D1D33267-F3CA-470D-B88B-F881EFA15C9C}" dt="2022-04-25T10:42:45.616" v="115" actId="2696"/>
        <pc:sldMkLst>
          <pc:docMk/>
          <pc:sldMk cId="2816116512" sldId="566"/>
        </pc:sldMkLst>
      </pc:sldChg>
      <pc:sldChg chg="del">
        <pc:chgData name="Merethe Anette Ryen" userId="1a0d79ba-99a9-4ffc-bb02-a2067f6f93d6" providerId="ADAL" clId="{D1D33267-F3CA-470D-B88B-F881EFA15C9C}" dt="2022-04-25T10:53:12.187" v="291" actId="2696"/>
        <pc:sldMkLst>
          <pc:docMk/>
          <pc:sldMk cId="2289960799" sldId="567"/>
        </pc:sldMkLst>
      </pc:sldChg>
      <pc:sldChg chg="del">
        <pc:chgData name="Merethe Anette Ryen" userId="1a0d79ba-99a9-4ffc-bb02-a2067f6f93d6" providerId="ADAL" clId="{D1D33267-F3CA-470D-B88B-F881EFA15C9C}" dt="2022-04-25T10:42:45.616" v="115" actId="2696"/>
        <pc:sldMkLst>
          <pc:docMk/>
          <pc:sldMk cId="1795590130" sldId="569"/>
        </pc:sldMkLst>
      </pc:sldChg>
      <pc:sldChg chg="modSp del mod">
        <pc:chgData name="Merethe Anette Ryen" userId="1a0d79ba-99a9-4ffc-bb02-a2067f6f93d6" providerId="ADAL" clId="{D1D33267-F3CA-470D-B88B-F881EFA15C9C}" dt="2022-04-25T11:01:48.555" v="393" actId="2696"/>
        <pc:sldMkLst>
          <pc:docMk/>
          <pc:sldMk cId="4173127001" sldId="578"/>
        </pc:sldMkLst>
      </pc:sldChg>
      <pc:sldChg chg="del">
        <pc:chgData name="Merethe Anette Ryen" userId="1a0d79ba-99a9-4ffc-bb02-a2067f6f93d6" providerId="ADAL" clId="{D1D33267-F3CA-470D-B88B-F881EFA15C9C}" dt="2022-04-25T10:53:30.854" v="293" actId="2696"/>
        <pc:sldMkLst>
          <pc:docMk/>
          <pc:sldMk cId="3781804725" sldId="618"/>
        </pc:sldMkLst>
      </pc:sldChg>
      <pc:sldChg chg="del">
        <pc:chgData name="Merethe Anette Ryen" userId="1a0d79ba-99a9-4ffc-bb02-a2067f6f93d6" providerId="ADAL" clId="{D1D33267-F3CA-470D-B88B-F881EFA15C9C}" dt="2022-04-25T10:53:12.187" v="291" actId="2696"/>
        <pc:sldMkLst>
          <pc:docMk/>
          <pc:sldMk cId="2148109922" sldId="623"/>
        </pc:sldMkLst>
      </pc:sldChg>
      <pc:sldChg chg="modSp del mod">
        <pc:chgData name="Merethe Anette Ryen" userId="1a0d79ba-99a9-4ffc-bb02-a2067f6f93d6" providerId="ADAL" clId="{D1D33267-F3CA-470D-B88B-F881EFA15C9C}" dt="2022-04-25T10:51:11.769" v="169" actId="2696"/>
        <pc:sldMkLst>
          <pc:docMk/>
          <pc:sldMk cId="213937751" sldId="631"/>
        </pc:sldMkLst>
      </pc:sldChg>
      <pc:sldChg chg="modSp add mod ord">
        <pc:chgData name="Merethe Anette Ryen" userId="1a0d79ba-99a9-4ffc-bb02-a2067f6f93d6" providerId="ADAL" clId="{D1D33267-F3CA-470D-B88B-F881EFA15C9C}" dt="2022-05-02T09:16:45.227" v="1682"/>
        <pc:sldMkLst>
          <pc:docMk/>
          <pc:sldMk cId="2573286258" sldId="631"/>
        </pc:sldMkLst>
      </pc:sldChg>
      <pc:sldChg chg="ord">
        <pc:chgData name="Merethe Anette Ryen" userId="1a0d79ba-99a9-4ffc-bb02-a2067f6f93d6" providerId="ADAL" clId="{D1D33267-F3CA-470D-B88B-F881EFA15C9C}" dt="2022-05-02T09:22:51.886" v="1741"/>
        <pc:sldMkLst>
          <pc:docMk/>
          <pc:sldMk cId="328872054" sldId="635"/>
        </pc:sldMkLst>
      </pc:sldChg>
      <pc:sldChg chg="del">
        <pc:chgData name="Merethe Anette Ryen" userId="1a0d79ba-99a9-4ffc-bb02-a2067f6f93d6" providerId="ADAL" clId="{D1D33267-F3CA-470D-B88B-F881EFA15C9C}" dt="2022-04-25T10:53:16.744" v="292" actId="2696"/>
        <pc:sldMkLst>
          <pc:docMk/>
          <pc:sldMk cId="4232647976" sldId="636"/>
        </pc:sldMkLst>
      </pc:sldChg>
      <pc:sldChg chg="mod ord modShow">
        <pc:chgData name="Merethe Anette Ryen" userId="1a0d79ba-99a9-4ffc-bb02-a2067f6f93d6" providerId="ADAL" clId="{D1D33267-F3CA-470D-B88B-F881EFA15C9C}" dt="2022-05-02T09:19:32.421" v="1721" actId="729"/>
        <pc:sldMkLst>
          <pc:docMk/>
          <pc:sldMk cId="3444337606" sldId="637"/>
        </pc:sldMkLst>
      </pc:sldChg>
      <pc:sldChg chg="del">
        <pc:chgData name="Merethe Anette Ryen" userId="1a0d79ba-99a9-4ffc-bb02-a2067f6f93d6" providerId="ADAL" clId="{D1D33267-F3CA-470D-B88B-F881EFA15C9C}" dt="2022-04-25T10:46:11.824" v="128" actId="2696"/>
        <pc:sldMkLst>
          <pc:docMk/>
          <pc:sldMk cId="15618543" sldId="642"/>
        </pc:sldMkLst>
      </pc:sldChg>
      <pc:sldChg chg="mod modShow">
        <pc:chgData name="Merethe Anette Ryen" userId="1a0d79ba-99a9-4ffc-bb02-a2067f6f93d6" providerId="ADAL" clId="{D1D33267-F3CA-470D-B88B-F881EFA15C9C}" dt="2022-05-02T09:19:37.135" v="1723" actId="729"/>
        <pc:sldMkLst>
          <pc:docMk/>
          <pc:sldMk cId="2656009895" sldId="643"/>
        </pc:sldMkLst>
      </pc:sldChg>
      <pc:sldChg chg="modSp mod ord">
        <pc:chgData name="Merethe Anette Ryen" userId="1a0d79ba-99a9-4ffc-bb02-a2067f6f93d6" providerId="ADAL" clId="{D1D33267-F3CA-470D-B88B-F881EFA15C9C}" dt="2022-05-02T09:18:54.408" v="1719" actId="20577"/>
        <pc:sldMkLst>
          <pc:docMk/>
          <pc:sldMk cId="395828971" sldId="645"/>
        </pc:sldMkLst>
      </pc:sldChg>
      <pc:sldChg chg="del">
        <pc:chgData name="Merethe Anette Ryen" userId="1a0d79ba-99a9-4ffc-bb02-a2067f6f93d6" providerId="ADAL" clId="{D1D33267-F3CA-470D-B88B-F881EFA15C9C}" dt="2022-04-25T10:48:31.116" v="133" actId="2696"/>
        <pc:sldMkLst>
          <pc:docMk/>
          <pc:sldMk cId="2062943582" sldId="647"/>
        </pc:sldMkLst>
      </pc:sldChg>
      <pc:sldChg chg="mod modShow">
        <pc:chgData name="Merethe Anette Ryen" userId="1a0d79ba-99a9-4ffc-bb02-a2067f6f93d6" providerId="ADAL" clId="{D1D33267-F3CA-470D-B88B-F881EFA15C9C}" dt="2022-04-25T11:17:07.759" v="1523" actId="729"/>
        <pc:sldMkLst>
          <pc:docMk/>
          <pc:sldMk cId="982403725" sldId="650"/>
        </pc:sldMkLst>
      </pc:sldChg>
      <pc:sldChg chg="mod ord modShow">
        <pc:chgData name="Merethe Anette Ryen" userId="1a0d79ba-99a9-4ffc-bb02-a2067f6f93d6" providerId="ADAL" clId="{D1D33267-F3CA-470D-B88B-F881EFA15C9C}" dt="2022-05-02T09:19:34.622" v="1722" actId="729"/>
        <pc:sldMkLst>
          <pc:docMk/>
          <pc:sldMk cId="910242368" sldId="652"/>
        </pc:sldMkLst>
      </pc:sldChg>
      <pc:sldChg chg="mod ord modShow">
        <pc:chgData name="Merethe Anette Ryen" userId="1a0d79ba-99a9-4ffc-bb02-a2067f6f93d6" providerId="ADAL" clId="{D1D33267-F3CA-470D-B88B-F881EFA15C9C}" dt="2022-05-02T09:19:30.172" v="1720" actId="729"/>
        <pc:sldMkLst>
          <pc:docMk/>
          <pc:sldMk cId="2882871590" sldId="653"/>
        </pc:sldMkLst>
      </pc:sldChg>
      <pc:sldChg chg="del">
        <pc:chgData name="Merethe Anette Ryen" userId="1a0d79ba-99a9-4ffc-bb02-a2067f6f93d6" providerId="ADAL" clId="{D1D33267-F3CA-470D-B88B-F881EFA15C9C}" dt="2022-04-25T10:45:32.807" v="125" actId="2696"/>
        <pc:sldMkLst>
          <pc:docMk/>
          <pc:sldMk cId="3782338146" sldId="654"/>
        </pc:sldMkLst>
      </pc:sldChg>
      <pc:sldChg chg="del">
        <pc:chgData name="Merethe Anette Ryen" userId="1a0d79ba-99a9-4ffc-bb02-a2067f6f93d6" providerId="ADAL" clId="{D1D33267-F3CA-470D-B88B-F881EFA15C9C}" dt="2022-04-25T10:45:37.721" v="126" actId="2696"/>
        <pc:sldMkLst>
          <pc:docMk/>
          <pc:sldMk cId="2100427848" sldId="655"/>
        </pc:sldMkLst>
      </pc:sldChg>
      <pc:sldChg chg="add del mod modShow">
        <pc:chgData name="Merethe Anette Ryen" userId="1a0d79ba-99a9-4ffc-bb02-a2067f6f93d6" providerId="ADAL" clId="{D1D33267-F3CA-470D-B88B-F881EFA15C9C}" dt="2022-04-25T11:21:12.991" v="1524" actId="2696"/>
        <pc:sldMkLst>
          <pc:docMk/>
          <pc:sldMk cId="3169866491" sldId="657"/>
        </pc:sldMkLst>
      </pc:sldChg>
      <pc:sldChg chg="del">
        <pc:chgData name="Merethe Anette Ryen" userId="1a0d79ba-99a9-4ffc-bb02-a2067f6f93d6" providerId="ADAL" clId="{D1D33267-F3CA-470D-B88B-F881EFA15C9C}" dt="2022-04-25T10:49:42.340" v="135" actId="2696"/>
        <pc:sldMkLst>
          <pc:docMk/>
          <pc:sldMk cId="4030368331" sldId="657"/>
        </pc:sldMkLst>
      </pc:sldChg>
      <pc:sldChg chg="del">
        <pc:chgData name="Merethe Anette Ryen" userId="1a0d79ba-99a9-4ffc-bb02-a2067f6f93d6" providerId="ADAL" clId="{D1D33267-F3CA-470D-B88B-F881EFA15C9C}" dt="2022-04-25T10:46:20.493" v="129" actId="2696"/>
        <pc:sldMkLst>
          <pc:docMk/>
          <pc:sldMk cId="2292237339" sldId="658"/>
        </pc:sldMkLst>
      </pc:sldChg>
      <pc:sldChg chg="del">
        <pc:chgData name="Merethe Anette Ryen" userId="1a0d79ba-99a9-4ffc-bb02-a2067f6f93d6" providerId="ADAL" clId="{D1D33267-F3CA-470D-B88B-F881EFA15C9C}" dt="2022-04-25T10:49:42.340" v="135" actId="2696"/>
        <pc:sldMkLst>
          <pc:docMk/>
          <pc:sldMk cId="834140655" sldId="661"/>
        </pc:sldMkLst>
      </pc:sldChg>
      <pc:sldChg chg="add del mod modShow">
        <pc:chgData name="Merethe Anette Ryen" userId="1a0d79ba-99a9-4ffc-bb02-a2067f6f93d6" providerId="ADAL" clId="{D1D33267-F3CA-470D-B88B-F881EFA15C9C}" dt="2022-04-25T11:21:12.991" v="1524" actId="2696"/>
        <pc:sldMkLst>
          <pc:docMk/>
          <pc:sldMk cId="3641334281" sldId="661"/>
        </pc:sldMkLst>
      </pc:sldChg>
      <pc:sldChg chg="del">
        <pc:chgData name="Merethe Anette Ryen" userId="1a0d79ba-99a9-4ffc-bb02-a2067f6f93d6" providerId="ADAL" clId="{D1D33267-F3CA-470D-B88B-F881EFA15C9C}" dt="2022-04-25T10:43:45.292" v="119" actId="2696"/>
        <pc:sldMkLst>
          <pc:docMk/>
          <pc:sldMk cId="472483902" sldId="662"/>
        </pc:sldMkLst>
      </pc:sldChg>
      <pc:sldChg chg="del">
        <pc:chgData name="Merethe Anette Ryen" userId="1a0d79ba-99a9-4ffc-bb02-a2067f6f93d6" providerId="ADAL" clId="{D1D33267-F3CA-470D-B88B-F881EFA15C9C}" dt="2022-04-25T10:40:22.487" v="6" actId="2696"/>
        <pc:sldMkLst>
          <pc:docMk/>
          <pc:sldMk cId="4124668116" sldId="663"/>
        </pc:sldMkLst>
      </pc:sldChg>
      <pc:sldChg chg="del">
        <pc:chgData name="Merethe Anette Ryen" userId="1a0d79ba-99a9-4ffc-bb02-a2067f6f93d6" providerId="ADAL" clId="{D1D33267-F3CA-470D-B88B-F881EFA15C9C}" dt="2022-04-25T10:46:03.626" v="127" actId="2696"/>
        <pc:sldMkLst>
          <pc:docMk/>
          <pc:sldMk cId="347704646" sldId="664"/>
        </pc:sldMkLst>
      </pc:sldChg>
      <pc:sldChg chg="mod modShow">
        <pc:chgData name="Merethe Anette Ryen" userId="1a0d79ba-99a9-4ffc-bb02-a2067f6f93d6" providerId="ADAL" clId="{D1D33267-F3CA-470D-B88B-F881EFA15C9C}" dt="2022-05-02T09:19:40.704" v="1724" actId="729"/>
        <pc:sldMkLst>
          <pc:docMk/>
          <pc:sldMk cId="3857240855" sldId="669"/>
        </pc:sldMkLst>
      </pc:sldChg>
      <pc:sldChg chg="del">
        <pc:chgData name="Merethe Anette Ryen" userId="1a0d79ba-99a9-4ffc-bb02-a2067f6f93d6" providerId="ADAL" clId="{D1D33267-F3CA-470D-B88B-F881EFA15C9C}" dt="2022-04-25T10:53:30.854" v="293" actId="2696"/>
        <pc:sldMkLst>
          <pc:docMk/>
          <pc:sldMk cId="32137276" sldId="670"/>
        </pc:sldMkLst>
      </pc:sldChg>
      <pc:sldChg chg="mod modShow">
        <pc:chgData name="Merethe Anette Ryen" userId="1a0d79ba-99a9-4ffc-bb02-a2067f6f93d6" providerId="ADAL" clId="{D1D33267-F3CA-470D-B88B-F881EFA15C9C}" dt="2022-05-02T09:19:44.068" v="1725" actId="729"/>
        <pc:sldMkLst>
          <pc:docMk/>
          <pc:sldMk cId="1699584333" sldId="671"/>
        </pc:sldMkLst>
      </pc:sldChg>
      <pc:sldChg chg="add del">
        <pc:chgData name="Merethe Anette Ryen" userId="1a0d79ba-99a9-4ffc-bb02-a2067f6f93d6" providerId="ADAL" clId="{D1D33267-F3CA-470D-B88B-F881EFA15C9C}" dt="2022-04-25T10:51:11.769" v="169" actId="2696"/>
        <pc:sldMkLst>
          <pc:docMk/>
          <pc:sldMk cId="928352266" sldId="2147374549"/>
        </pc:sldMkLst>
      </pc:sldChg>
      <pc:sldChg chg="add">
        <pc:chgData name="Merethe Anette Ryen" userId="1a0d79ba-99a9-4ffc-bb02-a2067f6f93d6" providerId="ADAL" clId="{D1D33267-F3CA-470D-B88B-F881EFA15C9C}" dt="2022-04-25T10:51:20.698" v="170"/>
        <pc:sldMkLst>
          <pc:docMk/>
          <pc:sldMk cId="2113347591" sldId="2147374549"/>
        </pc:sldMkLst>
      </pc:sldChg>
      <pc:sldChg chg="add del">
        <pc:chgData name="Merethe Anette Ryen" userId="1a0d79ba-99a9-4ffc-bb02-a2067f6f93d6" providerId="ADAL" clId="{D1D33267-F3CA-470D-B88B-F881EFA15C9C}" dt="2022-04-25T10:51:11.769" v="169" actId="2696"/>
        <pc:sldMkLst>
          <pc:docMk/>
          <pc:sldMk cId="2037127994" sldId="2147374553"/>
        </pc:sldMkLst>
      </pc:sldChg>
      <pc:sldChg chg="add mod modShow">
        <pc:chgData name="Merethe Anette Ryen" userId="1a0d79ba-99a9-4ffc-bb02-a2067f6f93d6" providerId="ADAL" clId="{D1D33267-F3CA-470D-B88B-F881EFA15C9C}" dt="2022-05-02T09:17:20.050" v="1683" actId="729"/>
        <pc:sldMkLst>
          <pc:docMk/>
          <pc:sldMk cId="3320289642" sldId="2147374553"/>
        </pc:sldMkLst>
      </pc:sldChg>
      <pc:sldChg chg="add">
        <pc:chgData name="Merethe Anette Ryen" userId="1a0d79ba-99a9-4ffc-bb02-a2067f6f93d6" providerId="ADAL" clId="{D1D33267-F3CA-470D-B88B-F881EFA15C9C}" dt="2022-04-25T10:51:20.698" v="170"/>
        <pc:sldMkLst>
          <pc:docMk/>
          <pc:sldMk cId="942687722" sldId="2147374554"/>
        </pc:sldMkLst>
      </pc:sldChg>
      <pc:sldChg chg="modSp add del mod">
        <pc:chgData name="Merethe Anette Ryen" userId="1a0d79ba-99a9-4ffc-bb02-a2067f6f93d6" providerId="ADAL" clId="{D1D33267-F3CA-470D-B88B-F881EFA15C9C}" dt="2022-04-25T10:51:11.769" v="169" actId="2696"/>
        <pc:sldMkLst>
          <pc:docMk/>
          <pc:sldMk cId="1346333220" sldId="2147374554"/>
        </pc:sldMkLst>
      </pc:sldChg>
      <pc:sldChg chg="add mod modShow">
        <pc:chgData name="Merethe Anette Ryen" userId="1a0d79ba-99a9-4ffc-bb02-a2067f6f93d6" providerId="ADAL" clId="{D1D33267-F3CA-470D-B88B-F881EFA15C9C}" dt="2022-05-02T09:17:23.638" v="1684" actId="729"/>
        <pc:sldMkLst>
          <pc:docMk/>
          <pc:sldMk cId="2009373114" sldId="2147374555"/>
        </pc:sldMkLst>
      </pc:sldChg>
      <pc:sldChg chg="modSp add del mod">
        <pc:chgData name="Merethe Anette Ryen" userId="1a0d79ba-99a9-4ffc-bb02-a2067f6f93d6" providerId="ADAL" clId="{D1D33267-F3CA-470D-B88B-F881EFA15C9C}" dt="2022-04-25T10:51:11.769" v="169" actId="2696"/>
        <pc:sldMkLst>
          <pc:docMk/>
          <pc:sldMk cId="3610922546" sldId="2147374555"/>
        </pc:sldMkLst>
      </pc:sldChg>
      <pc:sldChg chg="modSp add mod">
        <pc:chgData name="Merethe Anette Ryen" userId="1a0d79ba-99a9-4ffc-bb02-a2067f6f93d6" providerId="ADAL" clId="{D1D33267-F3CA-470D-B88B-F881EFA15C9C}" dt="2022-04-25T11:05:27.012" v="572" actId="20577"/>
        <pc:sldMkLst>
          <pc:docMk/>
          <pc:sldMk cId="902008106" sldId="2147374556"/>
        </pc:sldMkLst>
      </pc:sldChg>
      <pc:sldChg chg="add del">
        <pc:chgData name="Merethe Anette Ryen" userId="1a0d79ba-99a9-4ffc-bb02-a2067f6f93d6" providerId="ADAL" clId="{D1D33267-F3CA-470D-B88B-F881EFA15C9C}" dt="2022-04-25T10:47:48.051" v="131"/>
        <pc:sldMkLst>
          <pc:docMk/>
          <pc:sldMk cId="3241413436" sldId="2147374556"/>
        </pc:sldMkLst>
      </pc:sldChg>
      <pc:sldChg chg="add del">
        <pc:chgData name="Merethe Anette Ryen" userId="1a0d79ba-99a9-4ffc-bb02-a2067f6f93d6" providerId="ADAL" clId="{D1D33267-F3CA-470D-B88B-F881EFA15C9C}" dt="2022-04-25T10:39:31.545" v="4" actId="2696"/>
        <pc:sldMkLst>
          <pc:docMk/>
          <pc:sldMk cId="3403133220" sldId="2147374556"/>
        </pc:sldMkLst>
      </pc:sldChg>
      <pc:sldChg chg="add del">
        <pc:chgData name="Merethe Anette Ryen" userId="1a0d79ba-99a9-4ffc-bb02-a2067f6f93d6" providerId="ADAL" clId="{D1D33267-F3CA-470D-B88B-F881EFA15C9C}" dt="2022-04-25T10:39:31.545" v="4" actId="2696"/>
        <pc:sldMkLst>
          <pc:docMk/>
          <pc:sldMk cId="1740503373" sldId="2147374557"/>
        </pc:sldMkLst>
      </pc:sldChg>
      <pc:sldChg chg="addSp delSp modSp new mod modNotesTx">
        <pc:chgData name="Merethe Anette Ryen" userId="1a0d79ba-99a9-4ffc-bb02-a2067f6f93d6" providerId="ADAL" clId="{D1D33267-F3CA-470D-B88B-F881EFA15C9C}" dt="2022-05-02T09:37:51.965" v="2049" actId="20577"/>
        <pc:sldMkLst>
          <pc:docMk/>
          <pc:sldMk cId="1762867053" sldId="2147374557"/>
        </pc:sldMkLst>
      </pc:sldChg>
      <pc:sldChg chg="delSp modSp add del mod">
        <pc:chgData name="Merethe Anette Ryen" userId="1a0d79ba-99a9-4ffc-bb02-a2067f6f93d6" providerId="ADAL" clId="{D1D33267-F3CA-470D-B88B-F881EFA15C9C}" dt="2022-05-02T09:16:04.508" v="1629" actId="2696"/>
        <pc:sldMkLst>
          <pc:docMk/>
          <pc:sldMk cId="2841678418" sldId="2147374557"/>
        </pc:sldMkLst>
      </pc:sldChg>
      <pc:sldChg chg="add del mod modShow">
        <pc:chgData name="Merethe Anette Ryen" userId="1a0d79ba-99a9-4ffc-bb02-a2067f6f93d6" providerId="ADAL" clId="{D1D33267-F3CA-470D-B88B-F881EFA15C9C}" dt="2022-04-25T11:21:12.991" v="1524" actId="2696"/>
        <pc:sldMkLst>
          <pc:docMk/>
          <pc:sldMk cId="3150608884" sldId="2147374557"/>
        </pc:sldMkLst>
      </pc:sldChg>
      <pc:sldChg chg="add del mod modShow">
        <pc:chgData name="Merethe Anette Ryen" userId="1a0d79ba-99a9-4ffc-bb02-a2067f6f93d6" providerId="ADAL" clId="{D1D33267-F3CA-470D-B88B-F881EFA15C9C}" dt="2022-04-25T11:21:12.991" v="1524" actId="2696"/>
        <pc:sldMkLst>
          <pc:docMk/>
          <pc:sldMk cId="1479366026" sldId="2147374558"/>
        </pc:sldMkLst>
      </pc:sldChg>
      <pc:sldChg chg="addSp delSp modSp new mod modShow modNotesTx">
        <pc:chgData name="Merethe Anette Ryen" userId="1a0d79ba-99a9-4ffc-bb02-a2067f6f93d6" providerId="ADAL" clId="{D1D33267-F3CA-470D-B88B-F881EFA15C9C}" dt="2022-05-02T09:55:25.231" v="2451" actId="729"/>
        <pc:sldMkLst>
          <pc:docMk/>
          <pc:sldMk cId="4096004787" sldId="2147374558"/>
        </pc:sldMkLst>
      </pc:sldChg>
      <pc:sldChg chg="modSp add mod modShow modNotesTx">
        <pc:chgData name="Merethe Anette Ryen" userId="1a0d79ba-99a9-4ffc-bb02-a2067f6f93d6" providerId="ADAL" clId="{D1D33267-F3CA-470D-B88B-F881EFA15C9C}" dt="2022-05-02T09:47:30.473" v="2340" actId="20577"/>
        <pc:sldMkLst>
          <pc:docMk/>
          <pc:sldMk cId="469665742" sldId="2147374559"/>
        </pc:sldMkLst>
      </pc:sldChg>
      <pc:sldChg chg="addSp delSp modSp add mod">
        <pc:chgData name="Merethe Anette Ryen" userId="1a0d79ba-99a9-4ffc-bb02-a2067f6f93d6" providerId="ADAL" clId="{D1D33267-F3CA-470D-B88B-F881EFA15C9C}" dt="2022-05-02T09:36:58.457" v="2036" actId="14100"/>
        <pc:sldMkLst>
          <pc:docMk/>
          <pc:sldMk cId="2765413864" sldId="2147374560"/>
        </pc:sldMkLst>
      </pc:sldChg>
    </pc:docChg>
  </pc:docChgLst>
  <pc:docChgLst>
    <pc:chgData name="Merethe Anette Ryen" userId="S::merethear@uia.no::1a0d79ba-99a9-4ffc-bb02-a2067f6f93d6" providerId="AD" clId="Web-{ACCD4ED7-82BB-48AF-90AC-B1BB4F51DA0D}"/>
    <pc:docChg chg="addSld addMainMaster modMainMaster modSection">
      <pc:chgData name="Merethe Anette Ryen" userId="S::merethear@uia.no::1a0d79ba-99a9-4ffc-bb02-a2067f6f93d6" providerId="AD" clId="Web-{ACCD4ED7-82BB-48AF-90AC-B1BB4F51DA0D}" dt="2023-07-19T13:31:52.667" v="0"/>
      <pc:docMkLst>
        <pc:docMk/>
      </pc:docMkLst>
      <pc:sldChg chg="add">
        <pc:chgData name="Merethe Anette Ryen" userId="S::merethear@uia.no::1a0d79ba-99a9-4ffc-bb02-a2067f6f93d6" providerId="AD" clId="Web-{ACCD4ED7-82BB-48AF-90AC-B1BB4F51DA0D}" dt="2023-07-19T13:31:52.667" v="0"/>
        <pc:sldMkLst>
          <pc:docMk/>
          <pc:sldMk cId="1683908542" sldId="2147374817"/>
        </pc:sldMkLst>
      </pc:sldChg>
      <pc:sldMasterChg chg="modSldLayout">
        <pc:chgData name="Merethe Anette Ryen" userId="S::merethear@uia.no::1a0d79ba-99a9-4ffc-bb02-a2067f6f93d6" providerId="AD" clId="Web-{ACCD4ED7-82BB-48AF-90AC-B1BB4F51DA0D}" dt="2023-07-19T13:31:52.667" v="0"/>
        <pc:sldMasterMkLst>
          <pc:docMk/>
          <pc:sldMasterMk cId="1085371089" sldId="2147483665"/>
        </pc:sldMasterMkLst>
        <pc:sldLayoutChg chg="replId">
          <pc:chgData name="Merethe Anette Ryen" userId="S::merethear@uia.no::1a0d79ba-99a9-4ffc-bb02-a2067f6f93d6" providerId="AD" clId="Web-{ACCD4ED7-82BB-48AF-90AC-B1BB4F51DA0D}" dt="2023-07-19T13:31:52.667" v="0"/>
          <pc:sldLayoutMkLst>
            <pc:docMk/>
            <pc:sldMasterMk cId="1085371089" sldId="2147483665"/>
            <pc:sldLayoutMk cId="3799083031" sldId="2147483806"/>
          </pc:sldLayoutMkLst>
        </pc:sldLayoutChg>
        <pc:sldLayoutChg chg="replId">
          <pc:chgData name="Merethe Anette Ryen" userId="S::merethear@uia.no::1a0d79ba-99a9-4ffc-bb02-a2067f6f93d6" providerId="AD" clId="Web-{ACCD4ED7-82BB-48AF-90AC-B1BB4F51DA0D}" dt="2023-07-19T13:31:52.667" v="0"/>
          <pc:sldLayoutMkLst>
            <pc:docMk/>
            <pc:sldMasterMk cId="1085371089" sldId="2147483665"/>
            <pc:sldLayoutMk cId="4049261768" sldId="2147483813"/>
          </pc:sldLayoutMkLst>
        </pc:sldLayoutChg>
        <pc:sldLayoutChg chg="replId">
          <pc:chgData name="Merethe Anette Ryen" userId="S::merethear@uia.no::1a0d79ba-99a9-4ffc-bb02-a2067f6f93d6" providerId="AD" clId="Web-{ACCD4ED7-82BB-48AF-90AC-B1BB4F51DA0D}" dt="2023-07-19T13:31:52.667" v="0"/>
          <pc:sldLayoutMkLst>
            <pc:docMk/>
            <pc:sldMasterMk cId="1085371089" sldId="2147483665"/>
            <pc:sldLayoutMk cId="403963259" sldId="2147483814"/>
          </pc:sldLayoutMkLst>
        </pc:sldLayoutChg>
      </pc:sldMasterChg>
      <pc:sldMasterChg chg="add addSldLayout">
        <pc:chgData name="Merethe Anette Ryen" userId="S::merethear@uia.no::1a0d79ba-99a9-4ffc-bb02-a2067f6f93d6" providerId="AD" clId="Web-{ACCD4ED7-82BB-48AF-90AC-B1BB4F51DA0D}" dt="2023-07-19T13:31:52.667" v="0"/>
        <pc:sldMasterMkLst>
          <pc:docMk/>
          <pc:sldMasterMk cId="1025947034" sldId="2147483702"/>
        </pc:sldMasterMkLst>
        <pc:sldLayoutChg chg="add">
          <pc:chgData name="Merethe Anette Ryen" userId="S::merethear@uia.no::1a0d79ba-99a9-4ffc-bb02-a2067f6f93d6" providerId="AD" clId="Web-{ACCD4ED7-82BB-48AF-90AC-B1BB4F51DA0D}" dt="2023-07-19T13:31:52.667" v="0"/>
          <pc:sldLayoutMkLst>
            <pc:docMk/>
            <pc:sldMasterMk cId="1025947034" sldId="2147483702"/>
            <pc:sldLayoutMk cId="2049104290" sldId="2147483683"/>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791465371" sldId="2147483684"/>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933852422" sldId="2147483685"/>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487908477" sldId="2147483686"/>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513328797" sldId="2147483703"/>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3502569418" sldId="2147483704"/>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267202543" sldId="2147483705"/>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670052349" sldId="2147483706"/>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083560163" sldId="2147483707"/>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89997879" sldId="2147483708"/>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679824772" sldId="2147483709"/>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106300033" sldId="2147483711"/>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515170490" sldId="2147483712"/>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471695633" sldId="2147483713"/>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4277630396" sldId="2147483714"/>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4164911109" sldId="2147483715"/>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108912253" sldId="2147483716"/>
          </pc:sldLayoutMkLst>
        </pc:sldLayoutChg>
      </pc:sldMasterChg>
    </pc:docChg>
  </pc:docChgLst>
  <pc:docChgLst>
    <pc:chgData name="Merethe Anette Ryen" userId="S::merethear@uia.no::1a0d79ba-99a9-4ffc-bb02-a2067f6f93d6" providerId="AD" clId="Web-{B0193E8F-B047-4E8B-9AD4-82555D2ACCF8}"/>
    <pc:docChg chg="addSld modSld modSection">
      <pc:chgData name="Merethe Anette Ryen" userId="S::merethear@uia.no::1a0d79ba-99a9-4ffc-bb02-a2067f6f93d6" providerId="AD" clId="Web-{B0193E8F-B047-4E8B-9AD4-82555D2ACCF8}" dt="2024-04-17T13:08:09.838" v="2" actId="14100"/>
      <pc:docMkLst>
        <pc:docMk/>
      </pc:docMkLst>
      <pc:sldChg chg="modSp add">
        <pc:chgData name="Merethe Anette Ryen" userId="S::merethear@uia.no::1a0d79ba-99a9-4ffc-bb02-a2067f6f93d6" providerId="AD" clId="Web-{B0193E8F-B047-4E8B-9AD4-82555D2ACCF8}" dt="2024-04-17T13:08:09.838" v="2" actId="14100"/>
        <pc:sldMkLst>
          <pc:docMk/>
          <pc:sldMk cId="730021153" sldId="2147374747"/>
        </pc:sldMkLst>
      </pc:sldChg>
      <pc:sldChg chg="add">
        <pc:chgData name="Merethe Anette Ryen" userId="S::merethear@uia.no::1a0d79ba-99a9-4ffc-bb02-a2067f6f93d6" providerId="AD" clId="Web-{B0193E8F-B047-4E8B-9AD4-82555D2ACCF8}" dt="2024-04-17T13:07:51.712" v="1"/>
        <pc:sldMkLst>
          <pc:docMk/>
          <pc:sldMk cId="622105495" sldId="2147374825"/>
        </pc:sldMkLst>
      </pc:sldChg>
    </pc:docChg>
  </pc:docChgLst>
  <pc:docChgLst>
    <pc:chgData name="Greta Hilding" userId="S::gretah@uia.no::e340b5e1-9405-46f9-a5f4-ac04561009e2" providerId="AD" clId="Web-{873DED37-8E6F-DA54-ECD0-962A28A4A616}"/>
    <pc:docChg chg="mod modSld">
      <pc:chgData name="Greta Hilding" userId="S::gretah@uia.no::e340b5e1-9405-46f9-a5f4-ac04561009e2" providerId="AD" clId="Web-{873DED37-8E6F-DA54-ECD0-962A28A4A616}" dt="2023-01-11T15:41:09.710" v="20"/>
      <pc:docMkLst>
        <pc:docMk/>
      </pc:docMkLst>
      <pc:sldChg chg="modSp addCm modCm">
        <pc:chgData name="Greta Hilding" userId="S::gretah@uia.no::e340b5e1-9405-46f9-a5f4-ac04561009e2" providerId="AD" clId="Web-{873DED37-8E6F-DA54-ECD0-962A28A4A616}" dt="2023-01-11T15:41:09.710" v="20"/>
        <pc:sldMkLst>
          <pc:docMk/>
          <pc:sldMk cId="3797389154" sldId="2147374705"/>
        </pc:sldMkLst>
      </pc:sldChg>
    </pc:docChg>
  </pc:docChgLst>
  <pc:docChgLst>
    <pc:chgData name="Merethe Anette Ryen" userId="S::merethear@uia.no::1a0d79ba-99a9-4ffc-bb02-a2067f6f93d6" providerId="AD" clId="Web-{8A1745D2-13D4-4BBD-A871-C2167203B71C}"/>
    <pc:docChg chg="delSld modSld modSection">
      <pc:chgData name="Merethe Anette Ryen" userId="S::merethear@uia.no::1a0d79ba-99a9-4ffc-bb02-a2067f6f93d6" providerId="AD" clId="Web-{8A1745D2-13D4-4BBD-A871-C2167203B71C}" dt="2023-03-15T20:30:02.568" v="115"/>
      <pc:docMkLst>
        <pc:docMk/>
      </pc:docMkLst>
      <pc:sldChg chg="del">
        <pc:chgData name="Merethe Anette Ryen" userId="S::merethear@uia.no::1a0d79ba-99a9-4ffc-bb02-a2067f6f93d6" providerId="AD" clId="Web-{8A1745D2-13D4-4BBD-A871-C2167203B71C}" dt="2023-03-15T20:23:05.873" v="5"/>
        <pc:sldMkLst>
          <pc:docMk/>
          <pc:sldMk cId="1624200768" sldId="2147374603"/>
        </pc:sldMkLst>
      </pc:sldChg>
      <pc:sldChg chg="del">
        <pc:chgData name="Merethe Anette Ryen" userId="S::merethear@uia.no::1a0d79ba-99a9-4ffc-bb02-a2067f6f93d6" providerId="AD" clId="Web-{8A1745D2-13D4-4BBD-A871-C2167203B71C}" dt="2023-03-15T20:29:20.926" v="90"/>
        <pc:sldMkLst>
          <pc:docMk/>
          <pc:sldMk cId="1767342062" sldId="2147374611"/>
        </pc:sldMkLst>
      </pc:sldChg>
      <pc:sldChg chg="del">
        <pc:chgData name="Merethe Anette Ryen" userId="S::merethear@uia.no::1a0d79ba-99a9-4ffc-bb02-a2067f6f93d6" providerId="AD" clId="Web-{8A1745D2-13D4-4BBD-A871-C2167203B71C}" dt="2023-03-15T20:23:37.358" v="11"/>
        <pc:sldMkLst>
          <pc:docMk/>
          <pc:sldMk cId="3831654902" sldId="2147374654"/>
        </pc:sldMkLst>
      </pc:sldChg>
      <pc:sldChg chg="modSp">
        <pc:chgData name="Merethe Anette Ryen" userId="S::merethear@uia.no::1a0d79ba-99a9-4ffc-bb02-a2067f6f93d6" providerId="AD" clId="Web-{8A1745D2-13D4-4BBD-A871-C2167203B71C}" dt="2023-03-15T20:22:49.951" v="1" actId="20577"/>
        <pc:sldMkLst>
          <pc:docMk/>
          <pc:sldMk cId="759042129" sldId="2147374657"/>
        </pc:sldMkLst>
      </pc:sldChg>
      <pc:sldChg chg="del">
        <pc:chgData name="Merethe Anette Ryen" userId="S::merethear@uia.no::1a0d79ba-99a9-4ffc-bb02-a2067f6f93d6" providerId="AD" clId="Web-{8A1745D2-13D4-4BBD-A871-C2167203B71C}" dt="2023-03-15T20:24:35.031" v="23"/>
        <pc:sldMkLst>
          <pc:docMk/>
          <pc:sldMk cId="123381338" sldId="2147374661"/>
        </pc:sldMkLst>
      </pc:sldChg>
      <pc:sldChg chg="del">
        <pc:chgData name="Merethe Anette Ryen" userId="S::merethear@uia.no::1a0d79ba-99a9-4ffc-bb02-a2067f6f93d6" providerId="AD" clId="Web-{8A1745D2-13D4-4BBD-A871-C2167203B71C}" dt="2023-03-15T20:28:27.597" v="84"/>
        <pc:sldMkLst>
          <pc:docMk/>
          <pc:sldMk cId="4074921465" sldId="2147374663"/>
        </pc:sldMkLst>
      </pc:sldChg>
      <pc:sldChg chg="del">
        <pc:chgData name="Merethe Anette Ryen" userId="S::merethear@uia.no::1a0d79ba-99a9-4ffc-bb02-a2067f6f93d6" providerId="AD" clId="Web-{8A1745D2-13D4-4BBD-A871-C2167203B71C}" dt="2023-03-15T20:29:06.426" v="89"/>
        <pc:sldMkLst>
          <pc:docMk/>
          <pc:sldMk cId="1482755450" sldId="2147374665"/>
        </pc:sldMkLst>
      </pc:sldChg>
      <pc:sldChg chg="addSp delSp modSp">
        <pc:chgData name="Merethe Anette Ryen" userId="S::merethear@uia.no::1a0d79ba-99a9-4ffc-bb02-a2067f6f93d6" providerId="AD" clId="Web-{8A1745D2-13D4-4BBD-A871-C2167203B71C}" dt="2023-03-15T20:28:08.285" v="82" actId="1076"/>
        <pc:sldMkLst>
          <pc:docMk/>
          <pc:sldMk cId="331861770" sldId="2147374667"/>
        </pc:sldMkLst>
      </pc:sldChg>
      <pc:sldChg chg="del">
        <pc:chgData name="Merethe Anette Ryen" userId="S::merethear@uia.no::1a0d79ba-99a9-4ffc-bb02-a2067f6f93d6" providerId="AD" clId="Web-{8A1745D2-13D4-4BBD-A871-C2167203B71C}" dt="2023-03-15T20:24:45.953" v="29"/>
        <pc:sldMkLst>
          <pc:docMk/>
          <pc:sldMk cId="2977622334" sldId="2147374669"/>
        </pc:sldMkLst>
      </pc:sldChg>
      <pc:sldChg chg="del">
        <pc:chgData name="Merethe Anette Ryen" userId="S::merethear@uia.no::1a0d79ba-99a9-4ffc-bb02-a2067f6f93d6" providerId="AD" clId="Web-{8A1745D2-13D4-4BBD-A871-C2167203B71C}" dt="2023-03-15T20:23:29.655" v="8"/>
        <pc:sldMkLst>
          <pc:docMk/>
          <pc:sldMk cId="3002960549" sldId="2147374671"/>
        </pc:sldMkLst>
      </pc:sldChg>
      <pc:sldChg chg="del">
        <pc:chgData name="Merethe Anette Ryen" userId="S::merethear@uia.no::1a0d79ba-99a9-4ffc-bb02-a2067f6f93d6" providerId="AD" clId="Web-{8A1745D2-13D4-4BBD-A871-C2167203B71C}" dt="2023-03-15T20:26:33.361" v="69"/>
        <pc:sldMkLst>
          <pc:docMk/>
          <pc:sldMk cId="3333214467" sldId="2147374672"/>
        </pc:sldMkLst>
      </pc:sldChg>
      <pc:sldChg chg="modSp">
        <pc:chgData name="Merethe Anette Ryen" userId="S::merethear@uia.no::1a0d79ba-99a9-4ffc-bb02-a2067f6f93d6" providerId="AD" clId="Web-{8A1745D2-13D4-4BBD-A871-C2167203B71C}" dt="2023-03-15T20:26:29.705" v="67" actId="20577"/>
        <pc:sldMkLst>
          <pc:docMk/>
          <pc:sldMk cId="3556898349" sldId="2147374673"/>
        </pc:sldMkLst>
      </pc:sldChg>
      <pc:sldChg chg="del">
        <pc:chgData name="Merethe Anette Ryen" userId="S::merethear@uia.no::1a0d79ba-99a9-4ffc-bb02-a2067f6f93d6" providerId="AD" clId="Web-{8A1745D2-13D4-4BBD-A871-C2167203B71C}" dt="2023-03-15T20:24:35.031" v="24"/>
        <pc:sldMkLst>
          <pc:docMk/>
          <pc:sldMk cId="1564289054" sldId="2147374702"/>
        </pc:sldMkLst>
      </pc:sldChg>
      <pc:sldChg chg="del">
        <pc:chgData name="Merethe Anette Ryen" userId="S::merethear@uia.no::1a0d79ba-99a9-4ffc-bb02-a2067f6f93d6" providerId="AD" clId="Web-{8A1745D2-13D4-4BBD-A871-C2167203B71C}" dt="2023-03-15T20:24:45.953" v="28"/>
        <pc:sldMkLst>
          <pc:docMk/>
          <pc:sldMk cId="252140480" sldId="2147374703"/>
        </pc:sldMkLst>
      </pc:sldChg>
      <pc:sldChg chg="del">
        <pc:chgData name="Merethe Anette Ryen" userId="S::merethear@uia.no::1a0d79ba-99a9-4ffc-bb02-a2067f6f93d6" providerId="AD" clId="Web-{8A1745D2-13D4-4BBD-A871-C2167203B71C}" dt="2023-03-15T20:24:45.953" v="27"/>
        <pc:sldMkLst>
          <pc:docMk/>
          <pc:sldMk cId="4287631818" sldId="2147374704"/>
        </pc:sldMkLst>
      </pc:sldChg>
      <pc:sldChg chg="del">
        <pc:chgData name="Merethe Anette Ryen" userId="S::merethear@uia.no::1a0d79ba-99a9-4ffc-bb02-a2067f6f93d6" providerId="AD" clId="Web-{8A1745D2-13D4-4BBD-A871-C2167203B71C}" dt="2023-03-15T20:28:27.597" v="83"/>
        <pc:sldMkLst>
          <pc:docMk/>
          <pc:sldMk cId="3797389154" sldId="2147374705"/>
        </pc:sldMkLst>
      </pc:sldChg>
      <pc:sldChg chg="del">
        <pc:chgData name="Merethe Anette Ryen" userId="S::merethear@uia.no::1a0d79ba-99a9-4ffc-bb02-a2067f6f93d6" providerId="AD" clId="Web-{8A1745D2-13D4-4BBD-A871-C2167203B71C}" dt="2023-03-15T20:23:31.983" v="9"/>
        <pc:sldMkLst>
          <pc:docMk/>
          <pc:sldMk cId="1196820253" sldId="2147374706"/>
        </pc:sldMkLst>
      </pc:sldChg>
      <pc:sldChg chg="del">
        <pc:chgData name="Merethe Anette Ryen" userId="S::merethear@uia.no::1a0d79ba-99a9-4ffc-bb02-a2067f6f93d6" providerId="AD" clId="Web-{8A1745D2-13D4-4BBD-A871-C2167203B71C}" dt="2023-03-15T20:24:35.031" v="25"/>
        <pc:sldMkLst>
          <pc:docMk/>
          <pc:sldMk cId="1247638121" sldId="2147374707"/>
        </pc:sldMkLst>
      </pc:sldChg>
      <pc:sldChg chg="del">
        <pc:chgData name="Merethe Anette Ryen" userId="S::merethear@uia.no::1a0d79ba-99a9-4ffc-bb02-a2067f6f93d6" providerId="AD" clId="Web-{8A1745D2-13D4-4BBD-A871-C2167203B71C}" dt="2023-03-15T20:26:33.361" v="68"/>
        <pc:sldMkLst>
          <pc:docMk/>
          <pc:sldMk cId="1986306149" sldId="2147374708"/>
        </pc:sldMkLst>
      </pc:sldChg>
      <pc:sldChg chg="del">
        <pc:chgData name="Merethe Anette Ryen" userId="S::merethear@uia.no::1a0d79ba-99a9-4ffc-bb02-a2067f6f93d6" providerId="AD" clId="Web-{8A1745D2-13D4-4BBD-A871-C2167203B71C}" dt="2023-03-15T20:25:36.579" v="36"/>
        <pc:sldMkLst>
          <pc:docMk/>
          <pc:sldMk cId="4210626817" sldId="2147374710"/>
        </pc:sldMkLst>
      </pc:sldChg>
      <pc:sldChg chg="del">
        <pc:chgData name="Merethe Anette Ryen" userId="S::merethear@uia.no::1a0d79ba-99a9-4ffc-bb02-a2067f6f93d6" providerId="AD" clId="Web-{8A1745D2-13D4-4BBD-A871-C2167203B71C}" dt="2023-03-15T20:24:35.031" v="26"/>
        <pc:sldMkLst>
          <pc:docMk/>
          <pc:sldMk cId="982334305" sldId="2147374712"/>
        </pc:sldMkLst>
      </pc:sldChg>
      <pc:sldChg chg="del">
        <pc:chgData name="Merethe Anette Ryen" userId="S::merethear@uia.no::1a0d79ba-99a9-4ffc-bb02-a2067f6f93d6" providerId="AD" clId="Web-{8A1745D2-13D4-4BBD-A871-C2167203B71C}" dt="2023-03-15T20:23:34.655" v="10"/>
        <pc:sldMkLst>
          <pc:docMk/>
          <pc:sldMk cId="2331699303" sldId="2147374713"/>
        </pc:sldMkLst>
      </pc:sldChg>
      <pc:sldChg chg="del">
        <pc:chgData name="Merethe Anette Ryen" userId="S::merethear@uia.no::1a0d79ba-99a9-4ffc-bb02-a2067f6f93d6" providerId="AD" clId="Web-{8A1745D2-13D4-4BBD-A871-C2167203B71C}" dt="2023-03-15T20:29:31.536" v="95"/>
        <pc:sldMkLst>
          <pc:docMk/>
          <pc:sldMk cId="487736511" sldId="2147374715"/>
        </pc:sldMkLst>
      </pc:sldChg>
      <pc:sldChg chg="del">
        <pc:chgData name="Merethe Anette Ryen" userId="S::merethear@uia.no::1a0d79ba-99a9-4ffc-bb02-a2067f6f93d6" providerId="AD" clId="Web-{8A1745D2-13D4-4BBD-A871-C2167203B71C}" dt="2023-03-15T20:29:20.926" v="92"/>
        <pc:sldMkLst>
          <pc:docMk/>
          <pc:sldMk cId="1795301694" sldId="2147374718"/>
        </pc:sldMkLst>
      </pc:sldChg>
      <pc:sldChg chg="modSp">
        <pc:chgData name="Merethe Anette Ryen" userId="S::merethear@uia.no::1a0d79ba-99a9-4ffc-bb02-a2067f6f93d6" providerId="AD" clId="Web-{8A1745D2-13D4-4BBD-A871-C2167203B71C}" dt="2023-03-15T20:25:34.016" v="35" actId="20577"/>
        <pc:sldMkLst>
          <pc:docMk/>
          <pc:sldMk cId="1665364687" sldId="2147374720"/>
        </pc:sldMkLst>
      </pc:sldChg>
      <pc:sldChg chg="del">
        <pc:chgData name="Merethe Anette Ryen" userId="S::merethear@uia.no::1a0d79ba-99a9-4ffc-bb02-a2067f6f93d6" providerId="AD" clId="Web-{8A1745D2-13D4-4BBD-A871-C2167203B71C}" dt="2023-03-15T20:23:22.264" v="7"/>
        <pc:sldMkLst>
          <pc:docMk/>
          <pc:sldMk cId="3542253656" sldId="2147374721"/>
        </pc:sldMkLst>
      </pc:sldChg>
      <pc:sldChg chg="del">
        <pc:chgData name="Merethe Anette Ryen" userId="S::merethear@uia.no::1a0d79ba-99a9-4ffc-bb02-a2067f6f93d6" providerId="AD" clId="Web-{8A1745D2-13D4-4BBD-A871-C2167203B71C}" dt="2023-03-15T20:29:31.536" v="94"/>
        <pc:sldMkLst>
          <pc:docMk/>
          <pc:sldMk cId="457914474" sldId="2147374722"/>
        </pc:sldMkLst>
      </pc:sldChg>
      <pc:sldChg chg="del">
        <pc:chgData name="Merethe Anette Ryen" userId="S::merethear@uia.no::1a0d79ba-99a9-4ffc-bb02-a2067f6f93d6" providerId="AD" clId="Web-{8A1745D2-13D4-4BBD-A871-C2167203B71C}" dt="2023-03-15T20:30:02.552" v="98"/>
        <pc:sldMkLst>
          <pc:docMk/>
          <pc:sldMk cId="189703109" sldId="2147374723"/>
        </pc:sldMkLst>
      </pc:sldChg>
      <pc:sldChg chg="del">
        <pc:chgData name="Merethe Anette Ryen" userId="S::merethear@uia.no::1a0d79ba-99a9-4ffc-bb02-a2067f6f93d6" providerId="AD" clId="Web-{8A1745D2-13D4-4BBD-A871-C2167203B71C}" dt="2023-03-15T20:30:02.552" v="99"/>
        <pc:sldMkLst>
          <pc:docMk/>
          <pc:sldMk cId="1793175203" sldId="2147374724"/>
        </pc:sldMkLst>
      </pc:sldChg>
      <pc:sldChg chg="del">
        <pc:chgData name="Merethe Anette Ryen" userId="S::merethear@uia.no::1a0d79ba-99a9-4ffc-bb02-a2067f6f93d6" providerId="AD" clId="Web-{8A1745D2-13D4-4BBD-A871-C2167203B71C}" dt="2023-03-15T20:30:02.552" v="100"/>
        <pc:sldMkLst>
          <pc:docMk/>
          <pc:sldMk cId="364860679" sldId="2147374725"/>
        </pc:sldMkLst>
      </pc:sldChg>
      <pc:sldChg chg="del">
        <pc:chgData name="Merethe Anette Ryen" userId="S::merethear@uia.no::1a0d79ba-99a9-4ffc-bb02-a2067f6f93d6" providerId="AD" clId="Web-{8A1745D2-13D4-4BBD-A871-C2167203B71C}" dt="2023-03-15T20:30:02.552" v="101"/>
        <pc:sldMkLst>
          <pc:docMk/>
          <pc:sldMk cId="2179544027" sldId="2147374726"/>
        </pc:sldMkLst>
      </pc:sldChg>
      <pc:sldChg chg="del">
        <pc:chgData name="Merethe Anette Ryen" userId="S::merethear@uia.no::1a0d79ba-99a9-4ffc-bb02-a2067f6f93d6" providerId="AD" clId="Web-{8A1745D2-13D4-4BBD-A871-C2167203B71C}" dt="2023-03-15T20:30:02.552" v="102"/>
        <pc:sldMkLst>
          <pc:docMk/>
          <pc:sldMk cId="684442302" sldId="2147374727"/>
        </pc:sldMkLst>
      </pc:sldChg>
      <pc:sldChg chg="del">
        <pc:chgData name="Merethe Anette Ryen" userId="S::merethear@uia.no::1a0d79ba-99a9-4ffc-bb02-a2067f6f93d6" providerId="AD" clId="Web-{8A1745D2-13D4-4BBD-A871-C2167203B71C}" dt="2023-03-15T20:30:02.552" v="103"/>
        <pc:sldMkLst>
          <pc:docMk/>
          <pc:sldMk cId="1402904479" sldId="2147374728"/>
        </pc:sldMkLst>
      </pc:sldChg>
      <pc:sldChg chg="del">
        <pc:chgData name="Merethe Anette Ryen" userId="S::merethear@uia.no::1a0d79ba-99a9-4ffc-bb02-a2067f6f93d6" providerId="AD" clId="Web-{8A1745D2-13D4-4BBD-A871-C2167203B71C}" dt="2023-03-15T20:30:02.568" v="104"/>
        <pc:sldMkLst>
          <pc:docMk/>
          <pc:sldMk cId="4007560528" sldId="2147374729"/>
        </pc:sldMkLst>
      </pc:sldChg>
      <pc:sldChg chg="del">
        <pc:chgData name="Merethe Anette Ryen" userId="S::merethear@uia.no::1a0d79ba-99a9-4ffc-bb02-a2067f6f93d6" providerId="AD" clId="Web-{8A1745D2-13D4-4BBD-A871-C2167203B71C}" dt="2023-03-15T20:30:02.568" v="105"/>
        <pc:sldMkLst>
          <pc:docMk/>
          <pc:sldMk cId="1069377597" sldId="2147374730"/>
        </pc:sldMkLst>
      </pc:sldChg>
      <pc:sldChg chg="del">
        <pc:chgData name="Merethe Anette Ryen" userId="S::merethear@uia.no::1a0d79ba-99a9-4ffc-bb02-a2067f6f93d6" providerId="AD" clId="Web-{8A1745D2-13D4-4BBD-A871-C2167203B71C}" dt="2023-03-15T20:30:02.568" v="106"/>
        <pc:sldMkLst>
          <pc:docMk/>
          <pc:sldMk cId="413679062" sldId="2147374731"/>
        </pc:sldMkLst>
      </pc:sldChg>
      <pc:sldChg chg="del">
        <pc:chgData name="Merethe Anette Ryen" userId="S::merethear@uia.no::1a0d79ba-99a9-4ffc-bb02-a2067f6f93d6" providerId="AD" clId="Web-{8A1745D2-13D4-4BBD-A871-C2167203B71C}" dt="2023-03-15T20:30:02.568" v="107"/>
        <pc:sldMkLst>
          <pc:docMk/>
          <pc:sldMk cId="2734846557" sldId="2147374732"/>
        </pc:sldMkLst>
      </pc:sldChg>
      <pc:sldChg chg="del">
        <pc:chgData name="Merethe Anette Ryen" userId="S::merethear@uia.no::1a0d79ba-99a9-4ffc-bb02-a2067f6f93d6" providerId="AD" clId="Web-{8A1745D2-13D4-4BBD-A871-C2167203B71C}" dt="2023-03-15T20:30:02.568" v="108"/>
        <pc:sldMkLst>
          <pc:docMk/>
          <pc:sldMk cId="3927721487" sldId="2147374733"/>
        </pc:sldMkLst>
      </pc:sldChg>
      <pc:sldChg chg="del">
        <pc:chgData name="Merethe Anette Ryen" userId="S::merethear@uia.no::1a0d79ba-99a9-4ffc-bb02-a2067f6f93d6" providerId="AD" clId="Web-{8A1745D2-13D4-4BBD-A871-C2167203B71C}" dt="2023-03-15T20:30:02.568" v="109"/>
        <pc:sldMkLst>
          <pc:docMk/>
          <pc:sldMk cId="309650165" sldId="2147374734"/>
        </pc:sldMkLst>
      </pc:sldChg>
      <pc:sldChg chg="del">
        <pc:chgData name="Merethe Anette Ryen" userId="S::merethear@uia.no::1a0d79ba-99a9-4ffc-bb02-a2067f6f93d6" providerId="AD" clId="Web-{8A1745D2-13D4-4BBD-A871-C2167203B71C}" dt="2023-03-15T20:30:02.568" v="110"/>
        <pc:sldMkLst>
          <pc:docMk/>
          <pc:sldMk cId="3592825875" sldId="2147374735"/>
        </pc:sldMkLst>
      </pc:sldChg>
      <pc:sldChg chg="del">
        <pc:chgData name="Merethe Anette Ryen" userId="S::merethear@uia.no::1a0d79ba-99a9-4ffc-bb02-a2067f6f93d6" providerId="AD" clId="Web-{8A1745D2-13D4-4BBD-A871-C2167203B71C}" dt="2023-03-15T20:30:02.568" v="111"/>
        <pc:sldMkLst>
          <pc:docMk/>
          <pc:sldMk cId="2124541093" sldId="2147374736"/>
        </pc:sldMkLst>
      </pc:sldChg>
      <pc:sldChg chg="del">
        <pc:chgData name="Merethe Anette Ryen" userId="S::merethear@uia.no::1a0d79ba-99a9-4ffc-bb02-a2067f6f93d6" providerId="AD" clId="Web-{8A1745D2-13D4-4BBD-A871-C2167203B71C}" dt="2023-03-15T20:30:02.568" v="112"/>
        <pc:sldMkLst>
          <pc:docMk/>
          <pc:sldMk cId="276533752" sldId="2147374737"/>
        </pc:sldMkLst>
      </pc:sldChg>
      <pc:sldChg chg="del">
        <pc:chgData name="Merethe Anette Ryen" userId="S::merethear@uia.no::1a0d79ba-99a9-4ffc-bb02-a2067f6f93d6" providerId="AD" clId="Web-{8A1745D2-13D4-4BBD-A871-C2167203B71C}" dt="2023-03-15T20:30:02.568" v="113"/>
        <pc:sldMkLst>
          <pc:docMk/>
          <pc:sldMk cId="187465629" sldId="2147374738"/>
        </pc:sldMkLst>
      </pc:sldChg>
      <pc:sldChg chg="del">
        <pc:chgData name="Merethe Anette Ryen" userId="S::merethear@uia.no::1a0d79ba-99a9-4ffc-bb02-a2067f6f93d6" providerId="AD" clId="Web-{8A1745D2-13D4-4BBD-A871-C2167203B71C}" dt="2023-03-15T20:30:02.568" v="114"/>
        <pc:sldMkLst>
          <pc:docMk/>
          <pc:sldMk cId="2758678250" sldId="2147374739"/>
        </pc:sldMkLst>
      </pc:sldChg>
      <pc:sldChg chg="del">
        <pc:chgData name="Merethe Anette Ryen" userId="S::merethear@uia.no::1a0d79ba-99a9-4ffc-bb02-a2067f6f93d6" providerId="AD" clId="Web-{8A1745D2-13D4-4BBD-A871-C2167203B71C}" dt="2023-03-15T20:30:02.568" v="115"/>
        <pc:sldMkLst>
          <pc:docMk/>
          <pc:sldMk cId="4210399457" sldId="2147374740"/>
        </pc:sldMkLst>
      </pc:sldChg>
      <pc:sldChg chg="del">
        <pc:chgData name="Merethe Anette Ryen" userId="S::merethear@uia.no::1a0d79ba-99a9-4ffc-bb02-a2067f6f93d6" providerId="AD" clId="Web-{8A1745D2-13D4-4BBD-A871-C2167203B71C}" dt="2023-03-15T20:29:27.380" v="93"/>
        <pc:sldMkLst>
          <pc:docMk/>
          <pc:sldMk cId="241024101" sldId="2147374741"/>
        </pc:sldMkLst>
      </pc:sldChg>
      <pc:sldChg chg="del">
        <pc:chgData name="Merethe Anette Ryen" userId="S::merethear@uia.no::1a0d79ba-99a9-4ffc-bb02-a2067f6f93d6" providerId="AD" clId="Web-{8A1745D2-13D4-4BBD-A871-C2167203B71C}" dt="2023-03-15T20:30:02.552" v="96"/>
        <pc:sldMkLst>
          <pc:docMk/>
          <pc:sldMk cId="721700228" sldId="2147374742"/>
        </pc:sldMkLst>
      </pc:sldChg>
      <pc:sldChg chg="del">
        <pc:chgData name="Merethe Anette Ryen" userId="S::merethear@uia.no::1a0d79ba-99a9-4ffc-bb02-a2067f6f93d6" providerId="AD" clId="Web-{8A1745D2-13D4-4BBD-A871-C2167203B71C}" dt="2023-03-15T20:30:02.552" v="97"/>
        <pc:sldMkLst>
          <pc:docMk/>
          <pc:sldMk cId="3224370116" sldId="2147374743"/>
        </pc:sldMkLst>
      </pc:sldChg>
      <pc:sldChg chg="del">
        <pc:chgData name="Merethe Anette Ryen" userId="S::merethear@uia.no::1a0d79ba-99a9-4ffc-bb02-a2067f6f93d6" providerId="AD" clId="Web-{8A1745D2-13D4-4BBD-A871-C2167203B71C}" dt="2023-03-15T20:23:05.873" v="4"/>
        <pc:sldMkLst>
          <pc:docMk/>
          <pc:sldMk cId="1497821291" sldId="2147374746"/>
        </pc:sldMkLst>
      </pc:sldChg>
      <pc:sldChg chg="del">
        <pc:chgData name="Merethe Anette Ryen" userId="S::merethear@uia.no::1a0d79ba-99a9-4ffc-bb02-a2067f6f93d6" providerId="AD" clId="Web-{8A1745D2-13D4-4BBD-A871-C2167203B71C}" dt="2023-03-15T20:23:05.873" v="3"/>
        <pc:sldMkLst>
          <pc:docMk/>
          <pc:sldMk cId="155699299" sldId="2147374747"/>
        </pc:sldMkLst>
      </pc:sldChg>
      <pc:sldChg chg="del">
        <pc:chgData name="Merethe Anette Ryen" userId="S::merethear@uia.no::1a0d79ba-99a9-4ffc-bb02-a2067f6f93d6" providerId="AD" clId="Web-{8A1745D2-13D4-4BBD-A871-C2167203B71C}" dt="2023-03-15T20:28:37.457" v="88"/>
        <pc:sldMkLst>
          <pc:docMk/>
          <pc:sldMk cId="2136285320" sldId="2147374753"/>
        </pc:sldMkLst>
      </pc:sldChg>
      <pc:sldChg chg="del">
        <pc:chgData name="Merethe Anette Ryen" userId="S::merethear@uia.no::1a0d79ba-99a9-4ffc-bb02-a2067f6f93d6" providerId="AD" clId="Web-{8A1745D2-13D4-4BBD-A871-C2167203B71C}" dt="2023-03-15T20:28:27.597" v="86"/>
        <pc:sldMkLst>
          <pc:docMk/>
          <pc:sldMk cId="1172698627" sldId="2147374754"/>
        </pc:sldMkLst>
      </pc:sldChg>
      <pc:sldChg chg="del">
        <pc:chgData name="Merethe Anette Ryen" userId="S::merethear@uia.no::1a0d79ba-99a9-4ffc-bb02-a2067f6f93d6" providerId="AD" clId="Web-{8A1745D2-13D4-4BBD-A871-C2167203B71C}" dt="2023-03-15T20:28:27.597" v="85"/>
        <pc:sldMkLst>
          <pc:docMk/>
          <pc:sldMk cId="1300779492" sldId="2147374755"/>
        </pc:sldMkLst>
      </pc:sldChg>
      <pc:sldChg chg="del">
        <pc:chgData name="Merethe Anette Ryen" userId="S::merethear@uia.no::1a0d79ba-99a9-4ffc-bb02-a2067f6f93d6" providerId="AD" clId="Web-{8A1745D2-13D4-4BBD-A871-C2167203B71C}" dt="2023-03-15T20:28:37.441" v="87"/>
        <pc:sldMkLst>
          <pc:docMk/>
          <pc:sldMk cId="3282599951" sldId="2147374756"/>
        </pc:sldMkLst>
      </pc:sldChg>
      <pc:sldChg chg="del">
        <pc:chgData name="Merethe Anette Ryen" userId="S::merethear@uia.no::1a0d79ba-99a9-4ffc-bb02-a2067f6f93d6" providerId="AD" clId="Web-{8A1745D2-13D4-4BBD-A871-C2167203B71C}" dt="2023-03-15T20:23:05.888" v="6"/>
        <pc:sldMkLst>
          <pc:docMk/>
          <pc:sldMk cId="3789113678" sldId="2147374760"/>
        </pc:sldMkLst>
      </pc:sldChg>
      <pc:sldChg chg="del">
        <pc:chgData name="Merethe Anette Ryen" userId="S::merethear@uia.no::1a0d79ba-99a9-4ffc-bb02-a2067f6f93d6" providerId="AD" clId="Web-{8A1745D2-13D4-4BBD-A871-C2167203B71C}" dt="2023-03-15T20:23:05.873" v="2"/>
        <pc:sldMkLst>
          <pc:docMk/>
          <pc:sldMk cId="2769493404" sldId="2147374761"/>
        </pc:sldMkLst>
      </pc:sldChg>
      <pc:sldChg chg="del">
        <pc:chgData name="Merethe Anette Ryen" userId="S::merethear@uia.no::1a0d79ba-99a9-4ffc-bb02-a2067f6f93d6" providerId="AD" clId="Web-{8A1745D2-13D4-4BBD-A871-C2167203B71C}" dt="2023-03-15T20:29:20.926" v="91"/>
        <pc:sldMkLst>
          <pc:docMk/>
          <pc:sldMk cId="2255202888" sldId="2147374771"/>
        </pc:sldMkLst>
      </pc:sldChg>
      <pc:sldChg chg="modSp">
        <pc:chgData name="Merethe Anette Ryen" userId="S::merethear@uia.no::1a0d79ba-99a9-4ffc-bb02-a2067f6f93d6" providerId="AD" clId="Web-{8A1745D2-13D4-4BBD-A871-C2167203B71C}" dt="2023-03-15T20:24:19.468" v="22" actId="20577"/>
        <pc:sldMkLst>
          <pc:docMk/>
          <pc:sldMk cId="73473699" sldId="2147374772"/>
        </pc:sldMkLst>
      </pc:sldChg>
    </pc:docChg>
  </pc:docChgLst>
  <pc:docChgLst>
    <pc:chgData name="Merethe Anette Ryen" userId="1a0d79ba-99a9-4ffc-bb02-a2067f6f93d6" providerId="ADAL" clId="{30C01134-CBB3-4A8E-8BCC-BCAF4FC3730F}"/>
    <pc:docChg chg="undo custSel addSld delSld modSld sldOrd">
      <pc:chgData name="Merethe Anette Ryen" userId="1a0d79ba-99a9-4ffc-bb02-a2067f6f93d6" providerId="ADAL" clId="{30C01134-CBB3-4A8E-8BCC-BCAF4FC3730F}" dt="2022-02-21T19:51:18.803" v="2847"/>
      <pc:docMkLst>
        <pc:docMk/>
      </pc:docMkLst>
      <pc:sldChg chg="modSp mod modNotesTx">
        <pc:chgData name="Merethe Anette Ryen" userId="1a0d79ba-99a9-4ffc-bb02-a2067f6f93d6" providerId="ADAL" clId="{30C01134-CBB3-4A8E-8BCC-BCAF4FC3730F}" dt="2022-02-21T18:39:25.828" v="1460" actId="20577"/>
        <pc:sldMkLst>
          <pc:docMk/>
          <pc:sldMk cId="2732021727" sldId="633"/>
        </pc:sldMkLst>
      </pc:sldChg>
    </pc:docChg>
  </pc:docChgLst>
  <pc:docChgLst>
    <pc:chgData name="Greta Hilding" userId="S::gretah@uia.no::e340b5e1-9405-46f9-a5f4-ac04561009e2" providerId="AD" clId="Web-{0FBBBE4B-2022-7DDA-CC34-A7EB21F79583}"/>
    <pc:docChg chg="modSld">
      <pc:chgData name="Greta Hilding" userId="S::gretah@uia.no::e340b5e1-9405-46f9-a5f4-ac04561009e2" providerId="AD" clId="Web-{0FBBBE4B-2022-7DDA-CC34-A7EB21F79583}" dt="2023-01-11T15:35:59.274" v="0" actId="20577"/>
      <pc:docMkLst>
        <pc:docMk/>
      </pc:docMkLst>
      <pc:sldChg chg="modSp">
        <pc:chgData name="Greta Hilding" userId="S::gretah@uia.no::e340b5e1-9405-46f9-a5f4-ac04561009e2" providerId="AD" clId="Web-{0FBBBE4B-2022-7DDA-CC34-A7EB21F79583}" dt="2023-01-11T15:35:59.274" v="0" actId="20577"/>
        <pc:sldMkLst>
          <pc:docMk/>
          <pc:sldMk cId="3797389154" sldId="214737470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B3FED17-5FBD-1E4B-BF0D-610BD3BE4D53}" type="datetimeFigureOut">
              <a:rPr lang="nb-NO" smtClean="0"/>
              <a:t>10.11.2025</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EBEB604-C9F2-B44F-BBD0-B423C6B3A96A}" type="slidenum">
              <a:rPr lang="nb-NO" smtClean="0"/>
              <a:t>‹#›</a:t>
            </a:fld>
            <a:endParaRPr lang="nb-NO"/>
          </a:p>
        </p:txBody>
      </p:sp>
    </p:spTree>
    <p:extLst>
      <p:ext uri="{BB962C8B-B14F-4D97-AF65-F5344CB8AC3E}">
        <p14:creationId xmlns:p14="http://schemas.microsoft.com/office/powerpoint/2010/main" val="75127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D8954-D131-29ED-C6B5-C3F7BC82EB8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CF5C529-6288-1396-FCBF-89917B46CBE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D634E52-E020-91AE-032E-F889DC99DEF3}"/>
              </a:ext>
            </a:extLst>
          </p:cNvPr>
          <p:cNvSpPr>
            <a:spLocks noGrp="1"/>
          </p:cNvSpPr>
          <p:nvPr>
            <p:ph type="body" idx="1"/>
          </p:nvPr>
        </p:nvSpPr>
        <p:spPr/>
        <p:txBody>
          <a:bodyPr/>
          <a:lstStyle/>
          <a:p>
            <a:r>
              <a:rPr lang="nb-NO">
                <a:ea typeface="Calibri"/>
                <a:cs typeface="Calibri"/>
              </a:rPr>
              <a:t>Ta gjerne utgangspunkt i deres beskrivelser av studiets arbeidslivsrelevans </a:t>
            </a:r>
          </a:p>
          <a:p>
            <a:r>
              <a:rPr lang="nb-NO">
                <a:ea typeface="Calibri"/>
                <a:cs typeface="Calibri"/>
              </a:rPr>
              <a:t>Kvalitetsrapportering</a:t>
            </a:r>
          </a:p>
          <a:p>
            <a:r>
              <a:rPr lang="nb-NO">
                <a:ea typeface="Calibri"/>
                <a:cs typeface="Calibri"/>
              </a:rPr>
              <a:t>Generell erfaringsutveksling av hva som fungerer bra ikke bra </a:t>
            </a:r>
          </a:p>
          <a:p>
            <a:r>
              <a:rPr lang="nb-NO" err="1">
                <a:ea typeface="Calibri"/>
                <a:cs typeface="Calibri"/>
              </a:rPr>
              <a:t>STudiebarometeret</a:t>
            </a:r>
            <a:r>
              <a:rPr lang="nb-NO">
                <a:ea typeface="Calibri"/>
                <a:cs typeface="Calibri"/>
              </a:rPr>
              <a:t> </a:t>
            </a:r>
          </a:p>
          <a:p>
            <a:r>
              <a:rPr lang="nb-NO">
                <a:ea typeface="Calibri"/>
                <a:cs typeface="Calibri"/>
              </a:rPr>
              <a:t>Kandidatundersøkelsen </a:t>
            </a:r>
          </a:p>
        </p:txBody>
      </p:sp>
      <p:sp>
        <p:nvSpPr>
          <p:cNvPr id="4" name="Plassholder for lysbildenummer 3">
            <a:extLst>
              <a:ext uri="{FF2B5EF4-FFF2-40B4-BE49-F238E27FC236}">
                <a16:creationId xmlns:a16="http://schemas.microsoft.com/office/drawing/2014/main" id="{BF49147E-751C-AE9B-9F7E-C88BDB827633}"/>
              </a:ext>
            </a:extLst>
          </p:cNvPr>
          <p:cNvSpPr>
            <a:spLocks noGrp="1"/>
          </p:cNvSpPr>
          <p:nvPr>
            <p:ph type="sldNum" sz="quarter" idx="5"/>
          </p:nvPr>
        </p:nvSpPr>
        <p:spPr/>
        <p:txBody>
          <a:bodyPr/>
          <a:lstStyle/>
          <a:p>
            <a:fld id="{1EBEB604-C9F2-B44F-BBD0-B423C6B3A96A}" type="slidenum">
              <a:rPr lang="nb-NO" smtClean="0"/>
              <a:t>1</a:t>
            </a:fld>
            <a:endParaRPr lang="nb-NO"/>
          </a:p>
        </p:txBody>
      </p:sp>
    </p:spTree>
    <p:extLst>
      <p:ext uri="{BB962C8B-B14F-4D97-AF65-F5344CB8AC3E}">
        <p14:creationId xmlns:p14="http://schemas.microsoft.com/office/powerpoint/2010/main" val="2319627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1863E-0BE1-9B18-9376-1DB27EED764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9662989-A495-5246-2EC5-B5C253F126C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28463A4-C979-C3B6-8CF1-41320B1D1AFB}"/>
              </a:ext>
            </a:extLst>
          </p:cNvPr>
          <p:cNvSpPr>
            <a:spLocks noGrp="1"/>
          </p:cNvSpPr>
          <p:nvPr>
            <p:ph type="body" idx="1"/>
          </p:nvPr>
        </p:nvSpPr>
        <p:spPr/>
        <p:txBody>
          <a:bodyPr/>
          <a:lstStyle/>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Et generelt og overordnet forsøk på en definisjon av et komplekst begrep først. </a:t>
            </a: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Den er videreutviklet basert på arbeidslivsrelevansmeldingen og NOKUT sine rapporter som om handler studienes relevans for arbeidslivet.  </a:t>
            </a: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0" dirty="0">
              <a:cs typeface="Calibri"/>
            </a:endParaRP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Studienes arbeidslivsrelevans handler om å bygge kompetanser som er attraktive for fremtidens arbeids og samfunnsliv</a:t>
            </a: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Kompetansen utvikles gjennom aktuelt og oppdatert innhold og varierte lærings, undervisnings, og vurderingsformer. </a:t>
            </a: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Til sist handler det også om å skape forståelse for hvordan kompetansene kan brukes i arbeids – og samfunnslivet både på kort og lang sikt. </a:t>
            </a: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0" dirty="0">
              <a:cs typeface="Calibri"/>
            </a:endParaRP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Det som gjør begrepet så komplekst er at det varierer fra fagfelt til fagfelt og over tid hva som er relevant. Særlig på det fagspesifikke og hvordan våre kompetanser kan supplere og utfylle hverandre i arbeids- og samfunnslivet. </a:t>
            </a: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1" dirty="0">
              <a:cs typeface="Calibri"/>
            </a:endParaRP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1" dirty="0">
              <a:cs typeface="Calibri"/>
            </a:endParaRPr>
          </a:p>
          <a:p>
            <a:endParaRPr lang="nb-NO" dirty="0">
              <a:solidFill>
                <a:srgbClr val="000000"/>
              </a:solidFill>
              <a:latin typeface="Calibri" panose="020F0502020204030204"/>
              <a:ea typeface="Lato"/>
              <a:cs typeface="Calibri"/>
            </a:endParaRPr>
          </a:p>
          <a:p>
            <a:endParaRPr lang="nb-NO" dirty="0"/>
          </a:p>
        </p:txBody>
      </p:sp>
      <p:sp>
        <p:nvSpPr>
          <p:cNvPr id="4" name="Plassholder for lysbildenummer 3">
            <a:extLst>
              <a:ext uri="{FF2B5EF4-FFF2-40B4-BE49-F238E27FC236}">
                <a16:creationId xmlns:a16="http://schemas.microsoft.com/office/drawing/2014/main" id="{94C48044-E572-E80E-6575-31756056789D}"/>
              </a:ext>
            </a:extLst>
          </p:cNvPr>
          <p:cNvSpPr>
            <a:spLocks noGrp="1"/>
          </p:cNvSpPr>
          <p:nvPr>
            <p:ph type="sldNum" sz="quarter" idx="5"/>
          </p:nvPr>
        </p:nvSpPr>
        <p:spPr/>
        <p:txBody>
          <a:bodyPr/>
          <a:lstStyle/>
          <a:p>
            <a:fld id="{1EBEB604-C9F2-B44F-BBD0-B423C6B3A96A}" type="slidenum">
              <a:rPr lang="nb-NO" smtClean="0"/>
              <a:t>2</a:t>
            </a:fld>
            <a:endParaRPr lang="nb-NO"/>
          </a:p>
        </p:txBody>
      </p:sp>
    </p:spTree>
    <p:extLst>
      <p:ext uri="{BB962C8B-B14F-4D97-AF65-F5344CB8AC3E}">
        <p14:creationId xmlns:p14="http://schemas.microsoft.com/office/powerpoint/2010/main" val="3724978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i="0" noProof="0" dirty="0">
                <a:solidFill>
                  <a:srgbClr val="000000"/>
                </a:solidFill>
                <a:effectLst/>
                <a:latin typeface="Segoe UI Web (West European)"/>
              </a:rPr>
              <a:t>Nøkkelen til å styrke studienes relevans for arbeids- og samfunnslivet er å arbeide enda tettere sammen med nøkkelrepresentanter fra </a:t>
            </a:r>
          </a:p>
          <a:p>
            <a:r>
              <a:rPr lang="nb-NO" b="0" i="0" noProof="0" dirty="0">
                <a:solidFill>
                  <a:srgbClr val="000000"/>
                </a:solidFill>
                <a:effectLst/>
                <a:latin typeface="Segoe UI Web (West European)"/>
                <a:cs typeface="Calibri" panose="020F0502020204030204"/>
              </a:rPr>
              <a:t>Møte og utfordre det eksisterende med ny forskning og innsikt i fremtidens behov. </a:t>
            </a:r>
            <a:endParaRPr lang="nb-NO" noProof="0" dirty="0">
              <a:latin typeface="Segoe UI Web (West European)"/>
              <a:cs typeface="Calibri" panose="020F0502020204030204"/>
            </a:endParaRPr>
          </a:p>
          <a:p>
            <a:pPr>
              <a:defRPr/>
            </a:pPr>
            <a:r>
              <a:rPr lang="nb-NO" noProof="0" dirty="0">
                <a:latin typeface="Segoe UI Web (West European)"/>
                <a:cs typeface="Calibri" panose="020F0502020204030204"/>
              </a:rPr>
              <a:t>Å løpende justere studieprogrammene i tråd med de endrede behovene </a:t>
            </a:r>
          </a:p>
          <a:p>
            <a:pPr>
              <a:defRPr/>
            </a:pPr>
            <a:r>
              <a:rPr lang="nb-NO" noProof="0" dirty="0">
                <a:latin typeface="Segoe UI Web (West European)"/>
                <a:cs typeface="Calibri" panose="020F0502020204030204"/>
              </a:rPr>
              <a:t>Både for dere som jobber med å utvikle studieprogramdesignet og for studentene er det viktig å bygge bevissthet om studienes relevans for arbeids- og samfunnslivet. Deretter har vi et ansvar for å oversette relevansen for studentene. </a:t>
            </a:r>
          </a:p>
          <a:p>
            <a:pPr>
              <a:defRPr/>
            </a:pPr>
            <a:endParaRPr lang="en-US" dirty="0">
              <a:latin typeface="Segoe UI Web (West European)"/>
              <a:cs typeface="Calibri" panose="020F0502020204030204"/>
            </a:endParaRP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Trekke arbeidslivet inn på campus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Gradvis trekke studentene ut i arbeidslivet i studietiden</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Bygge opp studentenes kompetanse i bred forstand</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Studentaktiv læring «gjøre og øve for å lære»</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Læringsformer som likner de de møter i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Anvende kompetanse i samarbeid med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Reflektere og forstå hvordan kompetansene kan anvendes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pitchFamily="2" charset="0"/>
            </a:endParaRPr>
          </a:p>
          <a:p>
            <a:pPr marL="228600" marR="0" lvl="0" indent="-228600" fontAlgn="auto">
              <a:lnSpc>
                <a:spcPct val="90000"/>
              </a:lnSpc>
              <a:spcBef>
                <a:spcPts val="1000"/>
              </a:spcBef>
              <a:spcAft>
                <a:spcPts val="0"/>
              </a:spcAft>
              <a:buClrTx/>
              <a:buSzTx/>
              <a:buFont typeface="Arial" panose="020B0604020202020204" pitchFamily="34" charset="0"/>
              <a:buChar char="•"/>
              <a:tabLst/>
              <a:defRPr/>
            </a:pPr>
            <a:r>
              <a:rPr lang="nb-NO" sz="1200" dirty="0">
                <a:solidFill>
                  <a:schemeClr val="tx1">
                    <a:lumMod val="95000"/>
                    <a:lumOff val="5000"/>
                  </a:schemeClr>
                </a:solidFill>
                <a:latin typeface="Helvetica" pitchFamily="2" charset="0"/>
              </a:rPr>
              <a:t>Tilpasning til dagens og fremtidens kompetansebehov </a:t>
            </a:r>
            <a:endParaRPr lang="nb-NO" sz="1200" b="0" i="0" u="none" strike="noStrike" kern="1200" cap="none" spc="0" normalizeH="0" baseline="0" noProof="0" dirty="0">
              <a:ln>
                <a:noFill/>
              </a:ln>
              <a:solidFill>
                <a:schemeClr val="tx1">
                  <a:lumMod val="95000"/>
                  <a:lumOff val="5000"/>
                </a:schemeClr>
              </a:solidFill>
              <a:effectLst/>
              <a:uLnTx/>
              <a:uFillTx/>
              <a:latin typeface="Helvetica" pitchFamily="2" charset="0"/>
              <a:cs typeface="Helvetica" pitchFamily="2" charset="0"/>
            </a:endParaRPr>
          </a:p>
          <a:p>
            <a:pPr>
              <a:defRPr/>
            </a:pPr>
            <a:endParaRPr lang="nb-NO"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Web (West European)"/>
              <a:ea typeface="Calibri" panose="020F0502020204030204" pitchFamily="34" charset="0"/>
              <a:cs typeface="Calibri"/>
            </a:endParaRPr>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3</a:t>
            </a:fld>
            <a:endParaRPr lang="nb-NO"/>
          </a:p>
        </p:txBody>
      </p:sp>
    </p:spTree>
    <p:extLst>
      <p:ext uri="{BB962C8B-B14F-4D97-AF65-F5344CB8AC3E}">
        <p14:creationId xmlns:p14="http://schemas.microsoft.com/office/powerpoint/2010/main" val="3067078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9EB0C-A7E0-34B0-8AEC-6410F1BBB39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A348B63-0450-0D4A-19AA-7DCD915F244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9AA3F8A-0ABA-C640-2288-FB7AE3DB9ADB}"/>
              </a:ext>
            </a:extLst>
          </p:cNvPr>
          <p:cNvSpPr>
            <a:spLocks noGrp="1"/>
          </p:cNvSpPr>
          <p:nvPr>
            <p:ph type="body" idx="1"/>
          </p:nvPr>
        </p:nvSpPr>
        <p:spPr/>
        <p:txBody>
          <a:bodyPr/>
          <a:lstStyle/>
          <a:p>
            <a:pPr lvl="1">
              <a:buFont typeface="Courier New" panose="020B0604020202020204" pitchFamily="34" charset="0"/>
              <a:buNone/>
            </a:pPr>
            <a:endParaRPr lang="nb-NO" dirty="0">
              <a:solidFill>
                <a:srgbClr val="0D0D0D"/>
              </a:solidFill>
              <a:latin typeface="Calibri"/>
              <a:ea typeface="Calibri"/>
              <a:cs typeface="Calibri"/>
            </a:endParaRPr>
          </a:p>
        </p:txBody>
      </p:sp>
      <p:sp>
        <p:nvSpPr>
          <p:cNvPr id="4" name="Plassholder for lysbildenummer 3">
            <a:extLst>
              <a:ext uri="{FF2B5EF4-FFF2-40B4-BE49-F238E27FC236}">
                <a16:creationId xmlns:a16="http://schemas.microsoft.com/office/drawing/2014/main" id="{C7D303AE-7F48-881A-E07A-AFB10EA2AA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BEB604-C9F2-B44F-BBD0-B423C6B3A96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6496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800" dirty="0">
              <a:effectLst/>
              <a:latin typeface="Aptos"/>
              <a:ea typeface="Aptos" panose="020B0004020202020204" pitchFamily="34" charset="0"/>
              <a:cs typeface="Aptos" panose="020B0004020202020204" pitchFamily="34" charset="0"/>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5</a:t>
            </a:fld>
            <a:endParaRPr lang="nb-NO"/>
          </a:p>
        </p:txBody>
      </p:sp>
    </p:spTree>
    <p:extLst>
      <p:ext uri="{BB962C8B-B14F-4D97-AF65-F5344CB8AC3E}">
        <p14:creationId xmlns:p14="http://schemas.microsoft.com/office/powerpoint/2010/main" val="3424392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b="0" i="0">
              <a:solidFill>
                <a:srgbClr val="444444"/>
              </a:solidFill>
              <a:effectLst/>
              <a:latin typeface="Arial" panose="020B0604020202020204" pitchFamily="34" charset="0"/>
              <a:cs typeface="Arial"/>
            </a:endParaRPr>
          </a:p>
          <a:p>
            <a:endParaRPr lang="nb-NO"/>
          </a:p>
        </p:txBody>
      </p:sp>
      <p:sp>
        <p:nvSpPr>
          <p:cNvPr id="4" name="Plassholder for lysbildenummer 3"/>
          <p:cNvSpPr>
            <a:spLocks noGrp="1"/>
          </p:cNvSpPr>
          <p:nvPr>
            <p:ph type="sldNum" sz="quarter" idx="5"/>
          </p:nvPr>
        </p:nvSpPr>
        <p:spPr/>
        <p:txBody>
          <a:bodyPr/>
          <a:lstStyle/>
          <a:p>
            <a:fld id="{1EBEB604-C9F2-B44F-BBD0-B423C6B3A96A}" type="slidenum">
              <a:rPr lang="nb-NO" smtClean="0"/>
              <a:t>6</a:t>
            </a:fld>
            <a:endParaRPr lang="nb-NO"/>
          </a:p>
        </p:txBody>
      </p:sp>
    </p:spTree>
    <p:extLst>
      <p:ext uri="{BB962C8B-B14F-4D97-AF65-F5344CB8AC3E}">
        <p14:creationId xmlns:p14="http://schemas.microsoft.com/office/powerpoint/2010/main" val="16366656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ød logo">
    <p:spTree>
      <p:nvGrpSpPr>
        <p:cNvPr id="1" name=""/>
        <p:cNvGrpSpPr/>
        <p:nvPr/>
      </p:nvGrpSpPr>
      <p:grpSpPr>
        <a:xfrm>
          <a:off x="0" y="0"/>
          <a:ext cx="0" cy="0"/>
          <a:chOff x="0" y="0"/>
          <a:chExt cx="0" cy="0"/>
        </a:xfrm>
      </p:grpSpPr>
      <p:pic>
        <p:nvPicPr>
          <p:cNvPr id="6" name="Bilde 5" descr="Et bilde som inneholder objekt&#10;&#10;&#10;&#10;Automatisk generert beskrivelse">
            <a:extLst>
              <a:ext uri="{FF2B5EF4-FFF2-40B4-BE49-F238E27FC236}">
                <a16:creationId xmlns:a16="http://schemas.microsoft.com/office/drawing/2014/main" id="{F28135A9-7864-EA42-BC35-11CA46B6CBC0}"/>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513328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på rød bakgrunn">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3502569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Logo på rød bakgrunn">
    <p:bg>
      <p:bgPr>
        <a:solidFill>
          <a:srgbClr val="D2002B"/>
        </a:solidFill>
        <a:effectLst/>
      </p:bgPr>
    </p:bg>
    <p:spTree>
      <p:nvGrpSpPr>
        <p:cNvPr id="1" name=""/>
        <p:cNvGrpSpPr/>
        <p:nvPr/>
      </p:nvGrpSpPr>
      <p:grpSpPr>
        <a:xfrm>
          <a:off x="0" y="0"/>
          <a:ext cx="0" cy="0"/>
          <a:chOff x="0" y="0"/>
          <a:chExt cx="0" cy="0"/>
        </a:xfrm>
      </p:grpSpPr>
      <p:pic>
        <p:nvPicPr>
          <p:cNvPr id="4" name="Bilde 3" descr="Et bilde som inneholder tegning&#10;&#10;Automatisk generert beskrivelse">
            <a:extLst>
              <a:ext uri="{FF2B5EF4-FFF2-40B4-BE49-F238E27FC236}">
                <a16:creationId xmlns:a16="http://schemas.microsoft.com/office/drawing/2014/main" id="{2553CEAE-3B2B-EC4C-A4D3-CC85C555EF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2084" y="2949993"/>
            <a:ext cx="4887832" cy="958015"/>
          </a:xfrm>
          <a:prstGeom prst="rect">
            <a:avLst/>
          </a:prstGeom>
        </p:spPr>
      </p:pic>
    </p:spTree>
    <p:extLst>
      <p:ext uri="{BB962C8B-B14F-4D97-AF65-F5344CB8AC3E}">
        <p14:creationId xmlns:p14="http://schemas.microsoft.com/office/powerpoint/2010/main" val="3174608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 logo">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3D1DC64-24A8-7C45-B7B6-71B1E06786B8}"/>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1267202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go on red background">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2670052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83560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9997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679824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0630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515170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471695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277630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164911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206576"/>
            <a:ext cx="703607" cy="294108"/>
          </a:xfrm>
          <a:prstGeom prst="rect">
            <a:avLst/>
          </a:prstGeom>
        </p:spPr>
      </p:pic>
    </p:spTree>
    <p:extLst>
      <p:ext uri="{BB962C8B-B14F-4D97-AF65-F5344CB8AC3E}">
        <p14:creationId xmlns:p14="http://schemas.microsoft.com/office/powerpoint/2010/main" val="2108912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are tit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0053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08912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kst venstre og bilde høyre">
    <p:spTree>
      <p:nvGrpSpPr>
        <p:cNvPr id="1" name=""/>
        <p:cNvGrpSpPr/>
        <p:nvPr/>
      </p:nvGrpSpPr>
      <p:grpSpPr>
        <a:xfrm>
          <a:off x="0" y="0"/>
          <a:ext cx="0" cy="0"/>
          <a:chOff x="0" y="0"/>
          <a:chExt cx="0" cy="0"/>
        </a:xfrm>
      </p:grpSpPr>
      <p:pic>
        <p:nvPicPr>
          <p:cNvPr id="15" name="Bilde 14" descr="Et bilde som inneholder tekst, bygning, utendørs, murstein&#10;&#10;Automatisk generert beskrivelse">
            <a:extLst>
              <a:ext uri="{FF2B5EF4-FFF2-40B4-BE49-F238E27FC236}">
                <a16:creationId xmlns:a16="http://schemas.microsoft.com/office/drawing/2014/main" id="{6569B78A-AD6D-E141-982F-D8320B49F9CA}"/>
              </a:ext>
            </a:extLst>
          </p:cNvPr>
          <p:cNvPicPr>
            <a:picLocks noChangeAspect="1"/>
          </p:cNvPicPr>
          <p:nvPr userDrawn="1"/>
        </p:nvPicPr>
        <p:blipFill rotWithShape="1">
          <a:blip r:embed="rId2"/>
          <a:srcRect l="8102" r="24284"/>
          <a:stretch/>
        </p:blipFill>
        <p:spPr>
          <a:xfrm>
            <a:off x="6281738" y="0"/>
            <a:ext cx="5910262" cy="6858000"/>
          </a:xfrm>
          <a:prstGeom prst="rect">
            <a:avLst/>
          </a:prstGeom>
        </p:spPr>
      </p:pic>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hasCustomPrompt="1"/>
          </p:nvPr>
        </p:nvSpPr>
        <p:spPr>
          <a:xfrm>
            <a:off x="721056" y="1883228"/>
            <a:ext cx="4933122" cy="3970601"/>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10" name="Plassholder for bilde 9">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1738" y="0"/>
            <a:ext cx="5910262" cy="6858000"/>
          </a:xfrm>
        </p:spPr>
        <p:txBody>
          <a:bodyPr/>
          <a:lstStyle/>
          <a:p>
            <a:r>
              <a:rPr lang="nb-NO"/>
              <a:t>Legg bilde rett inn her</a:t>
            </a:r>
          </a:p>
        </p:txBody>
      </p:sp>
      <p:sp>
        <p:nvSpPr>
          <p:cNvPr id="9" name="Plassholder for tekst 6">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1661533" y="6370638"/>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11" name="Tittel 1">
            <a:extLst>
              <a:ext uri="{FF2B5EF4-FFF2-40B4-BE49-F238E27FC236}">
                <a16:creationId xmlns:a16="http://schemas.microsoft.com/office/drawing/2014/main" id="{9D10BF8D-2AAF-6043-8F14-05A25EBDDC54}"/>
              </a:ext>
            </a:extLst>
          </p:cNvPr>
          <p:cNvSpPr>
            <a:spLocks noGrp="1"/>
          </p:cNvSpPr>
          <p:nvPr>
            <p:ph type="title" hasCustomPrompt="1"/>
          </p:nvPr>
        </p:nvSpPr>
        <p:spPr>
          <a:xfrm>
            <a:off x="721056" y="707572"/>
            <a:ext cx="4933121" cy="1065472"/>
          </a:xfrm>
        </p:spPr>
        <p:txBody>
          <a:bodyPr anchor="b">
            <a:normAutofit/>
          </a:bodyPr>
          <a:lstStyle>
            <a:lvl1pPr>
              <a:defRPr sz="2800">
                <a:solidFill>
                  <a:srgbClr val="D2002B"/>
                </a:solidFill>
              </a:defRPr>
            </a:lvl1pPr>
          </a:lstStyle>
          <a:p>
            <a:r>
              <a:rPr lang="nb-NO"/>
              <a:t>Her kan du fylle inn en tittel til din slide</a:t>
            </a:r>
          </a:p>
        </p:txBody>
      </p:sp>
    </p:spTree>
    <p:extLst>
      <p:ext uri="{BB962C8B-B14F-4D97-AF65-F5344CB8AC3E}">
        <p14:creationId xmlns:p14="http://schemas.microsoft.com/office/powerpoint/2010/main" val="28722500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13247415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99362F-002F-4044-8417-B4F3AD8AF2F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E82086D-128E-C345-97F0-F621139B578E}"/>
              </a:ext>
            </a:extLst>
          </p:cNvPr>
          <p:cNvSpPr>
            <a:spLocks noGrp="1"/>
          </p:cNvSpPr>
          <p:nvPr>
            <p:ph type="dt" sz="half" idx="10"/>
          </p:nvPr>
        </p:nvSpPr>
        <p:spPr/>
        <p:txBody>
          <a:bodyPr/>
          <a:lstStyle/>
          <a:p>
            <a:fld id="{21E7E540-12E0-0142-B3A1-922307C80419}" type="datetimeFigureOut">
              <a:rPr lang="nb-NO" smtClean="0"/>
              <a:t>10.11.2025</a:t>
            </a:fld>
            <a:endParaRPr lang="nb-NO"/>
          </a:p>
        </p:txBody>
      </p:sp>
      <p:sp>
        <p:nvSpPr>
          <p:cNvPr id="4" name="Plassholder for bunntekst 3">
            <a:extLst>
              <a:ext uri="{FF2B5EF4-FFF2-40B4-BE49-F238E27FC236}">
                <a16:creationId xmlns:a16="http://schemas.microsoft.com/office/drawing/2014/main" id="{0BF79E26-1808-094D-8700-11314EB6C009}"/>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04FD677-934E-8F49-92C5-4EE3966ACE09}"/>
              </a:ext>
            </a:extLst>
          </p:cNvPr>
          <p:cNvSpPr>
            <a:spLocks noGrp="1"/>
          </p:cNvSpPr>
          <p:nvPr>
            <p:ph type="sldNum" sz="quarter" idx="12"/>
          </p:nvPr>
        </p:nvSpPr>
        <p:spPr/>
        <p:txBody>
          <a:bodyPr/>
          <a:lstStyle/>
          <a:p>
            <a:fld id="{2ABD85B3-03DE-2B44-836E-765862E3C638}" type="slidenum">
              <a:rPr lang="nb-NO" smtClean="0"/>
              <a:t>‹#›</a:t>
            </a:fld>
            <a:endParaRPr lang="nb-NO"/>
          </a:p>
        </p:txBody>
      </p:sp>
    </p:spTree>
    <p:extLst>
      <p:ext uri="{BB962C8B-B14F-4D97-AF65-F5344CB8AC3E}">
        <p14:creationId xmlns:p14="http://schemas.microsoft.com/office/powerpoint/2010/main" val="18767732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pPr lvl="0"/>
            <a:r>
              <a:rPr lang="nb-NO"/>
              <a:t>Klikk for å redigere tekststiler i malen</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598159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lstStyle>
            <a:lvl1pPr algn="r">
              <a:buNone/>
              <a:defRPr lang="nb-NO"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31023990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568228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sp>
        <p:nvSpPr>
          <p:cNvPr id="3" name="Plassholder for lysbildenummer 2">
            <a:extLst>
              <a:ext uri="{FF2B5EF4-FFF2-40B4-BE49-F238E27FC236}">
                <a16:creationId xmlns:a16="http://schemas.microsoft.com/office/drawing/2014/main" id="{E354BE82-BAF1-EF49-ACA0-51690D3C1AD0}"/>
              </a:ext>
            </a:extLst>
          </p:cNvPr>
          <p:cNvSpPr>
            <a:spLocks noGrp="1"/>
          </p:cNvSpPr>
          <p:nvPr>
            <p:ph type="sldNum" sz="quarter" idx="11"/>
          </p:nvPr>
        </p:nvSpPr>
        <p:spPr>
          <a:xfrm>
            <a:off x="10951782" y="6356350"/>
            <a:ext cx="1026485" cy="365125"/>
          </a:xfrm>
          <a:prstGeom prst="rect">
            <a:avLst/>
          </a:prstGeom>
        </p:spPr>
        <p:txBody>
          <a:bodyPr/>
          <a:lstStyle/>
          <a:p>
            <a:fld id="{03E5516A-35F4-3245-A018-AAFE14771060}" type="slidenum">
              <a:rPr lang="nb-NO" smtClean="0"/>
              <a:t>‹#›</a:t>
            </a:fld>
            <a:endParaRPr lang="nb-NO"/>
          </a:p>
        </p:txBody>
      </p:sp>
      <p:pic>
        <p:nvPicPr>
          <p:cNvPr id="6" name="Bilde 5" descr="Et bilde som inneholder utklipp&#10;&#10;&#10;&#10;Automatisk generert beskrivelse">
            <a:extLst>
              <a:ext uri="{FF2B5EF4-FFF2-40B4-BE49-F238E27FC236}">
                <a16:creationId xmlns:a16="http://schemas.microsoft.com/office/drawing/2014/main" id="{47A48BDB-0C3B-BF45-AD0F-76281DCE79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8" name="Plassholder for tekst 6">
            <a:extLst>
              <a:ext uri="{FF2B5EF4-FFF2-40B4-BE49-F238E27FC236}">
                <a16:creationId xmlns:a16="http://schemas.microsoft.com/office/drawing/2014/main" id="{8804E78C-DEB7-AE41-A26C-098F3AD92E03}"/>
              </a:ext>
            </a:extLst>
          </p:cNvPr>
          <p:cNvSpPr>
            <a:spLocks noGrp="1"/>
          </p:cNvSpPr>
          <p:nvPr>
            <p:ph type="body" sz="quarter" idx="13"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8797593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8227304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5786764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23630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16958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6118666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3684874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7173455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36591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2679784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1_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0297620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887605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42460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2260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2614398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60536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8522191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1_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902106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360718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929630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705819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7987749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0158410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cSld name="1_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45EB75-AF7B-6F0F-31BF-D6F0CA0CAEB3}"/>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0A1C2FB-271D-80D7-D230-F08B06D5A780}"/>
              </a:ext>
            </a:extLst>
          </p:cNvPr>
          <p:cNvSpPr>
            <a:spLocks noGrp="1"/>
          </p:cNvSpPr>
          <p:nvPr>
            <p:ph type="dt" sz="half" idx="10"/>
          </p:nvPr>
        </p:nvSpPr>
        <p:spPr/>
        <p:txBody>
          <a:bodyPr/>
          <a:lstStyle/>
          <a:p>
            <a:fld id="{6AEBEA10-92DB-4742-AC8A-6929850C2656}" type="datetimeFigureOut">
              <a:rPr lang="nb-NO" smtClean="0"/>
              <a:t>10.11.2025</a:t>
            </a:fld>
            <a:endParaRPr lang="nb-NO"/>
          </a:p>
        </p:txBody>
      </p:sp>
      <p:sp>
        <p:nvSpPr>
          <p:cNvPr id="4" name="Plassholder for bunntekst 3">
            <a:extLst>
              <a:ext uri="{FF2B5EF4-FFF2-40B4-BE49-F238E27FC236}">
                <a16:creationId xmlns:a16="http://schemas.microsoft.com/office/drawing/2014/main" id="{79F448BC-DD65-2BA6-C4F6-19212D888C6D}"/>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613A87B4-DF4E-0C8C-3016-E9F7D4542ACC}"/>
              </a:ext>
            </a:extLst>
          </p:cNvPr>
          <p:cNvSpPr>
            <a:spLocks noGrp="1"/>
          </p:cNvSpPr>
          <p:nvPr>
            <p:ph type="sldNum" sz="quarter" idx="12"/>
          </p:nvPr>
        </p:nvSpPr>
        <p:spPr/>
        <p:txBody>
          <a:bodyPr/>
          <a:lstStyle/>
          <a:p>
            <a:fld id="{27B3DF36-BFE2-4508-8CE6-673D976771CC}" type="slidenum">
              <a:rPr lang="nb-NO" smtClean="0"/>
              <a:t>‹#›</a:t>
            </a:fld>
            <a:endParaRPr lang="nb-NO"/>
          </a:p>
        </p:txBody>
      </p:sp>
    </p:spTree>
    <p:extLst>
      <p:ext uri="{BB962C8B-B14F-4D97-AF65-F5344CB8AC3E}">
        <p14:creationId xmlns:p14="http://schemas.microsoft.com/office/powerpoint/2010/main" val="1757867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Tomt">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3FCA11E2-7DB7-0FD8-4683-69C04D4B8A11}"/>
              </a:ext>
            </a:extLst>
          </p:cNvPr>
          <p:cNvSpPr>
            <a:spLocks noGrp="1"/>
          </p:cNvSpPr>
          <p:nvPr>
            <p:ph type="title" hasCustomPrompt="1"/>
          </p:nvPr>
        </p:nvSpPr>
        <p:spPr>
          <a:xfrm>
            <a:off x="579400" y="-540883"/>
            <a:ext cx="11033200" cy="540883"/>
          </a:xfrm>
        </p:spPr>
        <p:txBody>
          <a:bodyPr/>
          <a:lstStyle/>
          <a:p>
            <a:r>
              <a:rPr lang="nb-NO"/>
              <a:t>Klikk her for å legge til en skjult tittel</a:t>
            </a:r>
          </a:p>
        </p:txBody>
      </p:sp>
      <p:sp>
        <p:nvSpPr>
          <p:cNvPr id="4" name="Kildehenvisning">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3" name="Sidetall">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0730021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Logo på mørk bakgrunn">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23152402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Logo on dark background">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25613272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rgbClr val="D2002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descr="Et bilde som inneholder utklipp&#10;&#10;&#10;&#10;Automatisk generert beskrivelse">
            <a:extLst>
              <a:ext uri="{FF2B5EF4-FFF2-40B4-BE49-F238E27FC236}">
                <a16:creationId xmlns:a16="http://schemas.microsoft.com/office/drawing/2014/main" id="{40AC5F36-DAB0-5C45-90DF-CC55D8411D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1121259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apittel uten log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765829"/>
            <a:ext cx="9144000" cy="2387600"/>
          </a:xfrm>
        </p:spPr>
        <p:txBody>
          <a:bodyPr anchor="b"/>
          <a:lstStyle>
            <a:lvl1pPr algn="ctr">
              <a:defRPr sz="6000">
                <a:solidFill>
                  <a:schemeClr val="bg1"/>
                </a:solidFill>
              </a:defRPr>
            </a:lvl1pPr>
          </a:lstStyle>
          <a:p>
            <a:r>
              <a:rPr lang="nb-NO"/>
              <a:t>Klikk for å redigere tittelstil</a:t>
            </a:r>
          </a:p>
        </p:txBody>
      </p:sp>
    </p:spTree>
    <p:extLst>
      <p:ext uri="{BB962C8B-B14F-4D97-AF65-F5344CB8AC3E}">
        <p14:creationId xmlns:p14="http://schemas.microsoft.com/office/powerpoint/2010/main" val="4039632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892642"/>
            <a:ext cx="7315200" cy="365125"/>
          </a:xfrm>
          <a:prstGeom prst="rect">
            <a:avLst/>
          </a:prstGeom>
        </p:spPr>
        <p:txBody>
          <a:bodyPr/>
          <a:lstStyle>
            <a:lvl1pPr algn="r">
              <a:defRPr>
                <a:solidFill>
                  <a:srgbClr val="F2F3F6"/>
                </a:solidFill>
              </a:defRPr>
            </a:lvl1pPr>
          </a:lstStyle>
          <a:p>
            <a:r>
              <a:rPr lang="nb-NO"/>
              <a:t>Kildehenvisning</a:t>
            </a:r>
          </a:p>
        </p:txBody>
      </p:sp>
      <p:pic>
        <p:nvPicPr>
          <p:cNvPr id="8" name="Bilde 7" descr="Et bilde som inneholder utklipp&#10;&#10;&#10;&#10;Automatisk generert beskrivelse">
            <a:extLst>
              <a:ext uri="{FF2B5EF4-FFF2-40B4-BE49-F238E27FC236}">
                <a16:creationId xmlns:a16="http://schemas.microsoft.com/office/drawing/2014/main" id="{995F348C-0220-AA4D-B66A-C9C1EFC2B2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5497909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Punktliste uten log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Tree>
    <p:extLst>
      <p:ext uri="{BB962C8B-B14F-4D97-AF65-F5344CB8AC3E}">
        <p14:creationId xmlns:p14="http://schemas.microsoft.com/office/powerpoint/2010/main" val="40492617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2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baseline="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892642"/>
            <a:ext cx="7315200" cy="365125"/>
          </a:xfrm>
          <a:prstGeom prst="rect">
            <a:avLst/>
          </a:prstGeom>
        </p:spPr>
        <p:txBody>
          <a:bodyPr/>
          <a:lstStyle>
            <a:lvl1pPr algn="r">
              <a:defRPr>
                <a:solidFill>
                  <a:srgbClr val="F2F3F6"/>
                </a:solidFill>
              </a:defRPr>
            </a:lvl1pPr>
          </a:lstStyle>
          <a:p>
            <a:r>
              <a:rPr lang="nb-NO"/>
              <a:t>Kildehenvisning</a:t>
            </a:r>
          </a:p>
        </p:txBody>
      </p:sp>
      <p:pic>
        <p:nvPicPr>
          <p:cNvPr id="8" name="Bilde 7" descr="Et bilde som inneholder utklipp&#10;&#10;&#10;&#10;Automatisk generert beskrivelse">
            <a:extLst>
              <a:ext uri="{FF2B5EF4-FFF2-40B4-BE49-F238E27FC236}">
                <a16:creationId xmlns:a16="http://schemas.microsoft.com/office/drawing/2014/main" id="{F6E08E09-E264-9443-98AB-C8A6486B98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02887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797979"/>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797979"/>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bg1"/>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lvl1pPr algn="r">
              <a:defRPr>
                <a:solidFill>
                  <a:srgbClr val="F2F3F6"/>
                </a:solidFill>
              </a:defRPr>
            </a:lvl1pPr>
          </a:lstStyle>
          <a:p>
            <a:r>
              <a:rPr lang="nb-NO"/>
              <a:t>Kildehenvisning</a:t>
            </a:r>
          </a:p>
        </p:txBody>
      </p:sp>
      <p:pic>
        <p:nvPicPr>
          <p:cNvPr id="7" name="Bilde 6" descr="Et bilde som inneholder utklipp&#10;&#10;&#10;&#10;Automatisk generert beskrivelse">
            <a:extLst>
              <a:ext uri="{FF2B5EF4-FFF2-40B4-BE49-F238E27FC236}">
                <a16:creationId xmlns:a16="http://schemas.microsoft.com/office/drawing/2014/main" id="{6F05C61F-03A8-3342-A838-91F73842B5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24378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3" y="1825625"/>
            <a:ext cx="4994030" cy="3895237"/>
          </a:xfrm>
        </p:spPr>
        <p:txBody>
          <a:bodyPr>
            <a:normAutofit/>
          </a:bodyPr>
          <a:lstStyle>
            <a:lvl1pPr>
              <a:defRPr sz="2000" b="0">
                <a:solidFill>
                  <a:schemeClr val="bg1"/>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14414"/>
            <a:ext cx="7315200" cy="365125"/>
          </a:xfrm>
          <a:prstGeom prst="rect">
            <a:avLst/>
          </a:prstGeom>
        </p:spPr>
        <p:txBody>
          <a:bodyPr/>
          <a:lstStyle>
            <a:lvl1pPr algn="r">
              <a:defRPr/>
            </a:lvl1pPr>
          </a:lstStyle>
          <a:p>
            <a:r>
              <a:rPr lang="nb-NO"/>
              <a:t>Kildehenvisning</a:t>
            </a:r>
          </a:p>
        </p:txBody>
      </p:sp>
      <p:sp>
        <p:nvSpPr>
          <p:cNvPr id="6" name="Plassholder for bilde 5">
            <a:extLst>
              <a:ext uri="{FF2B5EF4-FFF2-40B4-BE49-F238E27FC236}">
                <a16:creationId xmlns:a16="http://schemas.microsoft.com/office/drawing/2014/main" id="{1EFC5E8F-8FFF-D146-B8A0-A4B8D30BECCB}"/>
              </a:ext>
            </a:extLst>
          </p:cNvPr>
          <p:cNvSpPr>
            <a:spLocks noGrp="1"/>
          </p:cNvSpPr>
          <p:nvPr>
            <p:ph type="pic" sz="quarter" idx="12"/>
          </p:nvPr>
        </p:nvSpPr>
        <p:spPr>
          <a:xfrm>
            <a:off x="6096000" y="1825625"/>
            <a:ext cx="5257800" cy="3895237"/>
          </a:xfrm>
        </p:spPr>
        <p:txBody>
          <a:bodyPr/>
          <a:lstStyle/>
          <a:p>
            <a:endParaRPr lang="nb-NO"/>
          </a:p>
        </p:txBody>
      </p:sp>
      <p:pic>
        <p:nvPicPr>
          <p:cNvPr id="9" name="Bilde 8" descr="Et bilde som inneholder utklipp&#10;&#10;&#10;&#10;Automatisk generert beskrivelse">
            <a:extLst>
              <a:ext uri="{FF2B5EF4-FFF2-40B4-BE49-F238E27FC236}">
                <a16:creationId xmlns:a16="http://schemas.microsoft.com/office/drawing/2014/main" id="{39096D7A-923D-4341-8EFF-A714749BE0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30923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991312" y="1917700"/>
            <a:ext cx="6486258" cy="2070100"/>
          </a:xfrm>
        </p:spPr>
        <p:txBody>
          <a:bodyPr anchor="b">
            <a:normAutofit/>
          </a:bodyPr>
          <a:lstStyle>
            <a:lvl1pPr marL="0" indent="0">
              <a:buNone/>
              <a:defRPr sz="3600">
                <a:solidFill>
                  <a:schemeClr val="bg1"/>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991312" y="4203700"/>
            <a:ext cx="6486258" cy="482600"/>
          </a:xfrm>
        </p:spPr>
        <p:txBody>
          <a:bodyPr/>
          <a:lstStyle>
            <a:lvl1pPr marL="0" indent="0">
              <a:buNone/>
              <a:defRPr b="1">
                <a:solidFill>
                  <a:schemeClr val="bg1"/>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991312" y="4686300"/>
            <a:ext cx="6486258" cy="482600"/>
          </a:xfrm>
        </p:spPr>
        <p:txBody>
          <a:bodyPr>
            <a:normAutofit/>
          </a:bodyPr>
          <a:lstStyle>
            <a:lvl1pPr marL="0" indent="0">
              <a:buNone/>
              <a:defRPr sz="2000">
                <a:solidFill>
                  <a:schemeClr val="bg1"/>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89791" y="1404938"/>
            <a:ext cx="3810000" cy="4302125"/>
          </a:xfrm>
        </p:spPr>
        <p:txBody>
          <a:bodyPr/>
          <a:lstStyle/>
          <a:p>
            <a:r>
              <a:rPr lang="nb-NO"/>
              <a:t>Bilde av person</a:t>
            </a:r>
          </a:p>
        </p:txBody>
      </p:sp>
      <p:pic>
        <p:nvPicPr>
          <p:cNvPr id="9" name="Bilde 8" descr="Et bilde som inneholder utklipp&#10;&#10;&#10;&#10;Automatisk generert beskrivelse">
            <a:extLst>
              <a:ext uri="{FF2B5EF4-FFF2-40B4-BE49-F238E27FC236}">
                <a16:creationId xmlns:a16="http://schemas.microsoft.com/office/drawing/2014/main" id="{63870086-9647-2149-9887-60DB2D78A6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5129462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Punktliste i to 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bg1"/>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bg1"/>
                </a:solidFill>
              </a:defRPr>
            </a:lvl1pPr>
          </a:lstStyle>
          <a:p>
            <a:r>
              <a:rPr lang="nb-NO"/>
              <a:t>Rediger tekststiler i malen
Andre nivå
Tredje nivå
Fjerde nivå
Femte nivå</a:t>
            </a:r>
          </a:p>
        </p:txBody>
      </p:sp>
      <p:pic>
        <p:nvPicPr>
          <p:cNvPr id="8" name="Bilde 7" descr="Et bilde som inneholder utklipp&#10;&#10;&#10;&#10;Automatisk generert beskrivelse">
            <a:extLst>
              <a:ext uri="{FF2B5EF4-FFF2-40B4-BE49-F238E27FC236}">
                <a16:creationId xmlns:a16="http://schemas.microsoft.com/office/drawing/2014/main" id="{0A6FD52D-BF42-7B4D-842D-BD6F562A4B5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16752805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pic>
        <p:nvPicPr>
          <p:cNvPr id="8" name="Bilde 7" descr="Et bilde som inneholder utklipp&#10;&#10;&#10;&#10;Automatisk generert beskrivelse">
            <a:extLst>
              <a:ext uri="{FF2B5EF4-FFF2-40B4-BE49-F238E27FC236}">
                <a16:creationId xmlns:a16="http://schemas.microsoft.com/office/drawing/2014/main" id="{8817D405-DD02-1A4E-A048-5ADA2D195E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1578628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spTree>
    <p:extLst>
      <p:ext uri="{BB962C8B-B14F-4D97-AF65-F5344CB8AC3E}">
        <p14:creationId xmlns:p14="http://schemas.microsoft.com/office/powerpoint/2010/main" val="37990830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erson">
    <p:bg>
      <p:bgPr>
        <a:solidFill>
          <a:srgbClr val="141E28"/>
        </a:solidFill>
        <a:effectLst/>
      </p:bgPr>
    </p:bg>
    <p:spTree>
      <p:nvGrpSpPr>
        <p:cNvPr id="1" name=""/>
        <p:cNvGrpSpPr/>
        <p:nvPr/>
      </p:nvGrpSpPr>
      <p:grpSpPr>
        <a:xfrm>
          <a:off x="0" y="0"/>
          <a:ext cx="0" cy="0"/>
          <a:chOff x="0" y="0"/>
          <a:chExt cx="0" cy="0"/>
        </a:xfrm>
      </p:grpSpPr>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607410"/>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267" b="1">
                <a:solidFill>
                  <a:schemeClr val="bg1"/>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1" baseline="0">
                <a:solidFill>
                  <a:schemeClr val="bg1">
                    <a:lumMod val="7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3200">
                <a:solidFill>
                  <a:schemeClr val="bg1"/>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chemeClr val="bg1"/>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9" name="Bilde 8" descr="Et bilde som inneholder utklipp&#10;&#10;&#10;&#10;Automatisk generert beskrivelse">
            <a:extLst>
              <a:ext uri="{FF2B5EF4-FFF2-40B4-BE49-F238E27FC236}">
                <a16:creationId xmlns:a16="http://schemas.microsoft.com/office/drawing/2014/main" id="{98E18A76-A0BB-614A-9106-5C1E47C0C8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0658" y="5951218"/>
            <a:ext cx="845435" cy="353393"/>
          </a:xfrm>
          <a:prstGeom prst="rect">
            <a:avLst/>
          </a:prstGeom>
        </p:spPr>
      </p:pic>
    </p:spTree>
    <p:extLst>
      <p:ext uri="{BB962C8B-B14F-4D97-AF65-F5344CB8AC3E}">
        <p14:creationId xmlns:p14="http://schemas.microsoft.com/office/powerpoint/2010/main" val="302785373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4" name="Bilde 3" descr="Et bilde som inneholder utklipp&#10;&#10;&#10;&#10;Automatisk generert beskrivelse">
            <a:extLst>
              <a:ext uri="{FF2B5EF4-FFF2-40B4-BE49-F238E27FC236}">
                <a16:creationId xmlns:a16="http://schemas.microsoft.com/office/drawing/2014/main" id="{61FD7C88-6343-784C-AA84-28EE43BEC3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820861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6" Type="http://schemas.openxmlformats.org/officeDocument/2006/relationships/theme" Target="../theme/theme2.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0000" tIns="45720" rIns="91440" bIns="45720" rtlCol="0">
            <a:normAutofit/>
          </a:bodyPr>
          <a:lstStyle/>
          <a:p>
            <a:r>
              <a:rPr lang="nb-NO"/>
              <a:t>Rediger tekststiler i malen
Andre nivå
Tredje nivå
Fjerde nivå
Femte nivå</a:t>
            </a:r>
          </a:p>
          <a:p>
            <a:pPr lvl="1"/>
            <a:r>
              <a:rPr lang="nb-NO"/>
              <a:t>Punkt under punktet	</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25947034"/>
      </p:ext>
    </p:extLst>
  </p:cSld>
  <p:clrMap bg1="lt1" tx1="dk1" bg2="lt2" tx2="dk2" accent1="accent1" accent2="accent2" accent3="accent3" accent4="accent4" accent5="accent5" accent6="accent6" hlink="hlink" folHlink="folHlink"/>
  <p:sldLayoutIdLst>
    <p:sldLayoutId id="2147483656" r:id="rId1"/>
    <p:sldLayoutId id="2147483660" r:id="rId2"/>
    <p:sldLayoutId id="2147483687" r:id="rId3"/>
    <p:sldLayoutId id="2147483657" r:id="rId4"/>
    <p:sldLayoutId id="2147483661" r:id="rId5"/>
    <p:sldLayoutId id="2147483649" r:id="rId6"/>
    <p:sldLayoutId id="2147483650" r:id="rId7"/>
    <p:sldLayoutId id="2147483681" r:id="rId8"/>
    <p:sldLayoutId id="2147483659" r:id="rId9"/>
    <p:sldLayoutId id="2147483651" r:id="rId10"/>
    <p:sldLayoutId id="2147483652" r:id="rId11"/>
    <p:sldLayoutId id="2147483654" r:id="rId12"/>
    <p:sldLayoutId id="2147483662" r:id="rId13"/>
    <p:sldLayoutId id="2147483719" r:id="rId14"/>
    <p:sldLayoutId id="2147483815" r:id="rId15"/>
    <p:sldLayoutId id="2147483655" r:id="rId16"/>
    <p:sldLayoutId id="2147483718" r:id="rId17"/>
    <p:sldLayoutId id="2147483689" r:id="rId18"/>
    <p:sldLayoutId id="2147483694" r:id="rId19"/>
    <p:sldLayoutId id="2147483691" r:id="rId20"/>
    <p:sldLayoutId id="2147483692" r:id="rId21"/>
    <p:sldLayoutId id="2147483688" r:id="rId22"/>
    <p:sldLayoutId id="2147483720" r:id="rId23"/>
    <p:sldLayoutId id="2147483799" r:id="rId24"/>
    <p:sldLayoutId id="2147483800" r:id="rId25"/>
    <p:sldLayoutId id="2147483801" r:id="rId26"/>
    <p:sldLayoutId id="2147483802" r:id="rId27"/>
    <p:sldLayoutId id="2147483803" r:id="rId28"/>
    <p:sldLayoutId id="2147483804" r:id="rId29"/>
    <p:sldLayoutId id="2147483805" r:id="rId30"/>
    <p:sldLayoutId id="2147483710" r:id="rId31"/>
    <p:sldLayoutId id="2147483807" r:id="rId32"/>
    <p:sldLayoutId id="2147483808" r:id="rId33"/>
    <p:sldLayoutId id="2147483809" r:id="rId34"/>
    <p:sldLayoutId id="2147483810" r:id="rId35"/>
    <p:sldLayoutId id="2147483669" r:id="rId36"/>
    <p:sldLayoutId id="2147483670" r:id="rId37"/>
    <p:sldLayoutId id="2147483811" r:id="rId38"/>
    <p:sldLayoutId id="2147483812" r:id="rId39"/>
    <p:sldLayoutId id="2147483717" r:id="rId40"/>
    <p:sldLayoutId id="2147483672" r:id="rId41"/>
    <p:sldLayoutId id="2147483673" r:id="rId42"/>
    <p:sldLayoutId id="2147483792" r:id="rId43"/>
    <p:sldLayoutId id="2147483790" r:id="rId44"/>
    <p:sldLayoutId id="2147483795" r:id="rId45"/>
    <p:sldLayoutId id="2147483721" r:id="rId46"/>
    <p:sldLayoutId id="2147483816" r:id="rId47"/>
  </p:sldLayoutIdLst>
  <p:txStyles>
    <p:title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41E28"/>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1440" tIns="45720" rIns="91440" bIns="45720" rtlCol="0">
            <a:normAutofit/>
          </a:bodyPr>
          <a:lstStyle/>
          <a:p>
            <a:r>
              <a:rPr lang="nb-NO"/>
              <a:t>Rediger tekststiler i malen
Andre nivå
Tredje nivå
Fjerde nivå
Femte nivå</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85371089"/>
      </p:ext>
    </p:extLst>
  </p:cSld>
  <p:clrMap bg1="lt1" tx1="dk1" bg2="lt2" tx2="dk2" accent1="accent1" accent2="accent2" accent3="accent3" accent4="accent4" accent5="accent5" accent6="accent6" hlink="hlink" folHlink="folHlink"/>
  <p:sldLayoutIdLst>
    <p:sldLayoutId id="2147483668" r:id="rId1"/>
    <p:sldLayoutId id="2147483671" r:id="rId2"/>
    <p:sldLayoutId id="2147483797" r:id="rId3"/>
    <p:sldLayoutId id="2147483814" r:id="rId4"/>
    <p:sldLayoutId id="2147483798" r:id="rId5"/>
    <p:sldLayoutId id="2147483813" r:id="rId6"/>
    <p:sldLayoutId id="2147483682" r:id="rId7"/>
    <p:sldLayoutId id="2147483674" r:id="rId8"/>
    <p:sldLayoutId id="2147483675" r:id="rId9"/>
    <p:sldLayoutId id="2147483676" r:id="rId10"/>
    <p:sldLayoutId id="2147483677" r:id="rId11"/>
    <p:sldLayoutId id="2147483678" r:id="rId12"/>
    <p:sldLayoutId id="2147483806" r:id="rId13"/>
    <p:sldLayoutId id="2147483679" r:id="rId14"/>
    <p:sldLayoutId id="2147483680" r:id="rId15"/>
  </p:sldLayoutIdLst>
  <p:txStyles>
    <p:titleStyle>
      <a:lvl1pPr algn="l" defTabSz="914400" rtl="0" eaLnBrk="1" latinLnBrk="0" hangingPunct="1">
        <a:lnSpc>
          <a:spcPct val="90000"/>
        </a:lnSpc>
        <a:spcBef>
          <a:spcPct val="0"/>
        </a:spcBef>
        <a:buNone/>
        <a:defRPr sz="2400" b="1" i="0" kern="1200">
          <a:solidFill>
            <a:schemeClr val="bg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47.xml"/><Relationship Id="rId6" Type="http://schemas.openxmlformats.org/officeDocument/2006/relationships/image" Target="../media/image19.png"/><Relationship Id="rId5" Type="http://schemas.openxmlformats.org/officeDocument/2006/relationships/image" Target="../media/image18.emf"/><Relationship Id="rId4" Type="http://schemas.openxmlformats.org/officeDocument/2006/relationships/image" Target="../media/image17.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D36D7-EE23-D2B1-85E6-B18F6CFD2B87}"/>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7227D195-CF0D-AE37-3C12-15E1950CE035}"/>
              </a:ext>
            </a:extLst>
          </p:cNvPr>
          <p:cNvSpPr>
            <a:spLocks noGrp="1"/>
          </p:cNvSpPr>
          <p:nvPr>
            <p:ph type="title"/>
          </p:nvPr>
        </p:nvSpPr>
        <p:spPr/>
        <p:txBody>
          <a:bodyPr/>
          <a:lstStyle/>
          <a:p>
            <a:endParaRPr lang="nb-NO"/>
          </a:p>
        </p:txBody>
      </p:sp>
      <p:pic>
        <p:nvPicPr>
          <p:cNvPr id="1026" name="Picture 2">
            <a:extLst>
              <a:ext uri="{FF2B5EF4-FFF2-40B4-BE49-F238E27FC236}">
                <a16:creationId xmlns:a16="http://schemas.microsoft.com/office/drawing/2014/main" id="{F4B45AD1-32BF-3DD7-AB9A-556AA75106CB}"/>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988"/>
            <a:ext cx="12192000" cy="69102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Logo - Universitetet i Agder">
            <a:extLst>
              <a:ext uri="{FF2B5EF4-FFF2-40B4-BE49-F238E27FC236}">
                <a16:creationId xmlns:a16="http://schemas.microsoft.com/office/drawing/2014/main" id="{1C7339D0-959E-CC35-1CBA-2475F28114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9116" y="5688886"/>
            <a:ext cx="1912883" cy="1209355"/>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C74E4BEC-DBF3-BE67-524F-CDE0F7F236EC}"/>
              </a:ext>
            </a:extLst>
          </p:cNvPr>
          <p:cNvSpPr txBox="1">
            <a:spLocks/>
          </p:cNvSpPr>
          <p:nvPr/>
        </p:nvSpPr>
        <p:spPr>
          <a:xfrm>
            <a:off x="1524000" y="1122363"/>
            <a:ext cx="9144000" cy="2387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r>
              <a:rPr lang="nb-NO" sz="6000" dirty="0">
                <a:latin typeface="Helvetica"/>
                <a:cs typeface="Helvetica"/>
              </a:rPr>
              <a:t>Studiets arbeids – og samfunnsrelevans</a:t>
            </a:r>
          </a:p>
          <a:p>
            <a:pPr algn="ctr"/>
            <a:r>
              <a:rPr lang="nb-NO" sz="6000" dirty="0">
                <a:latin typeface="Helvetica"/>
                <a:cs typeface="Helvetica"/>
              </a:rPr>
              <a:t>Status mal</a:t>
            </a:r>
            <a:endParaRPr lang="nb-NO" sz="4000" dirty="0"/>
          </a:p>
        </p:txBody>
      </p:sp>
    </p:spTree>
    <p:extLst>
      <p:ext uri="{BB962C8B-B14F-4D97-AF65-F5344CB8AC3E}">
        <p14:creationId xmlns:p14="http://schemas.microsoft.com/office/powerpoint/2010/main" val="2771915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B5A24-AB7F-29C5-B99D-F1FC766EDE6C}"/>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2C3450CC-93CC-3553-4355-CDA9A529B86A}"/>
              </a:ext>
            </a:extLst>
          </p:cNvPr>
          <p:cNvPicPr>
            <a:picLocks noChangeAspect="1"/>
          </p:cNvPicPr>
          <p:nvPr/>
        </p:nvPicPr>
        <p:blipFill>
          <a:blip r:embed="rId3"/>
          <a:stretch>
            <a:fillRect/>
          </a:stretch>
        </p:blipFill>
        <p:spPr>
          <a:xfrm>
            <a:off x="10423258" y="3750169"/>
            <a:ext cx="578452" cy="629793"/>
          </a:xfrm>
          <a:prstGeom prst="rect">
            <a:avLst/>
          </a:prstGeom>
        </p:spPr>
      </p:pic>
      <p:pic>
        <p:nvPicPr>
          <p:cNvPr id="16" name="Picture 15">
            <a:extLst>
              <a:ext uri="{FF2B5EF4-FFF2-40B4-BE49-F238E27FC236}">
                <a16:creationId xmlns:a16="http://schemas.microsoft.com/office/drawing/2014/main" id="{7B18B14C-5289-5C89-FCF1-CB7D2BA76892}"/>
              </a:ext>
            </a:extLst>
          </p:cNvPr>
          <p:cNvPicPr>
            <a:picLocks noChangeAspect="1"/>
          </p:cNvPicPr>
          <p:nvPr/>
        </p:nvPicPr>
        <p:blipFill>
          <a:blip r:embed="rId4"/>
          <a:stretch>
            <a:fillRect/>
          </a:stretch>
        </p:blipFill>
        <p:spPr>
          <a:xfrm>
            <a:off x="8641250" y="1175157"/>
            <a:ext cx="616035" cy="574724"/>
          </a:xfrm>
          <a:prstGeom prst="rect">
            <a:avLst/>
          </a:prstGeom>
        </p:spPr>
      </p:pic>
      <p:pic>
        <p:nvPicPr>
          <p:cNvPr id="19" name="Picture 18">
            <a:extLst>
              <a:ext uri="{FF2B5EF4-FFF2-40B4-BE49-F238E27FC236}">
                <a16:creationId xmlns:a16="http://schemas.microsoft.com/office/drawing/2014/main" id="{E8CE2A8A-1E85-5A20-E5DF-5D4FAEBF5B77}"/>
              </a:ext>
            </a:extLst>
          </p:cNvPr>
          <p:cNvPicPr>
            <a:picLocks noChangeAspect="1"/>
          </p:cNvPicPr>
          <p:nvPr/>
        </p:nvPicPr>
        <p:blipFill>
          <a:blip r:embed="rId5"/>
          <a:stretch>
            <a:fillRect/>
          </a:stretch>
        </p:blipFill>
        <p:spPr>
          <a:xfrm>
            <a:off x="7136921" y="2711105"/>
            <a:ext cx="599234" cy="782879"/>
          </a:xfrm>
          <a:prstGeom prst="rect">
            <a:avLst/>
          </a:prstGeom>
        </p:spPr>
      </p:pic>
      <p:sp>
        <p:nvSpPr>
          <p:cNvPr id="11" name="TextBox 10">
            <a:extLst>
              <a:ext uri="{FF2B5EF4-FFF2-40B4-BE49-F238E27FC236}">
                <a16:creationId xmlns:a16="http://schemas.microsoft.com/office/drawing/2014/main" id="{D07DB1A4-F1F0-D44D-B005-3DD33ED8F593}"/>
              </a:ext>
            </a:extLst>
          </p:cNvPr>
          <p:cNvSpPr txBox="1"/>
          <p:nvPr/>
        </p:nvSpPr>
        <p:spPr>
          <a:xfrm>
            <a:off x="8117364" y="5145694"/>
            <a:ext cx="1645185" cy="1292662"/>
          </a:xfrm>
          <a:prstGeom prst="rect">
            <a:avLst/>
          </a:prstGeom>
          <a:noFill/>
        </p:spPr>
        <p:txBody>
          <a:bodyPr wrap="square" lIns="91440" tIns="45720" rIns="91440" bIns="45720" rtlCol="0" anchor="t">
            <a:spAutoFit/>
          </a:bodyPr>
          <a:lstStyle/>
          <a:p>
            <a:pPr algn="ctr"/>
            <a:r>
              <a:rPr lang="nb-NO" b="1" noProof="1">
                <a:solidFill>
                  <a:schemeClr val="bg1"/>
                </a:solidFill>
                <a:latin typeface="Arial"/>
                <a:cs typeface="Arial"/>
              </a:rPr>
              <a:t>Refleksjon</a:t>
            </a:r>
          </a:p>
          <a:p>
            <a:pPr algn="ctr"/>
            <a:r>
              <a:rPr lang="nb-NO" sz="1200" noProof="1">
                <a:solidFill>
                  <a:schemeClr val="bg1"/>
                </a:solidFill>
                <a:latin typeface="Arial"/>
                <a:cs typeface="Arial"/>
              </a:rPr>
              <a:t>Forstå bredden av egen kompetanse og tilpasse den til samfunn og arbeidslivsbehov</a:t>
            </a:r>
          </a:p>
        </p:txBody>
      </p:sp>
      <p:pic>
        <p:nvPicPr>
          <p:cNvPr id="1026" name="Picture 2">
            <a:extLst>
              <a:ext uri="{FF2B5EF4-FFF2-40B4-BE49-F238E27FC236}">
                <a16:creationId xmlns:a16="http://schemas.microsoft.com/office/drawing/2014/main" id="{D2446E87-5D7D-9328-0F88-01A875A3F7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27144" y="2796447"/>
            <a:ext cx="700432" cy="877467"/>
          </a:xfrm>
          <a:prstGeom prst="rect">
            <a:avLst/>
          </a:prstGeom>
          <a:noFill/>
          <a:extLst>
            <a:ext uri="{909E8E84-426E-40DD-AFC4-6F175D3DCCD1}">
              <a14:hiddenFill xmlns:a14="http://schemas.microsoft.com/office/drawing/2010/main">
                <a:solidFill>
                  <a:srgbClr val="FFFFFF"/>
                </a:solidFill>
              </a14:hiddenFill>
            </a:ext>
          </a:extLst>
        </p:spPr>
      </p:pic>
      <p:sp>
        <p:nvSpPr>
          <p:cNvPr id="25" name="TekstSylinder 24">
            <a:extLst>
              <a:ext uri="{FF2B5EF4-FFF2-40B4-BE49-F238E27FC236}">
                <a16:creationId xmlns:a16="http://schemas.microsoft.com/office/drawing/2014/main" id="{C2828860-4EAD-5F00-92DF-EDDBA0DE4B84}"/>
              </a:ext>
            </a:extLst>
          </p:cNvPr>
          <p:cNvSpPr txBox="1"/>
          <p:nvPr/>
        </p:nvSpPr>
        <p:spPr>
          <a:xfrm>
            <a:off x="8688751" y="4465028"/>
            <a:ext cx="401739" cy="769441"/>
          </a:xfrm>
          <a:prstGeom prst="rect">
            <a:avLst/>
          </a:prstGeom>
          <a:noFill/>
        </p:spPr>
        <p:txBody>
          <a:bodyPr wrap="square" rtlCol="0">
            <a:spAutoFit/>
          </a:bodyPr>
          <a:lstStyle/>
          <a:p>
            <a:r>
              <a:rPr lang="nb-NO" sz="4400" dirty="0">
                <a:solidFill>
                  <a:schemeClr val="bg1"/>
                </a:solidFill>
              </a:rPr>
              <a:t>+</a:t>
            </a:r>
          </a:p>
        </p:txBody>
      </p:sp>
      <p:sp>
        <p:nvSpPr>
          <p:cNvPr id="26" name="Tittel 1">
            <a:extLst>
              <a:ext uri="{FF2B5EF4-FFF2-40B4-BE49-F238E27FC236}">
                <a16:creationId xmlns:a16="http://schemas.microsoft.com/office/drawing/2014/main" id="{0D7BE319-C25F-7596-30E8-01D4D9FED278}"/>
              </a:ext>
            </a:extLst>
          </p:cNvPr>
          <p:cNvSpPr>
            <a:spLocks noGrp="1"/>
          </p:cNvSpPr>
          <p:nvPr>
            <p:ph type="title"/>
          </p:nvPr>
        </p:nvSpPr>
        <p:spPr>
          <a:xfrm>
            <a:off x="-1336" y="-1922"/>
            <a:ext cx="12193336" cy="869897"/>
          </a:xfrm>
        </p:spPr>
        <p:txBody>
          <a:bodyPr>
            <a:normAutofit fontScale="90000"/>
          </a:bodyPr>
          <a:lstStyle/>
          <a:p>
            <a:pPr algn="ctr"/>
            <a:r>
              <a:rPr lang="nb-NO" sz="3200" dirty="0">
                <a:solidFill>
                  <a:srgbClr val="C00000"/>
                </a:solidFill>
                <a:latin typeface="Helvetica"/>
                <a:cs typeface="Helvetica"/>
              </a:rPr>
              <a:t>Studienes arbeidslivsrelevans – Hva er det? </a:t>
            </a:r>
            <a:br>
              <a:rPr lang="nb-NO" sz="3200" dirty="0">
                <a:solidFill>
                  <a:srgbClr val="C00000"/>
                </a:solidFill>
                <a:latin typeface="Helvetica"/>
                <a:cs typeface="Helvetica"/>
              </a:rPr>
            </a:br>
            <a:r>
              <a:rPr lang="nb-NO" sz="3200" dirty="0">
                <a:solidFill>
                  <a:srgbClr val="C00000"/>
                </a:solidFill>
                <a:latin typeface="Helvetica"/>
                <a:cs typeface="Helvetica"/>
              </a:rPr>
              <a:t>En generell definisjon som konkretiseres i fagkonteksten:</a:t>
            </a:r>
          </a:p>
        </p:txBody>
      </p:sp>
      <p:sp>
        <p:nvSpPr>
          <p:cNvPr id="2" name="TekstSylinder 1">
            <a:extLst>
              <a:ext uri="{FF2B5EF4-FFF2-40B4-BE49-F238E27FC236}">
                <a16:creationId xmlns:a16="http://schemas.microsoft.com/office/drawing/2014/main" id="{7540BD0C-1693-04C1-3008-8184D6F39763}"/>
              </a:ext>
            </a:extLst>
          </p:cNvPr>
          <p:cNvSpPr txBox="1"/>
          <p:nvPr/>
        </p:nvSpPr>
        <p:spPr>
          <a:xfrm>
            <a:off x="368771" y="2146769"/>
            <a:ext cx="5339642" cy="25603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3225"/>
              </a:lnSpc>
            </a:pPr>
            <a:r>
              <a:rPr lang="nb-NO" sz="3200" b="1" i="1" dirty="0">
                <a:ea typeface="+mn-lt"/>
                <a:cs typeface="Segoe UI"/>
              </a:rPr>
              <a:t>"Den </a:t>
            </a:r>
            <a:r>
              <a:rPr lang="nb-NO" sz="3200" b="1" i="1" dirty="0">
                <a:cs typeface="Segoe UI"/>
              </a:rPr>
              <a:t>totale kompetansen</a:t>
            </a:r>
            <a:endParaRPr lang="nb-NO" i="1" dirty="0">
              <a:ea typeface="Calibri"/>
              <a:cs typeface="Calibri"/>
            </a:endParaRPr>
          </a:p>
          <a:p>
            <a:pPr>
              <a:lnSpc>
                <a:spcPts val="3225"/>
              </a:lnSpc>
            </a:pPr>
            <a:r>
              <a:rPr lang="nb-NO" sz="3200" b="1" i="1" dirty="0">
                <a:cs typeface="Segoe UI"/>
              </a:rPr>
              <a:t>våre studenter tilegner seg basert på hva og hvordan </a:t>
            </a:r>
            <a:r>
              <a:rPr lang="en-US" sz="3200" i="1" dirty="0">
                <a:cs typeface="Segoe UI"/>
              </a:rPr>
              <a:t>​</a:t>
            </a:r>
            <a:r>
              <a:rPr lang="nb-NO" sz="3200" b="1" i="1" dirty="0">
                <a:cs typeface="Segoe UI"/>
              </a:rPr>
              <a:t>de lærer </a:t>
            </a:r>
            <a:r>
              <a:rPr lang="en-US" sz="3200" i="1" dirty="0">
                <a:cs typeface="Segoe UI"/>
              </a:rPr>
              <a:t>​</a:t>
            </a:r>
            <a:r>
              <a:rPr lang="nb-NO" sz="3200" b="1" i="1" dirty="0">
                <a:cs typeface="Segoe UI"/>
              </a:rPr>
              <a:t>gjennom studietiden, </a:t>
            </a:r>
            <a:r>
              <a:rPr lang="en-US" sz="3200" i="1" dirty="0">
                <a:cs typeface="Segoe UI"/>
              </a:rPr>
              <a:t>​</a:t>
            </a:r>
            <a:endParaRPr lang="en-US" i="1" dirty="0">
              <a:ea typeface="Calibri"/>
              <a:cs typeface="Calibri"/>
            </a:endParaRPr>
          </a:p>
          <a:p>
            <a:pPr>
              <a:lnSpc>
                <a:spcPts val="3225"/>
              </a:lnSpc>
            </a:pPr>
            <a:r>
              <a:rPr lang="nb-NO" sz="3200" b="1" i="1" dirty="0">
                <a:cs typeface="Segoe UI"/>
              </a:rPr>
              <a:t>og hvordan det er overførbart </a:t>
            </a:r>
            <a:endParaRPr lang="en-US" sz="3200" i="1" dirty="0">
              <a:cs typeface="Segoe UI"/>
            </a:endParaRPr>
          </a:p>
          <a:p>
            <a:pPr>
              <a:lnSpc>
                <a:spcPts val="3225"/>
              </a:lnSpc>
            </a:pPr>
            <a:r>
              <a:rPr lang="nb-NO" sz="3200" b="1" i="1" dirty="0">
                <a:cs typeface="Segoe UI"/>
              </a:rPr>
              <a:t>til </a:t>
            </a:r>
            <a:r>
              <a:rPr lang="en-US" sz="3200" i="1" dirty="0">
                <a:cs typeface="Segoe UI"/>
              </a:rPr>
              <a:t>​</a:t>
            </a:r>
            <a:r>
              <a:rPr lang="nb-NO" sz="3200" b="1" i="1" dirty="0">
                <a:cs typeface="Segoe UI"/>
              </a:rPr>
              <a:t>arbeids- og </a:t>
            </a:r>
            <a:r>
              <a:rPr lang="en-US" sz="3200" i="1" dirty="0">
                <a:cs typeface="Segoe UI"/>
              </a:rPr>
              <a:t>​</a:t>
            </a:r>
            <a:r>
              <a:rPr lang="nb-NO" sz="3200" b="1" i="1" dirty="0">
                <a:cs typeface="Segoe UI"/>
              </a:rPr>
              <a:t>samfunnslivet"</a:t>
            </a:r>
            <a:endParaRPr lang="nb-NO" sz="3200" b="1" i="1" dirty="0">
              <a:ea typeface="Calibri"/>
              <a:cs typeface="Segoe UI"/>
            </a:endParaRPr>
          </a:p>
        </p:txBody>
      </p:sp>
      <p:pic>
        <p:nvPicPr>
          <p:cNvPr id="3" name="Bilde 2" descr="Forretningspersoner som tar hverandre i hånden">
            <a:extLst>
              <a:ext uri="{FF2B5EF4-FFF2-40B4-BE49-F238E27FC236}">
                <a16:creationId xmlns:a16="http://schemas.microsoft.com/office/drawing/2014/main" id="{38E891A7-D625-06E0-56C7-161825782FF3}"/>
              </a:ext>
            </a:extLst>
          </p:cNvPr>
          <p:cNvPicPr>
            <a:picLocks noChangeAspect="1"/>
          </p:cNvPicPr>
          <p:nvPr/>
        </p:nvPicPr>
        <p:blipFill>
          <a:blip r:embed="rId7">
            <a:duotone>
              <a:schemeClr val="bg2">
                <a:shade val="45000"/>
                <a:satMod val="135000"/>
              </a:schemeClr>
              <a:prstClr val="white"/>
            </a:duotone>
          </a:blip>
          <a:srcRect/>
          <a:stretch/>
        </p:blipFill>
        <p:spPr>
          <a:xfrm>
            <a:off x="6603744" y="1893872"/>
            <a:ext cx="5525032" cy="3107831"/>
          </a:xfrm>
          <a:prstGeom prst="rect">
            <a:avLst/>
          </a:prstGeom>
          <a:effectLst>
            <a:outerShdw dist="50800" dir="5400000" algn="ctr" rotWithShape="0">
              <a:srgbClr val="000000">
                <a:alpha val="43137"/>
              </a:srgbClr>
            </a:outerShdw>
          </a:effectLst>
        </p:spPr>
      </p:pic>
      <p:sp>
        <p:nvSpPr>
          <p:cNvPr id="4" name="Rektangel 3">
            <a:extLst>
              <a:ext uri="{FF2B5EF4-FFF2-40B4-BE49-F238E27FC236}">
                <a16:creationId xmlns:a16="http://schemas.microsoft.com/office/drawing/2014/main" id="{486A47B8-8D7F-3C2A-2291-29A4C384070F}"/>
              </a:ext>
            </a:extLst>
          </p:cNvPr>
          <p:cNvSpPr/>
          <p:nvPr/>
        </p:nvSpPr>
        <p:spPr>
          <a:xfrm>
            <a:off x="0" y="1893872"/>
            <a:ext cx="12128776" cy="313512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719211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C33FA246-FF3F-7BDF-C2DF-7B7B34349C73}"/>
              </a:ext>
            </a:extLst>
          </p:cNvPr>
          <p:cNvSpPr>
            <a:spLocks noGrp="1"/>
          </p:cNvSpPr>
          <p:nvPr>
            <p:ph type="title"/>
          </p:nvPr>
        </p:nvSpPr>
        <p:spPr>
          <a:xfrm>
            <a:off x="721056" y="471435"/>
            <a:ext cx="5189207" cy="1065472"/>
          </a:xfrm>
        </p:spPr>
        <p:txBody>
          <a:bodyPr>
            <a:normAutofit fontScale="90000"/>
          </a:bodyPr>
          <a:lstStyle/>
          <a:p>
            <a:r>
              <a:rPr lang="nb-NO" sz="3600" noProof="0" dirty="0">
                <a:latin typeface="Helvetica"/>
                <a:cs typeface="Helvetica"/>
              </a:rPr>
              <a:t>Hvordan styrke studienes arbeidslivsrelevans?</a:t>
            </a:r>
            <a:br>
              <a:rPr lang="en-US" b="1" i="0" kern="1200" noProof="0" dirty="0">
                <a:latin typeface="Helvetica"/>
                <a:cs typeface="Helvetica"/>
              </a:rPr>
            </a:br>
            <a:endParaRPr lang="en-US" noProof="0" dirty="0"/>
          </a:p>
        </p:txBody>
      </p:sp>
      <p:sp>
        <p:nvSpPr>
          <p:cNvPr id="6" name="Content Placeholder 2">
            <a:extLst>
              <a:ext uri="{FF2B5EF4-FFF2-40B4-BE49-F238E27FC236}">
                <a16:creationId xmlns:a16="http://schemas.microsoft.com/office/drawing/2014/main" id="{F8961950-D9C3-772C-CC6C-00DED8436D32}"/>
              </a:ext>
            </a:extLst>
          </p:cNvPr>
          <p:cNvSpPr>
            <a:spLocks noGrp="1"/>
          </p:cNvSpPr>
          <p:nvPr>
            <p:ph sz="half" idx="1"/>
          </p:nvPr>
        </p:nvSpPr>
        <p:spPr>
          <a:xfrm>
            <a:off x="848683" y="1803262"/>
            <a:ext cx="5189207" cy="4800738"/>
          </a:xfrm>
        </p:spPr>
        <p:txBody>
          <a:bodyPr vert="horz" lIns="90000" tIns="45720" rIns="91440" bIns="45720" rtlCol="0" anchor="t">
            <a:normAutofit fontScale="92500" lnSpcReduction="20000"/>
          </a:bodyPr>
          <a:lstStyle/>
          <a:p>
            <a:r>
              <a:rPr lang="nb-NO" noProof="0" dirty="0">
                <a:latin typeface="Helvetica"/>
                <a:cs typeface="Helvetica"/>
              </a:rPr>
              <a:t>Møte og utfordre de eksisterende behovene i arbeids – og samfunnslivet</a:t>
            </a:r>
            <a:endParaRPr lang="nb-NO" dirty="0">
              <a:latin typeface="Helvetica"/>
              <a:cs typeface="Helvetica"/>
            </a:endParaRPr>
          </a:p>
          <a:p>
            <a:endParaRPr lang="nb-NO" noProof="0" dirty="0">
              <a:latin typeface="Helvetica"/>
              <a:cs typeface="Helvetica"/>
            </a:endParaRPr>
          </a:p>
          <a:p>
            <a:r>
              <a:rPr lang="nb-NO" dirty="0">
                <a:latin typeface="Helvetica"/>
                <a:cs typeface="Helvetica"/>
              </a:rPr>
              <a:t>T</a:t>
            </a:r>
            <a:r>
              <a:rPr lang="nb-NO" noProof="0" dirty="0">
                <a:latin typeface="Helvetica"/>
                <a:cs typeface="Helvetica"/>
              </a:rPr>
              <a:t>ett samarbeid med arbeids</a:t>
            </a:r>
            <a:r>
              <a:rPr lang="nb-NO" dirty="0">
                <a:latin typeface="Helvetica"/>
                <a:cs typeface="Helvetica"/>
              </a:rPr>
              <a:t>- og samfunnslivet fra forberedelse til evaluering av studieprogrammene.</a:t>
            </a:r>
            <a:endParaRPr lang="nb-NO" noProof="0" dirty="0">
              <a:latin typeface="Helvetica"/>
              <a:cs typeface="Helvetica"/>
            </a:endParaRPr>
          </a:p>
          <a:p>
            <a:endParaRPr lang="nb-NO" noProof="0" dirty="0">
              <a:latin typeface="Helvetica"/>
              <a:cs typeface="Helvetica"/>
            </a:endParaRPr>
          </a:p>
          <a:p>
            <a:r>
              <a:rPr lang="nb-NO" noProof="0" dirty="0">
                <a:latin typeface="Helvetica"/>
                <a:cs typeface="Helvetica"/>
              </a:rPr>
              <a:t>Balanse</a:t>
            </a:r>
            <a:r>
              <a:rPr lang="nb-NO" dirty="0">
                <a:latin typeface="Helvetica"/>
                <a:cs typeface="Helvetica"/>
              </a:rPr>
              <a:t> mellom</a:t>
            </a:r>
            <a:r>
              <a:rPr lang="nb-NO" noProof="0" dirty="0">
                <a:latin typeface="Helvetica"/>
                <a:cs typeface="Helvetica"/>
              </a:rPr>
              <a:t> fagspesifikk kunnskap og  generiske ferdigheter</a:t>
            </a:r>
          </a:p>
          <a:p>
            <a:endParaRPr lang="nb-NO" noProof="0" dirty="0">
              <a:latin typeface="Helvetica"/>
              <a:cs typeface="Helvetica"/>
            </a:endParaRPr>
          </a:p>
          <a:p>
            <a:r>
              <a:rPr lang="nb-NO" dirty="0">
                <a:latin typeface="Helvetica"/>
                <a:cs typeface="Helvetica"/>
              </a:rPr>
              <a:t>Studentene får øve på å bruke kompetansen i samarbeid med arbeidslivet</a:t>
            </a:r>
            <a:endParaRPr lang="nb-NO" noProof="0" dirty="0">
              <a:latin typeface="Helvetica"/>
              <a:cs typeface="Helvetica"/>
            </a:endParaRPr>
          </a:p>
          <a:p>
            <a:endParaRPr lang="nb-NO" noProof="0" dirty="0">
              <a:latin typeface="Helvetica"/>
              <a:cs typeface="Helvetica"/>
            </a:endParaRPr>
          </a:p>
          <a:p>
            <a:r>
              <a:rPr lang="nb-NO" noProof="0" dirty="0">
                <a:latin typeface="Helvetica"/>
                <a:cs typeface="Helvetica"/>
              </a:rPr>
              <a:t>Bevissthet </a:t>
            </a:r>
            <a:r>
              <a:rPr lang="nb-NO" dirty="0">
                <a:latin typeface="Helvetica"/>
                <a:cs typeface="Helvetica"/>
              </a:rPr>
              <a:t>på hvordan kompetansene som utvikles er attraktive i arbeids- og samfunnslivet på kort og lang sikt</a:t>
            </a:r>
            <a:endParaRPr lang="nb-NO" b="1" noProof="0" dirty="0">
              <a:latin typeface="Helvetica"/>
              <a:cs typeface="Helvetica"/>
            </a:endParaRPr>
          </a:p>
          <a:p>
            <a:endParaRPr lang="en-US" noProof="0" dirty="0">
              <a:cs typeface="Helvetica"/>
            </a:endParaRPr>
          </a:p>
        </p:txBody>
      </p:sp>
    </p:spTree>
    <p:extLst>
      <p:ext uri="{BB962C8B-B14F-4D97-AF65-F5344CB8AC3E}">
        <p14:creationId xmlns:p14="http://schemas.microsoft.com/office/powerpoint/2010/main" val="1554515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61601-7A30-C2BF-513A-EBAE2932DC8F}"/>
            </a:ext>
          </a:extLst>
        </p:cNvPr>
        <p:cNvGrpSpPr/>
        <p:nvPr/>
      </p:nvGrpSpPr>
      <p:grpSpPr>
        <a:xfrm>
          <a:off x="0" y="0"/>
          <a:ext cx="0" cy="0"/>
          <a:chOff x="0" y="0"/>
          <a:chExt cx="0" cy="0"/>
        </a:xfrm>
      </p:grpSpPr>
      <p:sp>
        <p:nvSpPr>
          <p:cNvPr id="34" name="Rektangel 33">
            <a:extLst>
              <a:ext uri="{FF2B5EF4-FFF2-40B4-BE49-F238E27FC236}">
                <a16:creationId xmlns:a16="http://schemas.microsoft.com/office/drawing/2014/main" id="{22227882-1115-4FD4-CB20-F41B91D8C964}"/>
              </a:ext>
            </a:extLst>
          </p:cNvPr>
          <p:cNvSpPr/>
          <p:nvPr/>
        </p:nvSpPr>
        <p:spPr>
          <a:xfrm>
            <a:off x="1622437" y="4934539"/>
            <a:ext cx="3612834" cy="11191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b="1">
                <a:solidFill>
                  <a:schemeClr val="tx1"/>
                </a:solidFill>
                <a:latin typeface="Arial"/>
                <a:cs typeface="Arial"/>
              </a:rPr>
              <a:t>1 Bevisstgjøre studentene på studiets relevans</a:t>
            </a:r>
          </a:p>
        </p:txBody>
      </p:sp>
      <p:sp>
        <p:nvSpPr>
          <p:cNvPr id="38" name="Rektangel 37">
            <a:extLst>
              <a:ext uri="{FF2B5EF4-FFF2-40B4-BE49-F238E27FC236}">
                <a16:creationId xmlns:a16="http://schemas.microsoft.com/office/drawing/2014/main" id="{41EE296F-6832-EC64-05B5-66CA7888B3A8}"/>
              </a:ext>
            </a:extLst>
          </p:cNvPr>
          <p:cNvSpPr/>
          <p:nvPr/>
        </p:nvSpPr>
        <p:spPr>
          <a:xfrm>
            <a:off x="6094663" y="4934540"/>
            <a:ext cx="3679300" cy="11191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b="1">
                <a:solidFill>
                  <a:schemeClr val="tx1"/>
                </a:solidFill>
                <a:latin typeface="Arial"/>
                <a:cs typeface="Arial"/>
              </a:rPr>
              <a:t>2 Støttetiltak for mer og bedre samarbeid med arbeidslivet</a:t>
            </a:r>
          </a:p>
        </p:txBody>
      </p:sp>
      <p:sp>
        <p:nvSpPr>
          <p:cNvPr id="9" name="Tittel 8">
            <a:extLst>
              <a:ext uri="{FF2B5EF4-FFF2-40B4-BE49-F238E27FC236}">
                <a16:creationId xmlns:a16="http://schemas.microsoft.com/office/drawing/2014/main" id="{BCAF829B-A139-DB7C-7206-9D5FF24F2800}"/>
              </a:ext>
            </a:extLst>
          </p:cNvPr>
          <p:cNvSpPr>
            <a:spLocks noGrp="1"/>
          </p:cNvSpPr>
          <p:nvPr>
            <p:ph type="title"/>
          </p:nvPr>
        </p:nvSpPr>
        <p:spPr>
          <a:xfrm>
            <a:off x="513616" y="112837"/>
            <a:ext cx="11230708" cy="1325563"/>
          </a:xfrm>
        </p:spPr>
        <p:txBody>
          <a:bodyPr>
            <a:normAutofit/>
          </a:bodyPr>
          <a:lstStyle/>
          <a:p>
            <a:pPr algn="ctr"/>
            <a:r>
              <a:rPr lang="nb-NO" sz="3200" dirty="0">
                <a:latin typeface="Helvetica"/>
                <a:cs typeface="Helvetica"/>
              </a:rPr>
              <a:t>Innsatsområder vedtatt på UiA</a:t>
            </a:r>
          </a:p>
        </p:txBody>
      </p:sp>
      <p:sp>
        <p:nvSpPr>
          <p:cNvPr id="4" name="Rektangel 3">
            <a:extLst>
              <a:ext uri="{FF2B5EF4-FFF2-40B4-BE49-F238E27FC236}">
                <a16:creationId xmlns:a16="http://schemas.microsoft.com/office/drawing/2014/main" id="{AB7344D9-2F62-A442-E343-498CFAD3B52F}"/>
              </a:ext>
            </a:extLst>
          </p:cNvPr>
          <p:cNvSpPr/>
          <p:nvPr/>
        </p:nvSpPr>
        <p:spPr>
          <a:xfrm>
            <a:off x="1610562" y="2010682"/>
            <a:ext cx="3612834" cy="404304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Grafikk 5" descr="God idé med heldekkende fyll">
            <a:extLst>
              <a:ext uri="{FF2B5EF4-FFF2-40B4-BE49-F238E27FC236}">
                <a16:creationId xmlns:a16="http://schemas.microsoft.com/office/drawing/2014/main" id="{E4CE8C92-C5DF-0792-4CEF-FE4B8F8A0EA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00773" y="2903108"/>
            <a:ext cx="1909592" cy="1909592"/>
          </a:xfrm>
          <a:prstGeom prst="rect">
            <a:avLst/>
          </a:prstGeom>
        </p:spPr>
      </p:pic>
      <p:sp>
        <p:nvSpPr>
          <p:cNvPr id="8" name="Rektangel 7">
            <a:extLst>
              <a:ext uri="{FF2B5EF4-FFF2-40B4-BE49-F238E27FC236}">
                <a16:creationId xmlns:a16="http://schemas.microsoft.com/office/drawing/2014/main" id="{4A094DC3-7A60-F38C-7176-73F19F930BDB}"/>
              </a:ext>
            </a:extLst>
          </p:cNvPr>
          <p:cNvSpPr/>
          <p:nvPr/>
        </p:nvSpPr>
        <p:spPr>
          <a:xfrm>
            <a:off x="6128970" y="2005125"/>
            <a:ext cx="3612834" cy="404304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Grafikk 10" descr="Konfigurasjonsveiledning for eksternt arbeid med heldekkende fyll">
            <a:extLst>
              <a:ext uri="{FF2B5EF4-FFF2-40B4-BE49-F238E27FC236}">
                <a16:creationId xmlns:a16="http://schemas.microsoft.com/office/drawing/2014/main" id="{CC96239A-522F-8D35-732B-0821C862EB2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17863" y="2872289"/>
            <a:ext cx="1940411" cy="1940411"/>
          </a:xfrm>
          <a:prstGeom prst="rect">
            <a:avLst/>
          </a:prstGeom>
        </p:spPr>
      </p:pic>
    </p:spTree>
    <p:extLst>
      <p:ext uri="{BB962C8B-B14F-4D97-AF65-F5344CB8AC3E}">
        <p14:creationId xmlns:p14="http://schemas.microsoft.com/office/powerpoint/2010/main" val="2156529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DBEBA2B-56BA-AD7E-DECB-0DC1812542FB}"/>
              </a:ext>
            </a:extLst>
          </p:cNvPr>
          <p:cNvSpPr>
            <a:spLocks noGrp="1"/>
          </p:cNvSpPr>
          <p:nvPr>
            <p:ph type="title"/>
          </p:nvPr>
        </p:nvSpPr>
        <p:spPr>
          <a:xfrm>
            <a:off x="203200" y="355889"/>
            <a:ext cx="11988800" cy="1325563"/>
          </a:xfrm>
        </p:spPr>
        <p:txBody>
          <a:bodyPr anchor="ctr">
            <a:normAutofit/>
          </a:bodyPr>
          <a:lstStyle/>
          <a:p>
            <a:pPr algn="ctr"/>
            <a:r>
              <a:rPr lang="nb-NO" sz="3200">
                <a:latin typeface="Helvetica"/>
                <a:cs typeface="Helvetica"/>
              </a:rPr>
              <a:t>Ambisjonsnivå</a:t>
            </a:r>
          </a:p>
        </p:txBody>
      </p:sp>
      <p:sp>
        <p:nvSpPr>
          <p:cNvPr id="5" name="TekstSylinder 4">
            <a:extLst>
              <a:ext uri="{FF2B5EF4-FFF2-40B4-BE49-F238E27FC236}">
                <a16:creationId xmlns:a16="http://schemas.microsoft.com/office/drawing/2014/main" id="{692C88AC-0DF3-5FEE-23E5-47E640F6D80C}"/>
              </a:ext>
            </a:extLst>
          </p:cNvPr>
          <p:cNvSpPr txBox="1"/>
          <p:nvPr/>
        </p:nvSpPr>
        <p:spPr>
          <a:xfrm>
            <a:off x="568036" y="2151727"/>
            <a:ext cx="6774460" cy="3046988"/>
          </a:xfrm>
          <a:prstGeom prst="rect">
            <a:avLst/>
          </a:prstGeom>
          <a:noFill/>
        </p:spPr>
        <p:txBody>
          <a:bodyPr wrap="square" lIns="91440" tIns="45720" rIns="91440" bIns="45720" anchor="t">
            <a:spAutoFit/>
          </a:bodyPr>
          <a:lstStyle/>
          <a:p>
            <a:r>
              <a:rPr lang="nb-NO" sz="3200" i="1" dirty="0"/>
              <a:t>"Alle studenter på gradsgivende studier skal som del av studiene </a:t>
            </a:r>
            <a:r>
              <a:rPr lang="nb-NO" sz="3200" i="1" noProof="1"/>
              <a:t>på UiA trene på å anvende sin fagkompetanse, ferdigheter og</a:t>
            </a:r>
            <a:r>
              <a:rPr lang="nb-NO" sz="3200" i="1" dirty="0"/>
              <a:t> generelle kompetanse i samarbeid med arbeids- og samfunnsliv"</a:t>
            </a:r>
            <a:endParaRPr lang="nb-NO" sz="3200" i="1" dirty="0">
              <a:cs typeface="Calibri"/>
            </a:endParaRPr>
          </a:p>
        </p:txBody>
      </p:sp>
      <p:sp>
        <p:nvSpPr>
          <p:cNvPr id="3" name="Rektangel 2">
            <a:extLst>
              <a:ext uri="{FF2B5EF4-FFF2-40B4-BE49-F238E27FC236}">
                <a16:creationId xmlns:a16="http://schemas.microsoft.com/office/drawing/2014/main" id="{5199F21F-98EC-0761-28E7-C43B8BE4E443}"/>
              </a:ext>
            </a:extLst>
          </p:cNvPr>
          <p:cNvSpPr/>
          <p:nvPr/>
        </p:nvSpPr>
        <p:spPr>
          <a:xfrm>
            <a:off x="486137" y="2025571"/>
            <a:ext cx="11170945" cy="340623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26" name="Picture 2" descr="Master the Skill of Goal Setting With Fulcrum's Steps to Success Course">
            <a:extLst>
              <a:ext uri="{FF2B5EF4-FFF2-40B4-BE49-F238E27FC236}">
                <a16:creationId xmlns:a16="http://schemas.microsoft.com/office/drawing/2014/main" id="{8BE82A96-4F31-DA4B-6B7B-659C8AC6D3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598" r="19518"/>
          <a:stretch>
            <a:fillRect/>
          </a:stretch>
        </p:blipFill>
        <p:spPr bwMode="auto">
          <a:xfrm>
            <a:off x="7484303" y="2065298"/>
            <a:ext cx="4139661" cy="3326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162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A08EDB-31A3-B12E-A84B-D97365BDCAEC}"/>
              </a:ext>
            </a:extLst>
          </p:cNvPr>
          <p:cNvSpPr>
            <a:spLocks noGrp="1"/>
          </p:cNvSpPr>
          <p:nvPr>
            <p:ph type="title"/>
          </p:nvPr>
        </p:nvSpPr>
        <p:spPr>
          <a:xfrm>
            <a:off x="-64680" y="-5732"/>
            <a:ext cx="12192000" cy="1325563"/>
          </a:xfrm>
        </p:spPr>
        <p:txBody>
          <a:bodyPr>
            <a:noAutofit/>
          </a:bodyPr>
          <a:lstStyle/>
          <a:p>
            <a:pPr algn="ctr"/>
            <a:r>
              <a:rPr lang="nb-NO" sz="3200">
                <a:latin typeface="Helvetica"/>
                <a:cs typeface="Helvetica"/>
              </a:rPr>
              <a:t>Konkretiser studieprogrammets/emnets styrker og svakheter i arbeidet med å styrke studienes relevans for arbeids- og samfunnsliv:</a:t>
            </a:r>
          </a:p>
        </p:txBody>
      </p:sp>
      <p:sp>
        <p:nvSpPr>
          <p:cNvPr id="3" name="Plassholder for innhold 2">
            <a:extLst>
              <a:ext uri="{FF2B5EF4-FFF2-40B4-BE49-F238E27FC236}">
                <a16:creationId xmlns:a16="http://schemas.microsoft.com/office/drawing/2014/main" id="{53AA6F60-BA12-41AF-A1AF-20C51226DC95}"/>
              </a:ext>
            </a:extLst>
          </p:cNvPr>
          <p:cNvSpPr>
            <a:spLocks noGrp="1"/>
          </p:cNvSpPr>
          <p:nvPr>
            <p:ph sz="half" idx="1"/>
          </p:nvPr>
        </p:nvSpPr>
        <p:spPr/>
        <p:txBody>
          <a:bodyPr vert="horz" lIns="90000" tIns="45720" rIns="91440" bIns="45720" rtlCol="0" anchor="t">
            <a:normAutofit/>
          </a:bodyPr>
          <a:lstStyle/>
          <a:p>
            <a:pPr marL="0" indent="0">
              <a:buNone/>
            </a:pPr>
            <a:r>
              <a:rPr lang="nb-NO" b="1" dirty="0">
                <a:latin typeface="Helvetica"/>
                <a:cs typeface="Helvetica"/>
              </a:rPr>
              <a:t>Hvor og hvordan lykkes vi i dag:</a:t>
            </a:r>
          </a:p>
        </p:txBody>
      </p:sp>
      <p:sp>
        <p:nvSpPr>
          <p:cNvPr id="4" name="Plassholder for innhold 3">
            <a:extLst>
              <a:ext uri="{FF2B5EF4-FFF2-40B4-BE49-F238E27FC236}">
                <a16:creationId xmlns:a16="http://schemas.microsoft.com/office/drawing/2014/main" id="{870CFE3C-AE27-785F-E89C-BFBA7B5EC3CF}"/>
              </a:ext>
            </a:extLst>
          </p:cNvPr>
          <p:cNvSpPr>
            <a:spLocks noGrp="1"/>
          </p:cNvSpPr>
          <p:nvPr>
            <p:ph sz="half" idx="2"/>
          </p:nvPr>
        </p:nvSpPr>
        <p:spPr>
          <a:xfrm>
            <a:off x="6420676" y="1825625"/>
            <a:ext cx="5509387" cy="4351338"/>
          </a:xfrm>
        </p:spPr>
        <p:txBody>
          <a:bodyPr/>
          <a:lstStyle/>
          <a:p>
            <a:pPr marL="0" indent="0">
              <a:buNone/>
            </a:pPr>
            <a:r>
              <a:rPr lang="nb-NO" b="1"/>
              <a:t>Hvor har vi </a:t>
            </a:r>
            <a:r>
              <a:rPr lang="nb-NO" b="1" err="1"/>
              <a:t>forbedringspotensiale</a:t>
            </a:r>
            <a:r>
              <a:rPr lang="nb-NO" b="1"/>
              <a:t>:</a:t>
            </a:r>
          </a:p>
          <a:p>
            <a:pPr marL="0" indent="0">
              <a:buNone/>
            </a:pPr>
            <a:endParaRPr lang="nb-NO"/>
          </a:p>
        </p:txBody>
      </p:sp>
      <p:sp>
        <p:nvSpPr>
          <p:cNvPr id="5" name="Rektangel 4">
            <a:extLst>
              <a:ext uri="{FF2B5EF4-FFF2-40B4-BE49-F238E27FC236}">
                <a16:creationId xmlns:a16="http://schemas.microsoft.com/office/drawing/2014/main" id="{29475E93-6F33-FBD4-6DBC-529C9B5F7D90}"/>
              </a:ext>
            </a:extLst>
          </p:cNvPr>
          <p:cNvSpPr/>
          <p:nvPr/>
        </p:nvSpPr>
        <p:spPr>
          <a:xfrm>
            <a:off x="1086678" y="2214563"/>
            <a:ext cx="5009322" cy="39624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0D904FAC-79D0-2842-8EB6-686966822106}"/>
              </a:ext>
            </a:extLst>
          </p:cNvPr>
          <p:cNvSpPr txBox="1"/>
          <p:nvPr/>
        </p:nvSpPr>
        <p:spPr>
          <a:xfrm>
            <a:off x="1214438" y="2452686"/>
            <a:ext cx="292068" cy="369332"/>
          </a:xfrm>
          <a:prstGeom prst="rect">
            <a:avLst/>
          </a:prstGeom>
          <a:noFill/>
        </p:spPr>
        <p:txBody>
          <a:bodyPr wrap="none" rtlCol="0">
            <a:spAutoFit/>
          </a:bodyPr>
          <a:lstStyle/>
          <a:p>
            <a:r>
              <a:rPr lang="nb-NO"/>
              <a:t>?</a:t>
            </a:r>
          </a:p>
        </p:txBody>
      </p:sp>
      <p:sp>
        <p:nvSpPr>
          <p:cNvPr id="8" name="Rektangel 7">
            <a:extLst>
              <a:ext uri="{FF2B5EF4-FFF2-40B4-BE49-F238E27FC236}">
                <a16:creationId xmlns:a16="http://schemas.microsoft.com/office/drawing/2014/main" id="{33FC69B9-D663-AE4B-E748-DB1914A80088}"/>
              </a:ext>
            </a:extLst>
          </p:cNvPr>
          <p:cNvSpPr/>
          <p:nvPr/>
        </p:nvSpPr>
        <p:spPr>
          <a:xfrm>
            <a:off x="6483409" y="2214563"/>
            <a:ext cx="5009322" cy="3962400"/>
          </a:xfrm>
          <a:prstGeom prst="rect">
            <a:avLst/>
          </a:prstGeom>
          <a:solidFill>
            <a:srgbClr val="FFF2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ekstSylinder 8">
            <a:extLst>
              <a:ext uri="{FF2B5EF4-FFF2-40B4-BE49-F238E27FC236}">
                <a16:creationId xmlns:a16="http://schemas.microsoft.com/office/drawing/2014/main" id="{D54D7DE5-969E-6C8A-2F03-760163C9737F}"/>
              </a:ext>
            </a:extLst>
          </p:cNvPr>
          <p:cNvSpPr txBox="1"/>
          <p:nvPr/>
        </p:nvSpPr>
        <p:spPr>
          <a:xfrm>
            <a:off x="6638098" y="2452686"/>
            <a:ext cx="292068" cy="369332"/>
          </a:xfrm>
          <a:prstGeom prst="rect">
            <a:avLst/>
          </a:prstGeom>
          <a:noFill/>
        </p:spPr>
        <p:txBody>
          <a:bodyPr wrap="none" rtlCol="0">
            <a:spAutoFit/>
          </a:bodyPr>
          <a:lstStyle/>
          <a:p>
            <a:r>
              <a:rPr lang="nb-NO"/>
              <a:t>?</a:t>
            </a:r>
          </a:p>
        </p:txBody>
      </p:sp>
    </p:spTree>
    <p:extLst>
      <p:ext uri="{BB962C8B-B14F-4D97-AF65-F5344CB8AC3E}">
        <p14:creationId xmlns:p14="http://schemas.microsoft.com/office/powerpoint/2010/main" val="879967502"/>
      </p:ext>
    </p:extLst>
  </p:cSld>
  <p:clrMapOvr>
    <a:masterClrMapping/>
  </p:clrMapOvr>
</p:sld>
</file>

<file path=ppt/theme/theme1.xml><?xml version="1.0" encoding="utf-8"?>
<a:theme xmlns:a="http://schemas.openxmlformats.org/drawingml/2006/main" name="UiA - Ly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2.xml><?xml version="1.0" encoding="utf-8"?>
<a:theme xmlns:a="http://schemas.openxmlformats.org/drawingml/2006/main" name="UiA - mør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d201304-e8f3-4127-8f62-c7753d2cf2ee">
      <UserInfo>
        <DisplayName>Morten Brekke</DisplayName>
        <AccountId>13</AccountId>
        <AccountType/>
      </UserInfo>
      <UserInfo>
        <DisplayName>UiA Karriere-medlemmer</DisplayName>
        <AccountId>34</AccountId>
        <AccountType/>
      </UserInfo>
      <UserInfo>
        <DisplayName>Greta Hilding</DisplayName>
        <AccountId>12</AccountId>
        <AccountType/>
      </UserInfo>
      <UserInfo>
        <DisplayName>Geir Torstveit</DisplayName>
        <AccountId>10</AccountId>
        <AccountType/>
      </UserInfo>
    </SharedWithUsers>
    <lcf76f155ced4ddcb4097134ff3c332f xmlns="d6b27c99-3bcc-41b6-a7f2-2731cee34cb0">
      <Terms xmlns="http://schemas.microsoft.com/office/infopath/2007/PartnerControls"/>
    </lcf76f155ced4ddcb4097134ff3c332f>
    <TaxCatchAll xmlns="ed201304-e8f3-4127-8f62-c7753d2cf2e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A2CB7CE7C297B46A5EEB450701DA765" ma:contentTypeVersion="16" ma:contentTypeDescription="Opprett et nytt dokument." ma:contentTypeScope="" ma:versionID="1bf1e05342b12dd8b462cdcedc276be2">
  <xsd:schema xmlns:xsd="http://www.w3.org/2001/XMLSchema" xmlns:xs="http://www.w3.org/2001/XMLSchema" xmlns:p="http://schemas.microsoft.com/office/2006/metadata/properties" xmlns:ns2="d6b27c99-3bcc-41b6-a7f2-2731cee34cb0" xmlns:ns3="ed201304-e8f3-4127-8f62-c7753d2cf2ee" targetNamespace="http://schemas.microsoft.com/office/2006/metadata/properties" ma:root="true" ma:fieldsID="c9f75e4043d2e3067f18dd1dbae1569a" ns2:_="" ns3:_="">
    <xsd:import namespace="d6b27c99-3bcc-41b6-a7f2-2731cee34cb0"/>
    <xsd:import namespace="ed201304-e8f3-4127-8f62-c7753d2cf2e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b27c99-3bcc-41b6-a7f2-2731cee34c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Bildemerkelapper" ma:readOnly="false" ma:fieldId="{5cf76f15-5ced-4ddc-b409-7134ff3c332f}" ma:taxonomyMulti="true" ma:sspId="5da9934d-bfb1-4def-aef0-a37b7e29cbd2"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201304-e8f3-4127-8f62-c7753d2cf2ee"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TaxCatchAll" ma:index="18" nillable="true" ma:displayName="Taxonomy Catch All Column" ma:hidden="true" ma:list="{5f3a0ad3-1f6d-48c7-be46-4cfebbf222f8}" ma:internalName="TaxCatchAll" ma:showField="CatchAllData" ma:web="ed201304-e8f3-4127-8f62-c7753d2cf2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BA4FC2E-F06B-4007-B867-8920CF1E6748}">
  <ds:schemaRefs>
    <ds:schemaRef ds:uri="d6b27c99-3bcc-41b6-a7f2-2731cee34cb0"/>
    <ds:schemaRef ds:uri="ed201304-e8f3-4127-8f62-c7753d2cf2e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899B9F2-0722-44B5-B2FF-19AF90D168A4}">
  <ds:schemaRefs>
    <ds:schemaRef ds:uri="d6b27c99-3bcc-41b6-a7f2-2731cee34cb0"/>
    <ds:schemaRef ds:uri="ed201304-e8f3-4127-8f62-c7753d2cf2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20B8EFD-F8D9-45BA-B2FE-DE2492F600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Office-tema</Template>
  <TotalTime>0</TotalTime>
  <Words>514</Words>
  <Application>Microsoft Office PowerPoint</Application>
  <PresentationFormat>Widescreen</PresentationFormat>
  <Paragraphs>73</Paragraphs>
  <Slides>6</Slides>
  <Notes>6</Notes>
  <HiddenSlides>0</HiddenSlides>
  <MMClips>0</MMClips>
  <ScaleCrop>false</ScaleCrop>
  <HeadingPairs>
    <vt:vector size="6" baseType="variant">
      <vt:variant>
        <vt:lpstr>Brukte skrifter</vt:lpstr>
      </vt:variant>
      <vt:variant>
        <vt:i4>8</vt:i4>
      </vt:variant>
      <vt:variant>
        <vt:lpstr>Tema</vt:lpstr>
      </vt:variant>
      <vt:variant>
        <vt:i4>2</vt:i4>
      </vt:variant>
      <vt:variant>
        <vt:lpstr>Lysbildetitler</vt:lpstr>
      </vt:variant>
      <vt:variant>
        <vt:i4>6</vt:i4>
      </vt:variant>
    </vt:vector>
  </HeadingPairs>
  <TitlesOfParts>
    <vt:vector size="16" baseType="lpstr">
      <vt:lpstr>Aptos</vt:lpstr>
      <vt:lpstr>Arial</vt:lpstr>
      <vt:lpstr>Arial</vt:lpstr>
      <vt:lpstr>Calibri</vt:lpstr>
      <vt:lpstr>Courier New</vt:lpstr>
      <vt:lpstr>Helvetica</vt:lpstr>
      <vt:lpstr>Segoe UI</vt:lpstr>
      <vt:lpstr>Segoe UI Web (West European)</vt:lpstr>
      <vt:lpstr>UiA - Lys</vt:lpstr>
      <vt:lpstr>UiA - mørk</vt:lpstr>
      <vt:lpstr>PowerPoint-presentasjon</vt:lpstr>
      <vt:lpstr>Studienes arbeidslivsrelevans – Hva er det?  En generell definisjon som konkretiseres i fagkonteksten:</vt:lpstr>
      <vt:lpstr>Hvordan styrke studienes arbeidslivsrelevans? </vt:lpstr>
      <vt:lpstr>Innsatsområder vedtatt på UiA</vt:lpstr>
      <vt:lpstr>Ambisjonsnivå</vt:lpstr>
      <vt:lpstr>Konkretiser studieprogrammets/emnets styrker og svakheter i arbeidet med å styrke studienes relevans for arbeids- og samfunnsliv: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Thomas Eikeland Fiskå</dc:creator>
  <cp:lastModifiedBy>Merethe Anette Ryen</cp:lastModifiedBy>
  <cp:revision>6</cp:revision>
  <cp:lastPrinted>2022-08-25T13:34:14Z</cp:lastPrinted>
  <dcterms:created xsi:type="dcterms:W3CDTF">2019-03-26T09:57:44Z</dcterms:created>
  <dcterms:modified xsi:type="dcterms:W3CDTF">2025-11-10T21:49:38Z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0x0101000A2CB7CE7C297B46A5EEB450701DA765</vt:lpwstr>
  </property>
  <property fmtid="{D5CDD505-2E9C-101B-9397-08002B2CF9AE}" pid="3" name="MediaServiceImageTags">
    <vt:lpwstr/>
  </property>
  <property fmtid="{D5CDD505-2E9C-101B-9397-08002B2CF9AE}" pid="4" name="MSIP_Label_695cf23d-70b0-4a80-9221-1d774ac27fb2_Enabled">
    <vt:lpwstr>true</vt:lpwstr>
  </property>
  <property fmtid="{D5CDD505-2E9C-101B-9397-08002B2CF9AE}" pid="5" name="MSIP_Label_695cf23d-70b0-4a80-9221-1d774ac27fb2_SetDate">
    <vt:lpwstr>2025-02-26T12:29:49Z</vt:lpwstr>
  </property>
  <property fmtid="{D5CDD505-2E9C-101B-9397-08002B2CF9AE}" pid="6" name="MSIP_Label_695cf23d-70b0-4a80-9221-1d774ac27fb2_Method">
    <vt:lpwstr>Standard</vt:lpwstr>
  </property>
  <property fmtid="{D5CDD505-2E9C-101B-9397-08002B2CF9AE}" pid="7" name="MSIP_Label_695cf23d-70b0-4a80-9221-1d774ac27fb2_Name">
    <vt:lpwstr>Document internal</vt:lpwstr>
  </property>
  <property fmtid="{D5CDD505-2E9C-101B-9397-08002B2CF9AE}" pid="8" name="MSIP_Label_695cf23d-70b0-4a80-9221-1d774ac27fb2_SiteId">
    <vt:lpwstr>8482881e-3699-4b3f-b135-cf4800bc1efb</vt:lpwstr>
  </property>
  <property fmtid="{D5CDD505-2E9C-101B-9397-08002B2CF9AE}" pid="9" name="MSIP_Label_695cf23d-70b0-4a80-9221-1d774ac27fb2_ActionId">
    <vt:lpwstr>627e2b50-eb2c-4cb4-8e6f-0fbcaaa0ca03</vt:lpwstr>
  </property>
  <property fmtid="{D5CDD505-2E9C-101B-9397-08002B2CF9AE}" pid="10" name="MSIP_Label_695cf23d-70b0-4a80-9221-1d774ac27fb2_ContentBits">
    <vt:lpwstr>0</vt:lpwstr>
  </property>
  <property fmtid="{D5CDD505-2E9C-101B-9397-08002B2CF9AE}" pid="11" name="MSIP_Label_695cf23d-70b0-4a80-9221-1d774ac27fb2_Tag">
    <vt:lpwstr>10, 3, 0, 1</vt:lpwstr>
  </property>
</Properties>
</file>