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4"/>
  </p:sldMasterIdLst>
  <p:notesMasterIdLst>
    <p:notesMasterId r:id="rId32"/>
  </p:notesMasterIdLst>
  <p:handoutMasterIdLst>
    <p:handoutMasterId r:id="rId33"/>
  </p:handoutMasterIdLst>
  <p:sldIdLst>
    <p:sldId id="557" r:id="rId5"/>
    <p:sldId id="561" r:id="rId6"/>
    <p:sldId id="521" r:id="rId7"/>
    <p:sldId id="511" r:id="rId8"/>
    <p:sldId id="522" r:id="rId9"/>
    <p:sldId id="523" r:id="rId10"/>
    <p:sldId id="525" r:id="rId11"/>
    <p:sldId id="527" r:id="rId12"/>
    <p:sldId id="529" r:id="rId13"/>
    <p:sldId id="528" r:id="rId14"/>
    <p:sldId id="530" r:id="rId15"/>
    <p:sldId id="559" r:id="rId16"/>
    <p:sldId id="558" r:id="rId17"/>
    <p:sldId id="526" r:id="rId18"/>
    <p:sldId id="551" r:id="rId19"/>
    <p:sldId id="508" r:id="rId20"/>
    <p:sldId id="538" r:id="rId21"/>
    <p:sldId id="536" r:id="rId22"/>
    <p:sldId id="516" r:id="rId23"/>
    <p:sldId id="545" r:id="rId24"/>
    <p:sldId id="513" r:id="rId25"/>
    <p:sldId id="544" r:id="rId26"/>
    <p:sldId id="560" r:id="rId27"/>
    <p:sldId id="549" r:id="rId28"/>
    <p:sldId id="553" r:id="rId29"/>
    <p:sldId id="556" r:id="rId30"/>
    <p:sldId id="562" r:id="rId3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iA lys" id="{9676BBD6-6E02-584E-85A4-BB62268581D1}">
          <p14:sldIdLst>
            <p14:sldId id="557"/>
            <p14:sldId id="561"/>
            <p14:sldId id="521"/>
            <p14:sldId id="511"/>
            <p14:sldId id="522"/>
            <p14:sldId id="523"/>
            <p14:sldId id="525"/>
            <p14:sldId id="527"/>
            <p14:sldId id="529"/>
            <p14:sldId id="528"/>
            <p14:sldId id="530"/>
            <p14:sldId id="559"/>
            <p14:sldId id="558"/>
            <p14:sldId id="526"/>
            <p14:sldId id="551"/>
            <p14:sldId id="508"/>
            <p14:sldId id="538"/>
            <p14:sldId id="536"/>
            <p14:sldId id="516"/>
            <p14:sldId id="545"/>
            <p14:sldId id="513"/>
            <p14:sldId id="544"/>
            <p14:sldId id="560"/>
            <p14:sldId id="549"/>
            <p14:sldId id="553"/>
            <p14:sldId id="556"/>
            <p14:sldId id="562"/>
          </p14:sldIdLst>
        </p14:section>
        <p14:section name="UiA Mørk" id="{0E8A092F-8967-D348-A65D-392D16C5D400}">
          <p14:sldIdLst/>
        </p14:section>
        <p14:section name="Hjelp" id="{F88D1775-0917-6442-A1B5-9BE1968B0FB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B52"/>
    <a:srgbClr val="000000"/>
    <a:srgbClr val="D2002B"/>
    <a:srgbClr val="F8EDDD"/>
    <a:srgbClr val="131E29"/>
    <a:srgbClr val="C8102E"/>
    <a:srgbClr val="E1EEFA"/>
    <a:srgbClr val="192343"/>
    <a:srgbClr val="03591D"/>
    <a:srgbClr val="E6F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4CECBC-4B17-42B1-895E-FBD4704AF876}" v="13" dt="2026-05-27T12:45:44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1" autoAdjust="0"/>
    <p:restoredTop sz="74214" autoAdjust="0"/>
  </p:normalViewPr>
  <p:slideViewPr>
    <p:cSldViewPr snapToGrid="0" snapToObjects="1">
      <p:cViewPr>
        <p:scale>
          <a:sx n="100" d="100"/>
          <a:sy n="100" d="100"/>
        </p:scale>
        <p:origin x="85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80" d="100"/>
        <a:sy n="80" d="100"/>
      </p:scale>
      <p:origin x="0" y="-3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Øyvind Andreas Strømme" userId="2f694f94-7ffa-40ea-92b6-f373021e2e9c" providerId="ADAL" clId="{747B2645-65B0-435A-8F87-89CC8C3042B0}"/>
    <pc:docChg chg="undo redo custSel addSld modSld sldOrd modSection">
      <pc:chgData name="Øyvind Andreas Strømme" userId="2f694f94-7ffa-40ea-92b6-f373021e2e9c" providerId="ADAL" clId="{747B2645-65B0-435A-8F87-89CC8C3042B0}" dt="2026-05-27T13:22:39.681" v="614" actId="478"/>
      <pc:docMkLst>
        <pc:docMk/>
      </pc:docMkLst>
      <pc:sldChg chg="modSp mod">
        <pc:chgData name="Øyvind Andreas Strømme" userId="2f694f94-7ffa-40ea-92b6-f373021e2e9c" providerId="ADAL" clId="{747B2645-65B0-435A-8F87-89CC8C3042B0}" dt="2026-05-27T12:42:30.467" v="577" actId="114"/>
        <pc:sldMkLst>
          <pc:docMk/>
          <pc:sldMk cId="3335408805" sldId="513"/>
        </pc:sldMkLst>
        <pc:spChg chg="mod">
          <ac:chgData name="Øyvind Andreas Strømme" userId="2f694f94-7ffa-40ea-92b6-f373021e2e9c" providerId="ADAL" clId="{747B2645-65B0-435A-8F87-89CC8C3042B0}" dt="2026-05-27T12:42:30.467" v="577" actId="114"/>
          <ac:spMkLst>
            <pc:docMk/>
            <pc:sldMk cId="3335408805" sldId="513"/>
            <ac:spMk id="3" creationId="{6BFF42FE-9C37-44CC-8EDD-92836515F202}"/>
          </ac:spMkLst>
        </pc:spChg>
      </pc:sldChg>
      <pc:sldChg chg="modSp mod">
        <pc:chgData name="Øyvind Andreas Strømme" userId="2f694f94-7ffa-40ea-92b6-f373021e2e9c" providerId="ADAL" clId="{747B2645-65B0-435A-8F87-89CC8C3042B0}" dt="2026-05-27T11:10:52.050" v="51" actId="20577"/>
        <pc:sldMkLst>
          <pc:docMk/>
          <pc:sldMk cId="2208197426" sldId="523"/>
        </pc:sldMkLst>
        <pc:spChg chg="mod">
          <ac:chgData name="Øyvind Andreas Strømme" userId="2f694f94-7ffa-40ea-92b6-f373021e2e9c" providerId="ADAL" clId="{747B2645-65B0-435A-8F87-89CC8C3042B0}" dt="2026-05-27T11:10:52.050" v="51" actId="20577"/>
          <ac:spMkLst>
            <pc:docMk/>
            <pc:sldMk cId="2208197426" sldId="523"/>
            <ac:spMk id="3" creationId="{A86D78AC-5562-4640-9897-34F323C473A9}"/>
          </ac:spMkLst>
        </pc:spChg>
      </pc:sldChg>
      <pc:sldChg chg="addSp delSp modSp mod">
        <pc:chgData name="Øyvind Andreas Strømme" userId="2f694f94-7ffa-40ea-92b6-f373021e2e9c" providerId="ADAL" clId="{747B2645-65B0-435A-8F87-89CC8C3042B0}" dt="2026-05-27T11:49:04.818" v="413" actId="1035"/>
        <pc:sldMkLst>
          <pc:docMk/>
          <pc:sldMk cId="1746778395" sldId="527"/>
        </pc:sldMkLst>
        <pc:spChg chg="ord">
          <ac:chgData name="Øyvind Andreas Strømme" userId="2f694f94-7ffa-40ea-92b6-f373021e2e9c" providerId="ADAL" clId="{747B2645-65B0-435A-8F87-89CC8C3042B0}" dt="2026-05-27T11:48:44.821" v="404" actId="166"/>
          <ac:spMkLst>
            <pc:docMk/>
            <pc:sldMk cId="1746778395" sldId="527"/>
            <ac:spMk id="9" creationId="{2997C625-8983-E5AD-9D05-8E1C9A8B27A2}"/>
          </ac:spMkLst>
        </pc:spChg>
        <pc:picChg chg="del">
          <ac:chgData name="Øyvind Andreas Strømme" userId="2f694f94-7ffa-40ea-92b6-f373021e2e9c" providerId="ADAL" clId="{747B2645-65B0-435A-8F87-89CC8C3042B0}" dt="2026-05-27T11:48:39.186" v="401" actId="478"/>
          <ac:picMkLst>
            <pc:docMk/>
            <pc:sldMk cId="1746778395" sldId="527"/>
            <ac:picMk id="6" creationId="{0472241E-C8ED-0C0A-6636-5348F5EAA661}"/>
          </ac:picMkLst>
        </pc:picChg>
        <pc:picChg chg="add mod">
          <ac:chgData name="Øyvind Andreas Strømme" userId="2f694f94-7ffa-40ea-92b6-f373021e2e9c" providerId="ADAL" clId="{747B2645-65B0-435A-8F87-89CC8C3042B0}" dt="2026-05-27T11:49:04.818" v="413" actId="1035"/>
          <ac:picMkLst>
            <pc:docMk/>
            <pc:sldMk cId="1746778395" sldId="527"/>
            <ac:picMk id="7" creationId="{589589BE-23A0-C670-30FC-B2CDC6C854A0}"/>
          </ac:picMkLst>
        </pc:picChg>
      </pc:sldChg>
      <pc:sldChg chg="addSp delSp modSp mod">
        <pc:chgData name="Øyvind Andreas Strømme" userId="2f694f94-7ffa-40ea-92b6-f373021e2e9c" providerId="ADAL" clId="{747B2645-65B0-435A-8F87-89CC8C3042B0}" dt="2026-05-27T13:22:39.681" v="614" actId="478"/>
        <pc:sldMkLst>
          <pc:docMk/>
          <pc:sldMk cId="2568276645" sldId="528"/>
        </pc:sldMkLst>
        <pc:spChg chg="mod">
          <ac:chgData name="Øyvind Andreas Strømme" userId="2f694f94-7ffa-40ea-92b6-f373021e2e9c" providerId="ADAL" clId="{747B2645-65B0-435A-8F87-89CC8C3042B0}" dt="2026-05-27T11:49:52.726" v="436" actId="20577"/>
          <ac:spMkLst>
            <pc:docMk/>
            <pc:sldMk cId="2568276645" sldId="528"/>
            <ac:spMk id="2" creationId="{BC6A6998-A5B1-4626-98F3-6C902B82FACC}"/>
          </ac:spMkLst>
        </pc:spChg>
        <pc:spChg chg="mod">
          <ac:chgData name="Øyvind Andreas Strømme" userId="2f694f94-7ffa-40ea-92b6-f373021e2e9c" providerId="ADAL" clId="{747B2645-65B0-435A-8F87-89CC8C3042B0}" dt="2026-05-27T12:00:25.122" v="499" actId="20577"/>
          <ac:spMkLst>
            <pc:docMk/>
            <pc:sldMk cId="2568276645" sldId="528"/>
            <ac:spMk id="3" creationId="{A86D78AC-5562-4640-9897-34F323C473A9}"/>
          </ac:spMkLst>
        </pc:spChg>
        <pc:picChg chg="add del mod ord modCrop">
          <ac:chgData name="Øyvind Andreas Strømme" userId="2f694f94-7ffa-40ea-92b6-f373021e2e9c" providerId="ADAL" clId="{747B2645-65B0-435A-8F87-89CC8C3042B0}" dt="2026-05-27T13:22:39.681" v="614" actId="478"/>
          <ac:picMkLst>
            <pc:docMk/>
            <pc:sldMk cId="2568276645" sldId="528"/>
            <ac:picMk id="7" creationId="{011E35C1-905B-4B40-3694-566D91DFD847}"/>
          </ac:picMkLst>
        </pc:picChg>
        <pc:picChg chg="del">
          <ac:chgData name="Øyvind Andreas Strømme" userId="2f694f94-7ffa-40ea-92b6-f373021e2e9c" providerId="ADAL" clId="{747B2645-65B0-435A-8F87-89CC8C3042B0}" dt="2026-05-27T11:52:26.552" v="480" actId="478"/>
          <ac:picMkLst>
            <pc:docMk/>
            <pc:sldMk cId="2568276645" sldId="528"/>
            <ac:picMk id="8" creationId="{546917DB-26D3-9182-7EAA-B60759B84FC3}"/>
          </ac:picMkLst>
        </pc:picChg>
        <pc:picChg chg="add mod ord">
          <ac:chgData name="Øyvind Andreas Strømme" userId="2f694f94-7ffa-40ea-92b6-f373021e2e9c" providerId="ADAL" clId="{747B2645-65B0-435A-8F87-89CC8C3042B0}" dt="2026-05-27T13:22:32.872" v="611" actId="167"/>
          <ac:picMkLst>
            <pc:docMk/>
            <pc:sldMk cId="2568276645" sldId="528"/>
            <ac:picMk id="10" creationId="{F55BE0D6-183E-905B-E0A0-B257DDA4A3FD}"/>
          </ac:picMkLst>
        </pc:picChg>
      </pc:sldChg>
      <pc:sldChg chg="addSp delSp modSp mod ord">
        <pc:chgData name="Øyvind Andreas Strømme" userId="2f694f94-7ffa-40ea-92b6-f373021e2e9c" providerId="ADAL" clId="{747B2645-65B0-435A-8F87-89CC8C3042B0}" dt="2026-05-27T12:01:04.370" v="500" actId="1035"/>
        <pc:sldMkLst>
          <pc:docMk/>
          <pc:sldMk cId="4206815792" sldId="529"/>
        </pc:sldMkLst>
        <pc:spChg chg="mod">
          <ac:chgData name="Øyvind Andreas Strømme" userId="2f694f94-7ffa-40ea-92b6-f373021e2e9c" providerId="ADAL" clId="{747B2645-65B0-435A-8F87-89CC8C3042B0}" dt="2026-05-27T11:51:26.679" v="479" actId="1037"/>
          <ac:spMkLst>
            <pc:docMk/>
            <pc:sldMk cId="4206815792" sldId="529"/>
            <ac:spMk id="14" creationId="{BA7688BB-2313-2D8E-1305-4BC4FF2BB6CA}"/>
          </ac:spMkLst>
        </pc:spChg>
        <pc:picChg chg="del">
          <ac:chgData name="Øyvind Andreas Strømme" userId="2f694f94-7ffa-40ea-92b6-f373021e2e9c" providerId="ADAL" clId="{747B2645-65B0-435A-8F87-89CC8C3042B0}" dt="2026-05-27T11:50:36.053" v="441" actId="478"/>
          <ac:picMkLst>
            <pc:docMk/>
            <pc:sldMk cId="4206815792" sldId="529"/>
            <ac:picMk id="6" creationId="{59F9C6AD-452F-9A60-8F62-D6B08C59F116}"/>
          </ac:picMkLst>
        </pc:picChg>
        <pc:picChg chg="add mod ord modCrop">
          <ac:chgData name="Øyvind Andreas Strømme" userId="2f694f94-7ffa-40ea-92b6-f373021e2e9c" providerId="ADAL" clId="{747B2645-65B0-435A-8F87-89CC8C3042B0}" dt="2026-05-27T12:01:04.370" v="500" actId="1035"/>
          <ac:picMkLst>
            <pc:docMk/>
            <pc:sldMk cId="4206815792" sldId="529"/>
            <ac:picMk id="8" creationId="{35009BC9-1BF5-DE75-5DCE-D43FE2620B84}"/>
          </ac:picMkLst>
        </pc:picChg>
      </pc:sldChg>
      <pc:sldChg chg="addSp delSp modSp mod modNotesTx">
        <pc:chgData name="Øyvind Andreas Strømme" userId="2f694f94-7ffa-40ea-92b6-f373021e2e9c" providerId="ADAL" clId="{747B2645-65B0-435A-8F87-89CC8C3042B0}" dt="2026-05-27T11:44:59.807" v="400" actId="20577"/>
        <pc:sldMkLst>
          <pc:docMk/>
          <pc:sldMk cId="3006306077" sldId="551"/>
        </pc:sldMkLst>
        <pc:spChg chg="mod">
          <ac:chgData name="Øyvind Andreas Strømme" userId="2f694f94-7ffa-40ea-92b6-f373021e2e9c" providerId="ADAL" clId="{747B2645-65B0-435A-8F87-89CC8C3042B0}" dt="2026-05-27T11:44:59.807" v="400" actId="20577"/>
          <ac:spMkLst>
            <pc:docMk/>
            <pc:sldMk cId="3006306077" sldId="551"/>
            <ac:spMk id="3" creationId="{6BFF42FE-9C37-44CC-8EDD-92836515F202}"/>
          </ac:spMkLst>
        </pc:spChg>
        <pc:spChg chg="del">
          <ac:chgData name="Øyvind Andreas Strømme" userId="2f694f94-7ffa-40ea-92b6-f373021e2e9c" providerId="ADAL" clId="{747B2645-65B0-435A-8F87-89CC8C3042B0}" dt="2026-05-27T11:43:20.376" v="349" actId="478"/>
          <ac:spMkLst>
            <pc:docMk/>
            <pc:sldMk cId="3006306077" sldId="551"/>
            <ac:spMk id="4" creationId="{613F8709-C267-B7E5-3B00-3D6A3775B3CD}"/>
          </ac:spMkLst>
        </pc:spChg>
        <pc:spChg chg="add mod">
          <ac:chgData name="Øyvind Andreas Strømme" userId="2f694f94-7ffa-40ea-92b6-f373021e2e9c" providerId="ADAL" clId="{747B2645-65B0-435A-8F87-89CC8C3042B0}" dt="2026-05-27T11:42:16.060" v="340" actId="1076"/>
          <ac:spMkLst>
            <pc:docMk/>
            <pc:sldMk cId="3006306077" sldId="551"/>
            <ac:spMk id="7" creationId="{4BA2494F-19DC-AA81-3523-F61C9BD099DB}"/>
          </ac:spMkLst>
        </pc:spChg>
        <pc:picChg chg="add mod modCrop">
          <ac:chgData name="Øyvind Andreas Strømme" userId="2f694f94-7ffa-40ea-92b6-f373021e2e9c" providerId="ADAL" clId="{747B2645-65B0-435A-8F87-89CC8C3042B0}" dt="2026-05-27T11:42:55.828" v="343" actId="732"/>
          <ac:picMkLst>
            <pc:docMk/>
            <pc:sldMk cId="3006306077" sldId="551"/>
            <ac:picMk id="6" creationId="{90B81C78-4923-F7D6-90C1-CEE7BB84D524}"/>
          </ac:picMkLst>
        </pc:picChg>
        <pc:picChg chg="add mod modCrop">
          <ac:chgData name="Øyvind Andreas Strømme" userId="2f694f94-7ffa-40ea-92b6-f373021e2e9c" providerId="ADAL" clId="{747B2645-65B0-435A-8F87-89CC8C3042B0}" dt="2026-05-27T11:43:52.517" v="373" actId="732"/>
          <ac:picMkLst>
            <pc:docMk/>
            <pc:sldMk cId="3006306077" sldId="551"/>
            <ac:picMk id="9" creationId="{DDCB212D-ADD6-1E3D-9888-20E3D80B0489}"/>
          </ac:picMkLst>
        </pc:picChg>
      </pc:sldChg>
      <pc:sldChg chg="modSp mod addAnim delAnim modAnim">
        <pc:chgData name="Øyvind Andreas Strømme" userId="2f694f94-7ffa-40ea-92b6-f373021e2e9c" providerId="ADAL" clId="{747B2645-65B0-435A-8F87-89CC8C3042B0}" dt="2026-05-27T12:45:44.315" v="595"/>
        <pc:sldMkLst>
          <pc:docMk/>
          <pc:sldMk cId="3254968944" sldId="553"/>
        </pc:sldMkLst>
        <pc:spChg chg="mod">
          <ac:chgData name="Øyvind Andreas Strømme" userId="2f694f94-7ffa-40ea-92b6-f373021e2e9c" providerId="ADAL" clId="{747B2645-65B0-435A-8F87-89CC8C3042B0}" dt="2026-05-27T12:42:48.673" v="581" actId="20577"/>
          <ac:spMkLst>
            <pc:docMk/>
            <pc:sldMk cId="3254968944" sldId="553"/>
            <ac:spMk id="2" creationId="{B8CB0379-2B8F-7E4A-0D27-8A5E7CDAC54B}"/>
          </ac:spMkLst>
        </pc:spChg>
        <pc:spChg chg="mod">
          <ac:chgData name="Øyvind Andreas Strømme" userId="2f694f94-7ffa-40ea-92b6-f373021e2e9c" providerId="ADAL" clId="{747B2645-65B0-435A-8F87-89CC8C3042B0}" dt="2026-05-27T12:42:50.417" v="584" actId="20577"/>
          <ac:spMkLst>
            <pc:docMk/>
            <pc:sldMk cId="3254968944" sldId="553"/>
            <ac:spMk id="3" creationId="{86C3DAE0-4BD0-A806-DA98-B9371AF17D7E}"/>
          </ac:spMkLst>
        </pc:spChg>
      </pc:sldChg>
      <pc:sldChg chg="modSp mod">
        <pc:chgData name="Øyvind Andreas Strømme" userId="2f694f94-7ffa-40ea-92b6-f373021e2e9c" providerId="ADAL" clId="{747B2645-65B0-435A-8F87-89CC8C3042B0}" dt="2026-05-27T11:07:46.577" v="3" actId="20577"/>
        <pc:sldMkLst>
          <pc:docMk/>
          <pc:sldMk cId="493343634" sldId="557"/>
        </pc:sldMkLst>
        <pc:spChg chg="mod">
          <ac:chgData name="Øyvind Andreas Strømme" userId="2f694f94-7ffa-40ea-92b6-f373021e2e9c" providerId="ADAL" clId="{747B2645-65B0-435A-8F87-89CC8C3042B0}" dt="2026-05-27T11:07:46.577" v="3" actId="20577"/>
          <ac:spMkLst>
            <pc:docMk/>
            <pc:sldMk cId="493343634" sldId="557"/>
            <ac:spMk id="18" creationId="{2EEC0AF2-EED6-4BD8-80C2-0E814676C62C}"/>
          </ac:spMkLst>
        </pc:spChg>
      </pc:sldChg>
      <pc:sldChg chg="modSp mod">
        <pc:chgData name="Øyvind Andreas Strømme" userId="2f694f94-7ffa-40ea-92b6-f373021e2e9c" providerId="ADAL" clId="{747B2645-65B0-435A-8F87-89CC8C3042B0}" dt="2026-05-27T12:39:14.661" v="511" actId="20577"/>
        <pc:sldMkLst>
          <pc:docMk/>
          <pc:sldMk cId="221974770" sldId="558"/>
        </pc:sldMkLst>
        <pc:spChg chg="mod">
          <ac:chgData name="Øyvind Andreas Strømme" userId="2f694f94-7ffa-40ea-92b6-f373021e2e9c" providerId="ADAL" clId="{747B2645-65B0-435A-8F87-89CC8C3042B0}" dt="2026-05-27T12:39:14.661" v="511" actId="20577"/>
          <ac:spMkLst>
            <pc:docMk/>
            <pc:sldMk cId="221974770" sldId="558"/>
            <ac:spMk id="3" creationId="{3D86F8D7-03AF-688D-A965-DAB25D1964C5}"/>
          </ac:spMkLst>
        </pc:spChg>
      </pc:sldChg>
      <pc:sldChg chg="new">
        <pc:chgData name="Øyvind Andreas Strømme" userId="2f694f94-7ffa-40ea-92b6-f373021e2e9c" providerId="ADAL" clId="{747B2645-65B0-435A-8F87-89CC8C3042B0}" dt="2026-05-27T12:46:23.434" v="596" actId="680"/>
        <pc:sldMkLst>
          <pc:docMk/>
          <pc:sldMk cId="3798232318" sldId="56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7CEA11-69FC-534B-ACAC-5C9693ECF5A5}" type="doc">
      <dgm:prSet loTypeId="urn:microsoft.com/office/officeart/2009/3/layout/SubStep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D15B822-9EDD-DF45-9FFC-7F48070040D8}">
      <dgm:prSet/>
      <dgm:spPr>
        <a:solidFill>
          <a:schemeClr val="bg1"/>
        </a:solidFill>
      </dgm:spPr>
      <dgm:t>
        <a:bodyPr/>
        <a:lstStyle/>
        <a:p>
          <a:r>
            <a:rPr lang="nb-NO" b="1" i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Praktisk info</a:t>
          </a:r>
          <a:endParaRPr lang="nb-NO" b="1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E41EAC-5AD2-4441-8D7E-6A61DF85FF70}" type="parTrans" cxnId="{5CC855AE-7157-CE47-B30E-6DFA5090AE3B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77CF71-29FF-1344-BBFA-B76E53DEE0BB}" type="sibTrans" cxnId="{5CC855AE-7157-CE47-B30E-6DFA5090AE3B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765C08-8F91-E04B-96FC-EEE1649A842C}">
      <dgm:prSet/>
      <dgm:spPr>
        <a:solidFill>
          <a:schemeClr val="bg1"/>
        </a:solidFill>
      </dgm:spPr>
      <dgm:t>
        <a:bodyPr/>
        <a:lstStyle/>
        <a:p>
          <a:r>
            <a:rPr lang="nb-NO" b="1" i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Registrering</a:t>
          </a:r>
          <a:endParaRPr lang="nb-NO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56DA3A-1447-414E-A0CF-173ECE0D355D}" type="parTrans" cxnId="{B41AD35D-D081-9E4D-8946-48FA1CB18214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426477-856C-3E4A-8C1B-9018853132DC}" type="sibTrans" cxnId="{B41AD35D-D081-9E4D-8946-48FA1CB18214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A6C1E3-ECD6-F749-B654-887E7DCE8E21}">
      <dgm:prSet/>
      <dgm:spPr>
        <a:solidFill>
          <a:schemeClr val="bg1"/>
        </a:solidFill>
      </dgm:spPr>
      <dgm:t>
        <a:bodyPr/>
        <a:lstStyle/>
        <a:p>
          <a:r>
            <a:rPr lang="nb-NO" b="1" i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Starthjelp</a:t>
          </a:r>
          <a:endParaRPr lang="nb-NO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A6748E-D475-4E45-9D03-6191C0A45F40}" type="parTrans" cxnId="{74A93486-9CA6-5F4D-9F05-BA666ACCED07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C1F2FE-9B3D-CB46-90E6-954DB8751F2A}" type="sibTrans" cxnId="{74A93486-9CA6-5F4D-9F05-BA666ACCED07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01684F-F998-8C47-B7C3-B613332D0B8F}">
      <dgm:prSet/>
      <dgm:spPr>
        <a:solidFill>
          <a:schemeClr val="bg1"/>
        </a:solidFill>
      </dgm:spPr>
      <dgm:t>
        <a:bodyPr/>
        <a:lstStyle/>
        <a:p>
          <a:r>
            <a:rPr lang="nb-NO" b="1" i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Studiet og læringsmiljø</a:t>
          </a:r>
          <a:endParaRPr lang="nb-NO" b="1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093E00-1DE3-E14D-AB24-4FA45D8E058F}" type="parTrans" cxnId="{A648BBE6-C194-F64D-9C85-70AC83D58E92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576E29-147E-BE4B-BBF9-B5ABBFFFD15A}" type="sibTrans" cxnId="{A648BBE6-C194-F64D-9C85-70AC83D58E92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96BA6E-9B73-9D48-8B53-6E3F01390A0C}">
      <dgm:prSet/>
      <dgm:spPr>
        <a:solidFill>
          <a:schemeClr val="bg1"/>
        </a:solidFill>
      </dgm:spPr>
      <dgm:t>
        <a:bodyPr/>
        <a:lstStyle/>
        <a:p>
          <a:r>
            <a:rPr lang="nb-NO" b="1" i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Oppstart og studiestart</a:t>
          </a:r>
          <a:endParaRPr lang="nb-NO" b="1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A9B0DB-F297-5C46-B0C1-1BCC5B84489C}" type="parTrans" cxnId="{BF1FE22D-45DB-AE42-8CC6-5C423CF09A98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631978-BACB-9A4A-B59B-A053069D6CCB}" type="sibTrans" cxnId="{BF1FE22D-45DB-AE42-8CC6-5C423CF09A98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04D802-2866-B440-A0F9-EC38027EBCC8}" type="pres">
      <dgm:prSet presAssocID="{4D7CEA11-69FC-534B-ACAC-5C9693ECF5A5}" presName="Name0" presStyleCnt="0">
        <dgm:presLayoutVars>
          <dgm:chMax val="7"/>
          <dgm:dir/>
          <dgm:animOne val="branch"/>
        </dgm:presLayoutVars>
      </dgm:prSet>
      <dgm:spPr/>
    </dgm:pt>
    <dgm:pt modelId="{063BADC9-E52D-1F4B-AFB7-FA798081469F}" type="pres">
      <dgm:prSet presAssocID="{0D15B822-9EDD-DF45-9FFC-7F48070040D8}" presName="parTx1" presStyleLbl="node1" presStyleIdx="0" presStyleCnt="5"/>
      <dgm:spPr/>
    </dgm:pt>
    <dgm:pt modelId="{4DC40974-BD09-1E4D-AF04-45A96A94D2D1}" type="pres">
      <dgm:prSet presAssocID="{14765C08-8F91-E04B-96FC-EEE1649A842C}" presName="parTx2" presStyleLbl="node1" presStyleIdx="1" presStyleCnt="5"/>
      <dgm:spPr/>
    </dgm:pt>
    <dgm:pt modelId="{1C30689A-9686-5C41-AE89-52F563750A1E}" type="pres">
      <dgm:prSet presAssocID="{CFA6C1E3-ECD6-F749-B654-887E7DCE8E21}" presName="parTx3" presStyleLbl="node1" presStyleIdx="2" presStyleCnt="5"/>
      <dgm:spPr/>
    </dgm:pt>
    <dgm:pt modelId="{B6CFF4B4-D875-F640-AD67-5B2CA2E664A5}" type="pres">
      <dgm:prSet presAssocID="{FF01684F-F998-8C47-B7C3-B613332D0B8F}" presName="parTx4" presStyleLbl="node1" presStyleIdx="3" presStyleCnt="5"/>
      <dgm:spPr/>
    </dgm:pt>
    <dgm:pt modelId="{AEA9683D-FB1A-C143-9F37-5769FE1D6E1A}" type="pres">
      <dgm:prSet presAssocID="{0096BA6E-9B73-9D48-8B53-6E3F01390A0C}" presName="parTx5" presStyleLbl="node1" presStyleIdx="4" presStyleCnt="5"/>
      <dgm:spPr/>
    </dgm:pt>
  </dgm:ptLst>
  <dgm:cxnLst>
    <dgm:cxn modelId="{BF1FE22D-45DB-AE42-8CC6-5C423CF09A98}" srcId="{4D7CEA11-69FC-534B-ACAC-5C9693ECF5A5}" destId="{0096BA6E-9B73-9D48-8B53-6E3F01390A0C}" srcOrd="4" destOrd="0" parTransId="{8FA9B0DB-F297-5C46-B0C1-1BCC5B84489C}" sibTransId="{46631978-BACB-9A4A-B59B-A053069D6CCB}"/>
    <dgm:cxn modelId="{B41AD35D-D081-9E4D-8946-48FA1CB18214}" srcId="{4D7CEA11-69FC-534B-ACAC-5C9693ECF5A5}" destId="{14765C08-8F91-E04B-96FC-EEE1649A842C}" srcOrd="1" destOrd="0" parTransId="{F056DA3A-1447-414E-A0CF-173ECE0D355D}" sibTransId="{7E426477-856C-3E4A-8C1B-9018853132DC}"/>
    <dgm:cxn modelId="{D20D9345-A54B-1247-9C44-CDB2F25230A1}" type="presOf" srcId="{0096BA6E-9B73-9D48-8B53-6E3F01390A0C}" destId="{AEA9683D-FB1A-C143-9F37-5769FE1D6E1A}" srcOrd="0" destOrd="0" presId="urn:microsoft.com/office/officeart/2009/3/layout/SubStepProcess"/>
    <dgm:cxn modelId="{7540E04B-C232-794C-A820-A7B19CF9555D}" type="presOf" srcId="{FF01684F-F998-8C47-B7C3-B613332D0B8F}" destId="{B6CFF4B4-D875-F640-AD67-5B2CA2E664A5}" srcOrd="0" destOrd="0" presId="urn:microsoft.com/office/officeart/2009/3/layout/SubStepProcess"/>
    <dgm:cxn modelId="{06BF696F-82BF-DB4A-87A8-3C8F78BC3006}" type="presOf" srcId="{CFA6C1E3-ECD6-F749-B654-887E7DCE8E21}" destId="{1C30689A-9686-5C41-AE89-52F563750A1E}" srcOrd="0" destOrd="0" presId="urn:microsoft.com/office/officeart/2009/3/layout/SubStepProcess"/>
    <dgm:cxn modelId="{534E2957-84A9-D745-899E-2C273F34D883}" type="presOf" srcId="{0D15B822-9EDD-DF45-9FFC-7F48070040D8}" destId="{063BADC9-E52D-1F4B-AFB7-FA798081469F}" srcOrd="0" destOrd="0" presId="urn:microsoft.com/office/officeart/2009/3/layout/SubStepProcess"/>
    <dgm:cxn modelId="{74A93486-9CA6-5F4D-9F05-BA666ACCED07}" srcId="{4D7CEA11-69FC-534B-ACAC-5C9693ECF5A5}" destId="{CFA6C1E3-ECD6-F749-B654-887E7DCE8E21}" srcOrd="2" destOrd="0" parTransId="{57A6748E-D475-4E45-9D03-6191C0A45F40}" sibTransId="{8EC1F2FE-9B3D-CB46-90E6-954DB8751F2A}"/>
    <dgm:cxn modelId="{D9E7A4AB-7F57-304F-B377-B7AA3990EC96}" type="presOf" srcId="{4D7CEA11-69FC-534B-ACAC-5C9693ECF5A5}" destId="{2C04D802-2866-B440-A0F9-EC38027EBCC8}" srcOrd="0" destOrd="0" presId="urn:microsoft.com/office/officeart/2009/3/layout/SubStepProcess"/>
    <dgm:cxn modelId="{5CC855AE-7157-CE47-B30E-6DFA5090AE3B}" srcId="{4D7CEA11-69FC-534B-ACAC-5C9693ECF5A5}" destId="{0D15B822-9EDD-DF45-9FFC-7F48070040D8}" srcOrd="0" destOrd="0" parTransId="{65E41EAC-5AD2-4441-8D7E-6A61DF85FF70}" sibTransId="{6D77CF71-29FF-1344-BBFA-B76E53DEE0BB}"/>
    <dgm:cxn modelId="{A648BBE6-C194-F64D-9C85-70AC83D58E92}" srcId="{4D7CEA11-69FC-534B-ACAC-5C9693ECF5A5}" destId="{FF01684F-F998-8C47-B7C3-B613332D0B8F}" srcOrd="3" destOrd="0" parTransId="{95093E00-1DE3-E14D-AB24-4FA45D8E058F}" sibTransId="{E2576E29-147E-BE4B-BBF9-B5ABBFFFD15A}"/>
    <dgm:cxn modelId="{DF04C9F7-153F-7842-8D1F-CC5EFBF3A5FB}" type="presOf" srcId="{14765C08-8F91-E04B-96FC-EEE1649A842C}" destId="{4DC40974-BD09-1E4D-AF04-45A96A94D2D1}" srcOrd="0" destOrd="0" presId="urn:microsoft.com/office/officeart/2009/3/layout/SubStepProcess"/>
    <dgm:cxn modelId="{740C117E-A15C-3948-93F1-2929B9705A80}" type="presParOf" srcId="{2C04D802-2866-B440-A0F9-EC38027EBCC8}" destId="{063BADC9-E52D-1F4B-AFB7-FA798081469F}" srcOrd="0" destOrd="0" presId="urn:microsoft.com/office/officeart/2009/3/layout/SubStepProcess"/>
    <dgm:cxn modelId="{420F7104-C49F-6543-AA17-CC7B2E6A42C9}" type="presParOf" srcId="{2C04D802-2866-B440-A0F9-EC38027EBCC8}" destId="{4DC40974-BD09-1E4D-AF04-45A96A94D2D1}" srcOrd="1" destOrd="0" presId="urn:microsoft.com/office/officeart/2009/3/layout/SubStepProcess"/>
    <dgm:cxn modelId="{739DF271-5210-E241-8991-73DD24525D73}" type="presParOf" srcId="{2C04D802-2866-B440-A0F9-EC38027EBCC8}" destId="{1C30689A-9686-5C41-AE89-52F563750A1E}" srcOrd="2" destOrd="0" presId="urn:microsoft.com/office/officeart/2009/3/layout/SubStepProcess"/>
    <dgm:cxn modelId="{AA97E09A-B27F-6B44-861B-1437A320913A}" type="presParOf" srcId="{2C04D802-2866-B440-A0F9-EC38027EBCC8}" destId="{B6CFF4B4-D875-F640-AD67-5B2CA2E664A5}" srcOrd="3" destOrd="0" presId="urn:microsoft.com/office/officeart/2009/3/layout/SubStepProcess"/>
    <dgm:cxn modelId="{F0FC9438-02E8-E34B-9157-2AF3F16CF403}" type="presParOf" srcId="{2C04D802-2866-B440-A0F9-EC38027EBCC8}" destId="{AEA9683D-FB1A-C143-9F37-5769FE1D6E1A}" srcOrd="4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BADC9-E52D-1F4B-AFB7-FA798081469F}">
      <dsp:nvSpPr>
        <dsp:cNvPr id="0" name=""/>
        <dsp:cNvSpPr/>
      </dsp:nvSpPr>
      <dsp:spPr>
        <a:xfrm>
          <a:off x="1313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i="0" kern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Praktisk info</a:t>
          </a:r>
          <a:endParaRPr lang="nb-NO" sz="2000" b="1" kern="120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298" y="331610"/>
        <a:ext cx="1520884" cy="1520884"/>
      </dsp:txXfrm>
    </dsp:sp>
    <dsp:sp modelId="{4DC40974-BD09-1E4D-AF04-45A96A94D2D1}">
      <dsp:nvSpPr>
        <dsp:cNvPr id="0" name=""/>
        <dsp:cNvSpPr/>
      </dsp:nvSpPr>
      <dsp:spPr>
        <a:xfrm>
          <a:off x="2152167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i="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Registrering</a:t>
          </a:r>
          <a:endParaRPr lang="nb-NO" sz="20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7152" y="331610"/>
        <a:ext cx="1520884" cy="1520884"/>
      </dsp:txXfrm>
    </dsp:sp>
    <dsp:sp modelId="{1C30689A-9686-5C41-AE89-52F563750A1E}">
      <dsp:nvSpPr>
        <dsp:cNvPr id="0" name=""/>
        <dsp:cNvSpPr/>
      </dsp:nvSpPr>
      <dsp:spPr>
        <a:xfrm>
          <a:off x="4303022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i="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Starthjelp</a:t>
          </a:r>
          <a:endParaRPr lang="nb-NO" sz="20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18007" y="331610"/>
        <a:ext cx="1520884" cy="1520884"/>
      </dsp:txXfrm>
    </dsp:sp>
    <dsp:sp modelId="{B6CFF4B4-D875-F640-AD67-5B2CA2E664A5}">
      <dsp:nvSpPr>
        <dsp:cNvPr id="0" name=""/>
        <dsp:cNvSpPr/>
      </dsp:nvSpPr>
      <dsp:spPr>
        <a:xfrm>
          <a:off x="6453877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i="0" kern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Studiet og læringsmiljø</a:t>
          </a:r>
          <a:endParaRPr lang="nb-NO" sz="2000" b="1" kern="120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68862" y="331610"/>
        <a:ext cx="1520884" cy="1520884"/>
      </dsp:txXfrm>
    </dsp:sp>
    <dsp:sp modelId="{AEA9683D-FB1A-C143-9F37-5769FE1D6E1A}">
      <dsp:nvSpPr>
        <dsp:cNvPr id="0" name=""/>
        <dsp:cNvSpPr/>
      </dsp:nvSpPr>
      <dsp:spPr>
        <a:xfrm>
          <a:off x="8604732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i="0" kern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Oppstart og studiestart</a:t>
          </a:r>
          <a:endParaRPr lang="nb-NO" sz="2000" b="1" kern="120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919717" y="331610"/>
        <a:ext cx="1520884" cy="1520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27.05.2026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27.05.2026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/>
              <a:buNone/>
            </a:pPr>
            <a:r>
              <a:rPr lang="nb-NO" dirty="0"/>
              <a:t>Tips og info om PPT:</a:t>
            </a:r>
          </a:p>
          <a:p>
            <a:pPr marL="0" indent="0">
              <a:buFont typeface="Wingdings"/>
              <a:buNone/>
            </a:pPr>
            <a:r>
              <a:rPr lang="nb-NO" dirty="0"/>
              <a:t>https://www.uia.no/intranett/arbeidsstotte/studiestart/oppstartsmoter/</a:t>
            </a:r>
          </a:p>
          <a:p>
            <a:pPr marL="0" indent="0">
              <a:buFont typeface="Wingdings"/>
              <a:buNone/>
            </a:pPr>
            <a:endParaRPr lang="nb-NO" baseline="0" dirty="0"/>
          </a:p>
          <a:p>
            <a:pPr marL="171450" indent="-171450">
              <a:buFont typeface="Wingdings"/>
              <a:buChar char="Ø"/>
            </a:pPr>
            <a:r>
              <a:rPr lang="nb-NO" baseline="0" dirty="0"/>
              <a:t>Hensikt med sliden</a:t>
            </a:r>
          </a:p>
          <a:p>
            <a:pPr marL="0" indent="0">
              <a:buFont typeface="Wingdings"/>
              <a:buNone/>
            </a:pPr>
            <a:r>
              <a:rPr lang="nb-NO" baseline="0" dirty="0"/>
              <a:t>Introdusere deg selv, og gi et overblikk over hva oppstartsmøtet skal handle om.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16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Men aller først…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4660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Punkt 1: Praktisk info.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6309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VIKTIG: Hent NOA-koden (fra kontaktperson for studiestart på fakultetet) og skriv inn før møtet. </a:t>
            </a:r>
          </a:p>
          <a:p>
            <a:endParaRPr lang="nb-NO" dirty="0"/>
          </a:p>
          <a:p>
            <a:r>
              <a:rPr lang="nb-NO" dirty="0"/>
              <a:t>Fungerer ikke NOA-koden? Eller noen som ikke har mottatt </a:t>
            </a:r>
            <a:r>
              <a:rPr lang="nb-NO" dirty="0" err="1"/>
              <a:t>sms</a:t>
            </a:r>
            <a:r>
              <a:rPr lang="nb-NO" dirty="0"/>
              <a:t>? Det går bra (ingen fare for å miste studieplassen), men send en epost med ditt studentnummer/søkernummer til opptakskontoret.</a:t>
            </a:r>
          </a:p>
          <a:p>
            <a:pPr marL="171450" indent="-171450">
              <a:buFontTx/>
              <a:buChar char="-"/>
            </a:pPr>
            <a:r>
              <a:rPr lang="nb-NO" dirty="0"/>
              <a:t>Hvis det ikke fungerer for noen av studentene på et oppstartsmøte: Oppstartsmøteleder gir beskjed til opptakskontoret.</a:t>
            </a:r>
          </a:p>
          <a:p>
            <a:pPr marL="171450" indent="-171450">
              <a:buFontTx/>
              <a:buChar char="-"/>
            </a:pPr>
            <a:r>
              <a:rPr lang="nb-NO" dirty="0"/>
              <a:t>Hvis enkeltstudenter ikke får det til å fungere: Be dem gå innom UiA Hjelp (men poengter at det ikke er fare for studieplassen).</a:t>
            </a:r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Nærmere info: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https://www.uia.no/intranett/arbeidsstotte/studiestart/oppstartsmoter/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718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6672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374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9583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5657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3754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121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C07DB-DF88-8485-3B37-6AE5A4DAC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92C2278-1916-4752-76AA-F65F981FE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B931059-4AEF-5EF3-5844-CE3D20284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1F78566-ED0F-17F5-D10C-C33F60F99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7571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29454-8DF5-0C16-A3FA-E722FE31A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42C2E66-454D-CF91-3E77-346B928AE6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0FE3798-4B0D-0370-36D1-D82961732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A01736-7672-453D-BE9C-8E5A88E8F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931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646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Det kommer også </a:t>
            </a:r>
            <a:r>
              <a:rPr lang="nb-NO" dirty="0" err="1"/>
              <a:t>drop</a:t>
            </a:r>
            <a:r>
              <a:rPr lang="nb-NO" dirty="0"/>
              <a:t>-in-kurs om bruk av KI i studiene, og om overgangen til å bli student. Disse legges ut på </a:t>
            </a:r>
            <a:r>
              <a:rPr lang="nb-NO" dirty="0" err="1"/>
              <a:t>kurssiden</a:t>
            </a:r>
            <a:r>
              <a:rPr lang="nb-NO" dirty="0"/>
              <a:t>: </a:t>
            </a:r>
            <a:br>
              <a:rPr lang="nb-NO" dirty="0"/>
            </a:br>
            <a:r>
              <a:rPr lang="nb-NO" sz="1200" dirty="0"/>
              <a:t>https://www.uia.no/studier/for-studenter/veiledning-og-kurs/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6291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Oppstartsseminar?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Første forelesning?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Hvor skal de møte? Følg med på oppdateringer i Canvas.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83446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942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Viktig at ny UiA-mal/profil brukes, og ikke gamle slides.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599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Si gjerne noe om hvordan semesteret er lagt opp, eller hvor de finner info om det. Når er første forelesning, eller neste møtepunkt?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62911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Alle faddere får beskjed om å kontakte faddergruppa si uka før studiestart, og avtale når og hvor de skal møtes studiestart-mandagen. </a:t>
            </a:r>
          </a:p>
          <a:p>
            <a:pPr marL="228600" indent="-228600">
              <a:buFont typeface="Arial" panose="020B0604020202020204" pitchFamily="34" charset="0"/>
              <a:buAutoNum type="alphaUcParenR"/>
            </a:pPr>
            <a:r>
              <a:rPr lang="nb-NO"/>
              <a:t>Dersom de ikke har blitt kontaktet av fadderen sin; be dem ta kontakt med </a:t>
            </a:r>
            <a:r>
              <a:rPr lang="nb-NO" err="1"/>
              <a:t>fadderstyret</a:t>
            </a:r>
            <a:r>
              <a:rPr lang="nb-NO"/>
              <a:t> som står på stand på plenen</a:t>
            </a:r>
          </a:p>
          <a:p>
            <a:pPr marL="228600" indent="-228600">
              <a:buFont typeface="Arial" panose="020B0604020202020204" pitchFamily="34" charset="0"/>
              <a:buAutoNum type="alphaUcParenR"/>
            </a:pPr>
            <a:r>
              <a:rPr lang="nb-NO"/>
              <a:t>Dersom det ikke er faddere på dette studiet, skal du som oppstartsmøteleder ha fått beskjed om dette på forhånd, og dere har egne planer for de nye studentene.</a:t>
            </a:r>
          </a:p>
          <a:p>
            <a:pPr marL="228600" indent="-228600">
              <a:buFont typeface="Arial" panose="020B0604020202020204" pitchFamily="34" charset="0"/>
              <a:buAutoNum type="alphaUcParenR"/>
            </a:pPr>
            <a:endParaRPr lang="nb-NO"/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(Til info: Tre ulike fadder-t-skjorter i år. Ordinær rød fadder-t-skjorte gjelder de fleste. På studier/faddergrupper med internasjonale studenter bruker fadderen rød t-skjorte med «Buddy» i stedet for «Fadder» (og kommuniserer på engelsk i gruppa). Lyseblå </a:t>
            </a:r>
            <a:r>
              <a:rPr lang="nb-NO" err="1"/>
              <a:t>buddy</a:t>
            </a:r>
            <a:r>
              <a:rPr lang="nb-NO"/>
              <a:t>-t-skjorte er faddere (</a:t>
            </a:r>
            <a:r>
              <a:rPr lang="nb-NO" err="1"/>
              <a:t>buddy</a:t>
            </a:r>
            <a:r>
              <a:rPr lang="nb-NO"/>
              <a:t>) for internasjonale utvekslingsstudenter, som møter hverandre, ESN og internasjonalt kontor uka før studiestart.)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3446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6F9F6-6CE6-D82A-0A4B-3A1E14EC2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F985452-89F6-A429-DA93-DEB49A9CD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E7166FD-1B75-B01E-1F78-84AFDD10A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På studier der det ikke er fadderordning (f eks 2-årig master):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Bruk denne sliden i stedet for «Studiestart og fadderordning»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Fortell om hva som skjer, og hva som legges til rette for at de får en god start – faglig og sosialt.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6AB749B-6732-61B2-A386-9C40F8995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98002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4664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15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038E976-A4D2-5ABD-7F2F-665210C429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3525" y="6050292"/>
            <a:ext cx="762036" cy="31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9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704DEE8-238F-085D-D57E-1EC4D0686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9990EA2-F1A5-E10B-1C35-83E16753D5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593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716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77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075A207-05F3-E84F-6220-FD883FBA2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805EC825-849C-F05B-CD1B-2C055FD9F1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51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00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FC9F97B-9EA1-2588-8E01-DAC1A8AD7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2C7C326F-FE70-1939-DFCC-B791E1CE49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330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021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2D5BFD7-96BE-9BC5-99AD-F1337CDCA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703A960-08E8-ADFC-11C7-01B6B4E62C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4511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924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DE056EF-AF4E-C55C-A369-8F4F63316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641B2B16-D425-683B-96F7-03A2824265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7239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804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86C8511-5C4B-8A32-AEE4-6CA042CF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34AD257C-E1EF-C19E-7E39-8674C55A69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6489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593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53BA910-0E5C-D231-6BB3-F5E75637F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803327D5-6832-0711-C298-849A1F032B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676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246965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167243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venstre og bilde høyre">
    <p:bg>
      <p:bgPr>
        <a:solidFill>
          <a:srgbClr val="FE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99162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venstre og bilde høyre">
    <p:bg>
      <p:bgPr>
        <a:solidFill>
          <a:srgbClr val="E1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19234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192343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&#10;2. Velg bildet du ønsker å sette inn&#10;3. Bruk ‘bildeverktøy’ –&gt; ‘beskjær’ for å endre bildeutsnitt&#10;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111352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venstre og bilde høyre">
    <p:bg>
      <p:bgPr>
        <a:solidFill>
          <a:srgbClr val="E6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03591D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3591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799689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5DBDA77-53D6-23FF-D976-8902B11EF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957CBFD-64CF-B674-6158-620852DB74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918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3155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28FA0B4F-4508-DBF9-117A-B7F4ABDE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13" y="6295060"/>
            <a:ext cx="759600" cy="317514"/>
          </a:xfrm>
          <a:prstGeom prst="rect">
            <a:avLst/>
          </a:prstGeom>
        </p:spPr>
      </p:pic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9010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9E72292-40E6-5E3E-2108-FFE732B95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64623688-EEF3-8938-02BF-DC144AD77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45088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C8102E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2187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028826F-8A88-BB69-AA2E-7C39B499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AB7A70A-87BB-61CE-A32C-A4E26A4469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8278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363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8DE8B63-A392-BF37-B493-3F99C6927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EA54266-D335-7833-B507-2AF7C5F29E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383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Klikk for å redigere tekststiler i malen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44610EF5-6322-3F6A-715D-E25DDCD4C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11" y="6294683"/>
            <a:ext cx="760475" cy="317879"/>
          </a:xfrm>
          <a:prstGeom prst="rect">
            <a:avLst/>
          </a:prstGeom>
        </p:spPr>
      </p:pic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347818B-B663-2794-0363-48E3436E7B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95876" y="6294682"/>
            <a:ext cx="762910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63" r:id="rId4"/>
    <p:sldLayoutId id="2147483743" r:id="rId5"/>
    <p:sldLayoutId id="2147483719" r:id="rId6"/>
    <p:sldLayoutId id="2147483746" r:id="rId7"/>
    <p:sldLayoutId id="2147483742" r:id="rId8"/>
    <p:sldLayoutId id="2147483720" r:id="rId9"/>
    <p:sldLayoutId id="2147483741" r:id="rId10"/>
    <p:sldLayoutId id="2147483721" r:id="rId11"/>
    <p:sldLayoutId id="2147483740" r:id="rId12"/>
    <p:sldLayoutId id="2147483734" r:id="rId13"/>
    <p:sldLayoutId id="2147483739" r:id="rId14"/>
    <p:sldLayoutId id="2147483727" r:id="rId15"/>
    <p:sldLayoutId id="2147483738" r:id="rId16"/>
    <p:sldLayoutId id="2147483733" r:id="rId17"/>
    <p:sldLayoutId id="2147483737" r:id="rId18"/>
    <p:sldLayoutId id="2147483722" r:id="rId19"/>
    <p:sldLayoutId id="2147483729" r:id="rId20"/>
    <p:sldLayoutId id="2147483730" r:id="rId21"/>
    <p:sldLayoutId id="2147483731" r:id="rId22"/>
    <p:sldLayoutId id="2147483732" r:id="rId23"/>
    <p:sldLayoutId id="2147483735" r:id="rId24"/>
    <p:sldLayoutId id="2147483724" r:id="rId25"/>
    <p:sldLayoutId id="2147483728" r:id="rId26"/>
    <p:sldLayoutId id="2147483736" r:id="rId27"/>
    <p:sldLayoutId id="2147483725" r:id="rId28"/>
    <p:sldLayoutId id="2147483744" r:id="rId29"/>
    <p:sldLayoutId id="2147483726" r:id="rId30"/>
    <p:sldLayoutId id="2147483745" r:id="rId3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810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hjelp@uia.n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DEE0718-C171-0DEE-B2B7-5A58AF26B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657109"/>
              </p:ext>
            </p:extLst>
          </p:nvPr>
        </p:nvGraphicFramePr>
        <p:xfrm>
          <a:off x="606425" y="1854494"/>
          <a:ext cx="10756900" cy="2184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Bilde 9" descr="Et bilde som inneholder Menneskeansikt, person, klær, smil&#10;&#10;KI-generert innhold kan være feil.">
            <a:extLst>
              <a:ext uri="{FF2B5EF4-FFF2-40B4-BE49-F238E27FC236}">
                <a16:creationId xmlns:a16="http://schemas.microsoft.com/office/drawing/2014/main" id="{37CCA82F-9A7F-C1E9-BBB1-B9BA0EB1BFE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63670" y="3263900"/>
            <a:ext cx="6523330" cy="35941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5949" y="310243"/>
            <a:ext cx="11033200" cy="1454672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rgbClr val="D2002B"/>
                </a:solidFill>
              </a:rPr>
              <a:t>Velkommen</a:t>
            </a:r>
            <a:br>
              <a:rPr lang="nb-NO" sz="4000" dirty="0">
                <a:solidFill>
                  <a:schemeClr val="tx1"/>
                </a:solidFill>
              </a:rPr>
            </a:br>
            <a:r>
              <a:rPr lang="nb-NO" sz="4000" b="0" dirty="0">
                <a:solidFill>
                  <a:srgbClr val="000000"/>
                </a:solidFill>
              </a:rPr>
              <a:t>Oppstartsmøte for &lt;studium&gt;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FFCC6C4D-47EE-7506-127E-77502924B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2EEC0AF2-EED6-4BD8-80C2-0E814676C62C}"/>
              </a:ext>
            </a:extLst>
          </p:cNvPr>
          <p:cNvSpPr txBox="1">
            <a:spLocks/>
          </p:cNvSpPr>
          <p:nvPr/>
        </p:nvSpPr>
        <p:spPr>
          <a:xfrm>
            <a:off x="10820400" y="226107"/>
            <a:ext cx="1145753" cy="10888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nb-NO" sz="2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Studiestart</a:t>
            </a:r>
            <a:r>
              <a:rPr lang="nb-NO" sz="3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nb-NO" sz="3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3000" dirty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nb-NO" sz="3000" dirty="0" err="1">
                <a:latin typeface="Arial" panose="020B0604020202020204" pitchFamily="34" charset="0"/>
                <a:cs typeface="Arial" panose="020B0604020202020204" pitchFamily="34" charset="0"/>
              </a:rPr>
              <a:t>aug</a:t>
            </a:r>
            <a:br>
              <a:rPr lang="nb-NO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spc="300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nb-NO" sz="3000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BCAB8458-CC2F-2CE5-7063-0B9465C1DFBE}"/>
              </a:ext>
            </a:extLst>
          </p:cNvPr>
          <p:cNvSpPr/>
          <p:nvPr/>
        </p:nvSpPr>
        <p:spPr>
          <a:xfrm>
            <a:off x="10405482" y="6093012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34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C94122-C89B-9CB0-2250-B8518981B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Studietiden blir best sammen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292BB1-EA36-482B-210E-055E9C9D0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Snu deg til noen du ikke kjenner – bak, foran eller ved siden av deg.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/>
              <a:t>F eks: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Hva heter du, eller liker å bli kalt?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Hvor er du fra?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Hvorfor valgte du akkurat dette studiet?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Hva liker du å gjøre på fritiden?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Hva håper du å få ut av dette studieåret?</a:t>
            </a:r>
          </a:p>
          <a:p>
            <a:endParaRPr lang="nb-NO" dirty="0"/>
          </a:p>
          <a:p>
            <a:r>
              <a:rPr lang="nb-NO" dirty="0"/>
              <a:t>Det sosiale er viktig for å lykkes faglig. Bruk tid på det også i starten.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E274430-D1D1-E997-11C1-F9AF1F2EE9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1EF409B-5D80-8142-1D51-9B1917EED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8853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Praktisk info</a:t>
            </a: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97CD5033-0AFF-3907-D8EB-5E53779DC1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72DFA24-1FAE-4E76-8134-360A696A88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749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Registrering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solidFill>
                  <a:srgbClr val="212B52"/>
                </a:solidFill>
              </a:rPr>
              <a:t>Du må både </a:t>
            </a:r>
            <a:br>
              <a:rPr lang="nb-NO" dirty="0">
                <a:solidFill>
                  <a:srgbClr val="212B52"/>
                </a:solidFill>
              </a:rPr>
            </a:br>
            <a:r>
              <a:rPr lang="nb-NO" dirty="0">
                <a:solidFill>
                  <a:srgbClr val="212B52"/>
                </a:solidFill>
              </a:rPr>
              <a:t>(1) registrere oppmøte i dag, og </a:t>
            </a:r>
            <a:br>
              <a:rPr lang="nb-NO" dirty="0">
                <a:solidFill>
                  <a:srgbClr val="212B52"/>
                </a:solidFill>
              </a:rPr>
            </a:br>
            <a:r>
              <a:rPr lang="nb-NO" dirty="0">
                <a:solidFill>
                  <a:srgbClr val="212B52"/>
                </a:solidFill>
              </a:rPr>
              <a:t>(2) registrere deg formelt som student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EA53D2-5D3C-6583-FE60-7164BF26DA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5512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AD8F50-1A8F-4668-B4F9-EF473F8D5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Registrering av oppmøte nå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65B8FA-23A1-45C4-A30F-CC55675C7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b="1" dirty="0"/>
              <a:t>Følg instruksjon </a:t>
            </a:r>
            <a:r>
              <a:rPr lang="nb-NO" dirty="0"/>
              <a:t>i SMS mottatt i går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Ikke mottatt </a:t>
            </a:r>
            <a:r>
              <a:rPr lang="nb-NO" dirty="0" err="1"/>
              <a:t>sms</a:t>
            </a:r>
            <a:r>
              <a:rPr lang="nb-NO" dirty="0"/>
              <a:t>? Send epost til </a:t>
            </a:r>
            <a:r>
              <a:rPr lang="nb-NO" dirty="0">
                <a:hlinkClick r:id="rId3"/>
              </a:rPr>
              <a:t>opptak@uia.no</a:t>
            </a:r>
            <a:r>
              <a:rPr lang="nb-NO" dirty="0"/>
              <a:t> (du mister uansett ikke studieplassen)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A64CCC0-68CE-1E10-679E-D2EFAC8BAA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EA7E52A-09D3-4D8E-A369-D87E1839AE65}"/>
              </a:ext>
            </a:extLst>
          </p:cNvPr>
          <p:cNvSpPr txBox="1">
            <a:spLocks/>
          </p:cNvSpPr>
          <p:nvPr/>
        </p:nvSpPr>
        <p:spPr>
          <a:xfrm>
            <a:off x="7649029" y="365124"/>
            <a:ext cx="57878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nb-NO" dirty="0"/>
              <a:t>Kode      NOA </a:t>
            </a:r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38EE0AE4-6EEB-45E2-982A-1298EAC16AC0}"/>
              </a:ext>
            </a:extLst>
          </p:cNvPr>
          <p:cNvCxnSpPr>
            <a:cxnSpLocks/>
          </p:cNvCxnSpPr>
          <p:nvPr/>
        </p:nvCxnSpPr>
        <p:spPr>
          <a:xfrm flipV="1">
            <a:off x="3467100" y="3588013"/>
            <a:ext cx="1075871" cy="4708"/>
          </a:xfrm>
          <a:prstGeom prst="straightConnector1">
            <a:avLst/>
          </a:prstGeom>
          <a:ln w="57150">
            <a:solidFill>
              <a:srgbClr val="C60C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123CCD9B-F86B-4269-B231-FE0BBBAA7BC2}"/>
              </a:ext>
            </a:extLst>
          </p:cNvPr>
          <p:cNvCxnSpPr>
            <a:cxnSpLocks/>
          </p:cNvCxnSpPr>
          <p:nvPr/>
        </p:nvCxnSpPr>
        <p:spPr>
          <a:xfrm>
            <a:off x="7115175" y="3592721"/>
            <a:ext cx="1086675" cy="0"/>
          </a:xfrm>
          <a:prstGeom prst="straightConnector1">
            <a:avLst/>
          </a:prstGeom>
          <a:ln w="57150">
            <a:solidFill>
              <a:srgbClr val="C60C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54CA58F2-FC5F-40CE-A2B4-3157B7FB35C6}"/>
              </a:ext>
            </a:extLst>
          </p:cNvPr>
          <p:cNvSpPr/>
          <p:nvPr/>
        </p:nvSpPr>
        <p:spPr>
          <a:xfrm>
            <a:off x="8582344" y="533901"/>
            <a:ext cx="1533808" cy="923685"/>
          </a:xfrm>
          <a:custGeom>
            <a:avLst/>
            <a:gdLst>
              <a:gd name="csX0" fmla="*/ 0 w 1533808"/>
              <a:gd name="csY0" fmla="*/ 461843 h 923685"/>
              <a:gd name="csX1" fmla="*/ 766904 w 1533808"/>
              <a:gd name="csY1" fmla="*/ 0 h 923685"/>
              <a:gd name="csX2" fmla="*/ 1533808 w 1533808"/>
              <a:gd name="csY2" fmla="*/ 461843 h 923685"/>
              <a:gd name="csX3" fmla="*/ 766904 w 1533808"/>
              <a:gd name="csY3" fmla="*/ 923686 h 923685"/>
              <a:gd name="csX4" fmla="*/ 0 w 1533808"/>
              <a:gd name="csY4" fmla="*/ 461843 h 9236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533808" h="923685" extrusionOk="0">
                <a:moveTo>
                  <a:pt x="0" y="461843"/>
                </a:moveTo>
                <a:cubicBezTo>
                  <a:pt x="-93830" y="148898"/>
                  <a:pt x="267731" y="28383"/>
                  <a:pt x="766904" y="0"/>
                </a:cubicBezTo>
                <a:cubicBezTo>
                  <a:pt x="1224576" y="7184"/>
                  <a:pt x="1461291" y="209080"/>
                  <a:pt x="1533808" y="461843"/>
                </a:cubicBezTo>
                <a:cubicBezTo>
                  <a:pt x="1464817" y="784285"/>
                  <a:pt x="1186751" y="944148"/>
                  <a:pt x="766904" y="923686"/>
                </a:cubicBezTo>
                <a:cubicBezTo>
                  <a:pt x="279172" y="888570"/>
                  <a:pt x="52834" y="742156"/>
                  <a:pt x="0" y="461843"/>
                </a:cubicBezTo>
                <a:close/>
              </a:path>
            </a:pathLst>
          </a:custGeom>
          <a:noFill/>
          <a:ln w="28575">
            <a:solidFill>
              <a:srgbClr val="D2002B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35D1B82-8240-7DB5-1C38-46B599424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291" y="2364377"/>
            <a:ext cx="2306927" cy="253567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6ED99DAA-778E-DE21-BFAF-D78B4F830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2971" y="2364377"/>
            <a:ext cx="2384128" cy="2535680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41F0735-C8A5-9B51-8C4B-95E29E98BD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1850" y="2364378"/>
            <a:ext cx="2306928" cy="2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54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2. Semesterregistrering (viktig!)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Frist: 1. september </a:t>
            </a:r>
            <a:r>
              <a:rPr lang="nb-NO" dirty="0"/>
              <a:t>dette semesteret </a:t>
            </a:r>
            <a:br>
              <a:rPr lang="nb-NO" dirty="0"/>
            </a:br>
            <a:r>
              <a:rPr lang="nb-NO" dirty="0"/>
              <a:t>(må gjøres hvert semester)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Gjøres på </a:t>
            </a:r>
            <a:r>
              <a:rPr lang="nb-NO" dirty="0" err="1"/>
              <a:t>StudentWeb</a:t>
            </a:r>
            <a:r>
              <a:rPr lang="nb-NO" dirty="0"/>
              <a:t> (uia.no/</a:t>
            </a:r>
            <a:r>
              <a:rPr lang="nb-NO" dirty="0" err="1"/>
              <a:t>studentweb</a:t>
            </a:r>
            <a:r>
              <a:rPr lang="nb-NO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Bekreft utdanningsplan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Betal semesteravgift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Oppdatere personopplysninger og semesteradresse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Last ned app for studentbevis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Få utstedt inngangskort (adgangskort, printer m.m.)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026C065-7189-DA66-5746-4449B52BAB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4723801-F4B2-43AE-3CC2-BC46463F2A98}"/>
              </a:ext>
            </a:extLst>
          </p:cNvPr>
          <p:cNvSpPr/>
          <p:nvPr/>
        </p:nvSpPr>
        <p:spPr>
          <a:xfrm>
            <a:off x="8176437" y="999460"/>
            <a:ext cx="3402419" cy="38702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BC7A266-D776-1024-3B19-09A2086F3AE8}"/>
              </a:ext>
            </a:extLst>
          </p:cNvPr>
          <p:cNvSpPr txBox="1"/>
          <p:nvPr/>
        </p:nvSpPr>
        <p:spPr>
          <a:xfrm>
            <a:off x="8378456" y="1307804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/>
              <a:t>Gjør du ikke dette, </a:t>
            </a:r>
            <a:br>
              <a:rPr lang="nb-NO" b="1"/>
            </a:br>
            <a:r>
              <a:rPr lang="nb-NO" b="1"/>
              <a:t>er du ikke student.</a:t>
            </a:r>
          </a:p>
          <a:p>
            <a:endParaRPr lang="nb-NO"/>
          </a:p>
          <a:p>
            <a:r>
              <a:rPr lang="nb-NO" i="1"/>
              <a:t>Forutsetning for å gå opp til eksamen, få studentkort, tilgang til Canvas og grupperom etc.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819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Starthjelp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solidFill>
                  <a:srgbClr val="212B52"/>
                </a:solidFill>
              </a:rPr>
              <a:t>Sjekklister, digitale verktøy, tips og kurs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02636ED-5B60-4956-A6D2-4D4E7146A4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762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uia.no/studiestart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>
                <a:latin typeface="Helvetica" panose="020B0604020202020204" pitchFamily="34" charset="0"/>
                <a:cs typeface="Helvetica" panose="020B0604020202020204" pitchFamily="34" charset="0"/>
              </a:rPr>
              <a:t>Alt om de første dagene.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E6F0DE1-BFAE-CF05-85F3-7B9069CEA7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89589BE-23A0-C670-30FC-B2CDC6C85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202" y="710845"/>
            <a:ext cx="8524875" cy="4627018"/>
          </a:xfrm>
          <a:prstGeom prst="rect">
            <a:avLst/>
          </a:prstGeom>
        </p:spPr>
      </p:pic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2997C625-8983-E5AD-9D05-8E1C9A8B27A2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778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35009BC9-1BF5-DE75-5DCE-D43FE2620B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56"/>
          <a:stretch>
            <a:fillRect/>
          </a:stretch>
        </p:blipFill>
        <p:spPr>
          <a:xfrm>
            <a:off x="4552949" y="1266968"/>
            <a:ext cx="8351619" cy="449565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err="1"/>
              <a:t>uia.no</a:t>
            </a:r>
            <a:r>
              <a:rPr lang="nb-NO" sz="2800" dirty="0"/>
              <a:t>/for-studenter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3660913" cy="4114598"/>
          </a:xfrm>
        </p:spPr>
        <p:txBody>
          <a:bodyPr/>
          <a:lstStyle/>
          <a:p>
            <a:pPr marL="0" indent="0">
              <a:buNone/>
            </a:pPr>
            <a:r>
              <a:rPr lang="nb-NO" sz="2000">
                <a:latin typeface="Helvetica" panose="020B0604020202020204" pitchFamily="34" charset="0"/>
                <a:cs typeface="Helvetica" panose="020B0604020202020204" pitchFamily="34" charset="0"/>
              </a:rPr>
              <a:t>Startside for </a:t>
            </a:r>
            <a:r>
              <a:rPr lang="nb-NO" sz="2000" err="1">
                <a:latin typeface="Helvetica" panose="020B0604020202020204" pitchFamily="34" charset="0"/>
                <a:cs typeface="Helvetica" panose="020B0604020202020204" pitchFamily="34" charset="0"/>
              </a:rPr>
              <a:t>UiA</a:t>
            </a:r>
            <a:r>
              <a:rPr lang="nb-NO" sz="2000">
                <a:latin typeface="Helvetica" panose="020B0604020202020204" pitchFamily="34" charset="0"/>
                <a:cs typeface="Helvetica" panose="020B0604020202020204" pitchFamily="34" charset="0"/>
              </a:rPr>
              <a:t>-studenter gjennom hele studieløpet.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FC4D2E3-E576-29CF-4DD0-1197B1F146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Avrundet rektangel 8">
            <a:extLst>
              <a:ext uri="{FF2B5EF4-FFF2-40B4-BE49-F238E27FC236}">
                <a16:creationId xmlns:a16="http://schemas.microsoft.com/office/drawing/2014/main" id="{65E390CF-C8F6-B2FA-68B1-523D5848354E}"/>
              </a:ext>
            </a:extLst>
          </p:cNvPr>
          <p:cNvSpPr/>
          <p:nvPr/>
        </p:nvSpPr>
        <p:spPr>
          <a:xfrm>
            <a:off x="4508202" y="12077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A7688BB-2313-2D8E-1305-4BC4FF2BB6CA}"/>
              </a:ext>
            </a:extLst>
          </p:cNvPr>
          <p:cNvSpPr/>
          <p:nvPr/>
        </p:nvSpPr>
        <p:spPr>
          <a:xfrm>
            <a:off x="9531350" y="1847058"/>
            <a:ext cx="787400" cy="31908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81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F55BE0D6-183E-905B-E0A0-B257DDA4A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242" y="709011"/>
            <a:ext cx="8121440" cy="452338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Livet rundt </a:t>
            </a:r>
            <a:br>
              <a:rPr lang="nb-NO" dirty="0"/>
            </a:br>
            <a:r>
              <a:rPr lang="nb-NO" dirty="0"/>
              <a:t>studiene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3438175" cy="411459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Sosiale tilbud, støttetjenester informasjon om livet som student.</a:t>
            </a:r>
          </a:p>
          <a:p>
            <a:pPr marL="0" indent="0">
              <a:buNone/>
            </a:pPr>
            <a:endParaRPr lang="nb-NO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Last ned appen </a:t>
            </a:r>
            <a:r>
              <a:rPr lang="nb-NO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SiA Studentliv</a:t>
            </a:r>
            <a:r>
              <a:rPr lang="nb-NO" sz="2000" i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for oversikt over sosiale arrangementer</a:t>
            </a: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F9212A-C91E-F4D0-CFAF-8FA177771D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Avrundet rektangel 8">
            <a:extLst>
              <a:ext uri="{FF2B5EF4-FFF2-40B4-BE49-F238E27FC236}">
                <a16:creationId xmlns:a16="http://schemas.microsoft.com/office/drawing/2014/main" id="{F8F554A4-D186-64E0-B814-9B549ACC09B9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8276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Canvas: </a:t>
            </a:r>
            <a:br>
              <a:rPr lang="nb-NO" dirty="0"/>
            </a:br>
            <a:r>
              <a:rPr lang="nb-NO" dirty="0"/>
              <a:t>Læringsplattform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4575313" cy="4114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Verktøy for kommunikasjon mellom studenter og forelesere.</a:t>
            </a:r>
          </a:p>
          <a:p>
            <a:pPr marL="0" indent="0">
              <a:buNone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Informasjon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Beskjeder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Oppgaveinnlevering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Med mer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/>
              <a:t>Tilsvarer It’s </a:t>
            </a:r>
            <a:r>
              <a:rPr lang="nb-NO" sz="2000" dirty="0" err="1"/>
              <a:t>learning</a:t>
            </a:r>
            <a:r>
              <a:rPr lang="nb-NO" sz="2000" dirty="0"/>
              <a:t>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F2847DE-761A-8B71-7F5F-65A6A691E5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256B20F-2ACD-44B6-AD9C-8791D0D009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8351" y="1306268"/>
            <a:ext cx="7487868" cy="3984189"/>
          </a:xfrm>
          <a:prstGeom prst="rect">
            <a:avLst/>
          </a:prstGeom>
        </p:spPr>
      </p:pic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EE6B0CA4-5355-1B7F-1BD5-21D9B54C78EA}"/>
              </a:ext>
            </a:extLst>
          </p:cNvPr>
          <p:cNvSpPr/>
          <p:nvPr/>
        </p:nvSpPr>
        <p:spPr>
          <a:xfrm>
            <a:off x="5618351" y="1306268"/>
            <a:ext cx="7487868" cy="3984189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500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A45CB-33D5-E21A-F456-70D497082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lustrasjon av Mine studier på mobilskjerm">
            <a:extLst>
              <a:ext uri="{FF2B5EF4-FFF2-40B4-BE49-F238E27FC236}">
                <a16:creationId xmlns:a16="http://schemas.microsoft.com/office/drawing/2014/main" id="{67CE02E4-D36C-443D-8C62-483293F6AD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18351" y="1306268"/>
            <a:ext cx="7487868" cy="398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FFDA4E1-516F-B950-92CC-120F20A06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Mine studier </a:t>
            </a:r>
            <a:br>
              <a:rPr lang="nb-NO" dirty="0"/>
            </a:br>
            <a:r>
              <a:rPr lang="nb-NO" dirty="0"/>
              <a:t>(app og nettside)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8CDC4C-7013-A4B1-4441-66A43F5D2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4397513" cy="4114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/>
              <a:t>Samler timeplaner, beskjeder og nyttige tjenester på ett sted.</a:t>
            </a:r>
          </a:p>
          <a:p>
            <a:pPr marL="0" indent="0">
              <a:buNone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Timeplan med undervisning, eksamen og Canvas-innleveringer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Få beskjeder fra emne/studium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Personlig sjekkliste og snarveier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Bli varslet om endringer i undervisningen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C1589EB-43AE-C1D4-98FB-B6B96FEB91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6BBBCA82-9FA5-ABD5-2F84-20DF77F39241}"/>
              </a:ext>
            </a:extLst>
          </p:cNvPr>
          <p:cNvSpPr/>
          <p:nvPr/>
        </p:nvSpPr>
        <p:spPr>
          <a:xfrm>
            <a:off x="5618351" y="1306268"/>
            <a:ext cx="7487868" cy="3984189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156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22031-4D43-3892-67D4-E6D85E4B3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06ECB0-9A27-1CA1-46E0-46A742158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Student-epost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86F8D7-03AF-688D-A965-DAB25D196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8" y="1838739"/>
            <a:ext cx="5012064" cy="4114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Det er viktig at du sjekker denne jevnlig. </a:t>
            </a:r>
          </a:p>
          <a:p>
            <a:pPr marL="0" indent="0">
              <a:buNone/>
            </a:pPr>
            <a:endParaRPr lang="nb-NO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Du må lese informasjon du mottar på student-eposten.</a:t>
            </a: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889AC6A-99AD-434F-E39B-AEB5A245D2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97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44E64B1-52A9-2EE7-9059-C472560E7C9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9001" y="699816"/>
            <a:ext cx="7937799" cy="457068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Sjekkliste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3584713" cy="4114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Huskeliste og hjelp til å komme godt i gang.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Bruk </a:t>
            </a:r>
            <a:r>
              <a:rPr lang="nb-NO" i="1" dirty="0"/>
              <a:t>Mine studier </a:t>
            </a:r>
            <a:r>
              <a:rPr lang="nb-NO" dirty="0"/>
              <a:t>for sjekkliste tilpasset deg.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34369B-64BB-A93B-9A39-ECB88BBB92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Avrundet rektangel 8">
            <a:extLst>
              <a:ext uri="{FF2B5EF4-FFF2-40B4-BE49-F238E27FC236}">
                <a16:creationId xmlns:a16="http://schemas.microsoft.com/office/drawing/2014/main" id="{67970C6B-A499-4CDE-7CCD-9AB20BBB44F7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941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Kurs for nye 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/>
              <a:t>Introduksjon til digitale verktøy </a:t>
            </a:r>
            <a:r>
              <a:rPr lang="nb-NO" dirty="0"/>
              <a:t>| Tirsdag 11. august (</a:t>
            </a:r>
            <a:r>
              <a:rPr lang="nb-NO" dirty="0" err="1"/>
              <a:t>drop</a:t>
            </a:r>
            <a:r>
              <a:rPr lang="nb-NO" dirty="0"/>
              <a:t>-in)</a:t>
            </a:r>
          </a:p>
          <a:p>
            <a:r>
              <a:rPr lang="nb-NO" sz="2000" dirty="0"/>
              <a:t>Canvas, Mine studier, M365 med Word, Excel, Teams m.m.</a:t>
            </a:r>
          </a:p>
          <a:p>
            <a:endParaRPr lang="nb-NO" sz="2000" dirty="0"/>
          </a:p>
          <a:p>
            <a:r>
              <a:rPr lang="nb-NO" sz="2000" dirty="0"/>
              <a:t>Se uia.no for flere kurs.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0B81C78-4923-F7D6-90C1-CEE7BB84D5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292"/>
          <a:stretch>
            <a:fillRect/>
          </a:stretch>
        </p:blipFill>
        <p:spPr>
          <a:xfrm>
            <a:off x="4361253" y="2981070"/>
            <a:ext cx="7477500" cy="3361618"/>
          </a:xfrm>
          <a:prstGeom prst="rect">
            <a:avLst/>
          </a:prstGeom>
        </p:spPr>
      </p:pic>
      <p:sp>
        <p:nvSpPr>
          <p:cNvPr id="7" name="Avrundet rektangel 8">
            <a:extLst>
              <a:ext uri="{FF2B5EF4-FFF2-40B4-BE49-F238E27FC236}">
                <a16:creationId xmlns:a16="http://schemas.microsoft.com/office/drawing/2014/main" id="{4BA2494F-19DC-AA81-3523-F61C9BD099DB}"/>
              </a:ext>
            </a:extLst>
          </p:cNvPr>
          <p:cNvSpPr/>
          <p:nvPr/>
        </p:nvSpPr>
        <p:spPr>
          <a:xfrm>
            <a:off x="4662500" y="2854089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DDCB212D-ADD6-1E3D-9888-20E3D80B04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95" t="3759"/>
          <a:stretch>
            <a:fillRect/>
          </a:stretch>
        </p:blipFill>
        <p:spPr>
          <a:xfrm>
            <a:off x="4730750" y="6407149"/>
            <a:ext cx="7108003" cy="138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06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Studiet og læringsmiljø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solidFill>
                  <a:srgbClr val="212B52"/>
                </a:solidFill>
              </a:rPr>
              <a:t>Hvordan blir dette semesteret?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527B0B-6A18-7F62-E264-B4ADEE2906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8164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Helvetica"/>
                <a:cs typeface="Helvetica"/>
              </a:rPr>
              <a:t>Timeplan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Følg med på oppdateringer. Undervisning kan endres gjennom høsten.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Vi anbefaler timeplanen i </a:t>
            </a:r>
            <a:r>
              <a:rPr lang="nb-NO" i="1" dirty="0"/>
              <a:t>Mine studier. </a:t>
            </a:r>
            <a:r>
              <a:rPr lang="nb-NO" dirty="0"/>
              <a:t>Der får du varsler om endringer, og du får undervisning, Canvas-innleveringer og eksamen i en og samme timeplan.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D52662E-F8C7-9E5E-6D48-C5A5930383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6343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E59A70-1209-834C-8231-902692A33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&lt;Legg til egne slides etter behov&gt;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E20858-47E8-EE46-A1DF-D2B081424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/>
              <a:t>Aktuelt innhold: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Studieplan, emner/fag, pensum, eksamen, timeplan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Oppstartsseminar?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Første forelesning?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Linjeforening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Hva skal de lære? Hva kan de glede seg til?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Skikkethetsvurdering eller andre krav?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Valg de må ta i studiet dette semesteret?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Info om praksis, turer eller annet de bør vite? 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C92E7FC-8467-48E9-CEB3-BF803A1EA6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7490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Oppstart og studiestart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D0D4D6B-1AF8-71C0-8445-EB2DDAC206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>
              <a:solidFill>
                <a:srgbClr val="212B52"/>
              </a:solidFill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DAAAA43-0259-A8FC-244C-ECBA6A5CA3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24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utendørs, mann&#10;&#10;Automatisk generert beskrivelse">
            <a:extLst>
              <a:ext uri="{FF2B5EF4-FFF2-40B4-BE49-F238E27FC236}">
                <a16:creationId xmlns:a16="http://schemas.microsoft.com/office/drawing/2014/main" id="{E5CBFE81-7B27-B362-CE94-B13AFB021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860"/>
            <a:ext cx="12192000" cy="813054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1BA4F5C-8B3E-D141-6EBE-59B23485A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D5D233-9EE8-9500-5701-7BA9E7749F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155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Undervisning i høst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blir dette semesteret?</a:t>
            </a:r>
          </a:p>
          <a:p>
            <a:r>
              <a:rPr lang="nb-NO" dirty="0"/>
              <a:t>Neste møte/første forelesning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>
                <a:solidFill>
                  <a:srgbClr val="D2002B"/>
                </a:solidFill>
              </a:rPr>
              <a:t>uia.no/timeplan eller Mine studier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504279F-EB33-3DD4-BBCB-A2E8EF8A6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408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Studiestart og fadderordning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I dag: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Fadderordning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Flere arrangement og mye som skjer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Telt for vårt fakultet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 err="1">
                <a:solidFill>
                  <a:srgbClr val="D2002B"/>
                </a:solidFill>
              </a:rPr>
              <a:t>uia.no</a:t>
            </a:r>
            <a:r>
              <a:rPr lang="nb-NO" b="1" dirty="0">
                <a:solidFill>
                  <a:srgbClr val="D2002B"/>
                </a:solidFill>
              </a:rPr>
              <a:t>/studiestart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B0EDFC-B796-A139-A1BE-53AADB2651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3B8FDF-87BE-411F-8482-14FF892160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753" y="3356975"/>
            <a:ext cx="3265290" cy="326529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4CAF7763-E21C-2A16-4B64-8B5D8676AE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463" y="3429000"/>
            <a:ext cx="3265290" cy="316940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0CC4A81-2920-C7C2-0885-6448D00A0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6178" y="310263"/>
            <a:ext cx="3346514" cy="316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93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4A959A6-3C94-A9B9-DD84-D8956DD0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14E781-B43B-6071-6F96-A889BB6E3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Studiestart-opplegg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C0C51E-A5DD-EF16-93F8-04E5FD16C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Flere arrangement og mye som skjer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Telt for vårt fakultet</a:t>
            </a:r>
          </a:p>
          <a:p>
            <a:pPr marL="0" indent="0">
              <a:buNone/>
            </a:pPr>
            <a:endParaRPr lang="nb-NO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nb-NO" b="1" dirty="0" err="1">
                <a:solidFill>
                  <a:srgbClr val="D200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uia.no</a:t>
            </a:r>
            <a:r>
              <a:rPr lang="nb-NO" b="1" dirty="0">
                <a:solidFill>
                  <a:srgbClr val="D2002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/studiestart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93A9EA2-2A0B-1138-6257-36CE987009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954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DF502F-0F63-4B40-8447-26C8AD967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«Si ifra» - varslingssystem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92C84E-42E1-4FDB-8DF1-00BF982B8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Du kan bl.a. varsle når du opplever: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Uetiske, ulovlige eller straffbare forhold knyttet til læringsmiljøet, forurensning, korrupsjon, misbruk av offentlige midler, myndighetsmisbruk</a:t>
            </a:r>
          </a:p>
          <a:p>
            <a:r>
              <a:rPr lang="nb-NO" dirty="0"/>
              <a:t>Feil eller mangler som kan medføre fare for liv eller helse</a:t>
            </a:r>
          </a:p>
          <a:p>
            <a:r>
              <a:rPr lang="nb-NO" dirty="0"/>
              <a:t>At medstudenter eller ansatte blir mobbet, trakassert eller diskriminert i forbindelse med sitt virke ved </a:t>
            </a:r>
            <a:r>
              <a:rPr lang="nb-NO" dirty="0" err="1"/>
              <a:t>UiA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 err="1">
                <a:solidFill>
                  <a:srgbClr val="D2002B"/>
                </a:solidFill>
              </a:rPr>
              <a:t>uia.no</a:t>
            </a:r>
            <a:r>
              <a:rPr lang="nb-NO" b="1" dirty="0">
                <a:solidFill>
                  <a:srgbClr val="D2002B"/>
                </a:solidFill>
              </a:rPr>
              <a:t>/si-ifra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529632D-FCA1-A8A7-B950-EBCF2A2F58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833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CB0379-2B8F-7E4A-0D27-8A5E7CDAC5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Lurer du på noe?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6C3DAE0-4BD0-A806-DA98-B9371AF17D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Ta gjerne kontakt!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94323BF-6A7A-2C00-0F8E-6674E74096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968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utendørs, himmel, tre, klær&#10;&#10;KI-generert innhold kan være feil.">
            <a:extLst>
              <a:ext uri="{FF2B5EF4-FFF2-40B4-BE49-F238E27FC236}">
                <a16:creationId xmlns:a16="http://schemas.microsoft.com/office/drawing/2014/main" id="{C324E468-ED45-CC5B-D1EA-A6086302916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024928" cy="6858000"/>
          </a:xfrm>
          <a:prstGeom prst="rect">
            <a:avLst/>
          </a:prstGeom>
        </p:spPr>
      </p:pic>
      <p:pic>
        <p:nvPicPr>
          <p:cNvPr id="6" name="Bilde 5" descr="Et bilde som inneholder person, folk&#10;&#10;Automatisk generert beskrivelse">
            <a:extLst>
              <a:ext uri="{FF2B5EF4-FFF2-40B4-BE49-F238E27FC236}">
                <a16:creationId xmlns:a16="http://schemas.microsoft.com/office/drawing/2014/main" id="{178628DC-0997-D420-4B8A-05F80C29D3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4928" y="0"/>
            <a:ext cx="6344872" cy="685800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69640" y="750957"/>
            <a:ext cx="2980303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 en fin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studiestart!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378F706-DC8E-4069-A8CC-4C903F6157DC}"/>
              </a:ext>
            </a:extLst>
          </p:cNvPr>
          <p:cNvSpPr/>
          <p:nvPr/>
        </p:nvSpPr>
        <p:spPr>
          <a:xfrm>
            <a:off x="6338665" y="750957"/>
            <a:ext cx="3661580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Lykke til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med studiene!</a:t>
            </a:r>
          </a:p>
        </p:txBody>
      </p:sp>
      <p:sp>
        <p:nvSpPr>
          <p:cNvPr id="4" name="Friform 5">
            <a:extLst>
              <a:ext uri="{FF2B5EF4-FFF2-40B4-BE49-F238E27FC236}">
                <a16:creationId xmlns:a16="http://schemas.microsoft.com/office/drawing/2014/main" id="{71EFB3F8-1F92-3B3A-4107-297E943EEE88}"/>
              </a:ext>
            </a:extLst>
          </p:cNvPr>
          <p:cNvSpPr/>
          <p:nvPr/>
        </p:nvSpPr>
        <p:spPr>
          <a:xfrm>
            <a:off x="10519782" y="6131112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E11D5ED4-9AD1-E263-D354-1FE70AE5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3C44D1F-945F-0E2D-0084-83AE7B74A4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B22EE049-7939-034B-A022-47CE693685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930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8232318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5_april" id="{D76E3F48-67D0-8E49-82C8-B8BBA27A6493}" vid="{AF693915-0137-A54F-AB70-D9E31521DF2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A599F33A828D4ABBEAF818B668D9C4" ma:contentTypeVersion="17" ma:contentTypeDescription="Opprett et nytt dokument." ma:contentTypeScope="" ma:versionID="b034c5573c9dbfb40e36d7eb04e4b4e2">
  <xsd:schema xmlns:xsd="http://www.w3.org/2001/XMLSchema" xmlns:xs="http://www.w3.org/2001/XMLSchema" xmlns:p="http://schemas.microsoft.com/office/2006/metadata/properties" xmlns:ns2="2ef88037-6e07-4d70-a337-a7e983683f77" xmlns:ns3="190d7708-f110-4fe1-85dc-aef7dd60d4c7" targetNamespace="http://schemas.microsoft.com/office/2006/metadata/properties" ma:root="true" ma:fieldsID="35be253b294659ca46efdd9cdce70047" ns2:_="" ns3:_="">
    <xsd:import namespace="2ef88037-6e07-4d70-a337-a7e983683f77"/>
    <xsd:import namespace="190d7708-f110-4fe1-85dc-aef7dd60d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f88037-6e07-4d70-a337-a7e983683f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0d7708-f110-4fe1-85dc-aef7dd60d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8327e0-e062-4d48-92e5-8604a370882c}" ma:internalName="TaxCatchAll" ma:showField="CatchAllData" ma:web="190d7708-f110-4fe1-85dc-aef7dd60d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f88037-6e07-4d70-a337-a7e983683f77">
      <Terms xmlns="http://schemas.microsoft.com/office/infopath/2007/PartnerControls"/>
    </lcf76f155ced4ddcb4097134ff3c332f>
    <TaxCatchAll xmlns="190d7708-f110-4fe1-85dc-aef7dd60d4c7" xsi:nil="true"/>
  </documentManagement>
</p:properties>
</file>

<file path=customXml/itemProps1.xml><?xml version="1.0" encoding="utf-8"?>
<ds:datastoreItem xmlns:ds="http://schemas.openxmlformats.org/officeDocument/2006/customXml" ds:itemID="{8C857055-64B6-4AF5-83DC-042BACFCE8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f88037-6e07-4d70-a337-a7e983683f77"/>
    <ds:schemaRef ds:uri="190d7708-f110-4fe1-85dc-aef7dd60d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1F1460-231E-436F-AA86-59A6547D4D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D241A7-64E5-41C5-BCF2-CB5E9DDA7A40}">
  <ds:schemaRefs>
    <ds:schemaRef ds:uri="http://schemas.microsoft.com/office/infopath/2007/PartnerControls"/>
    <ds:schemaRef ds:uri="http://purl.org/dc/elements/1.1/"/>
    <ds:schemaRef ds:uri="2ef88037-6e07-4d70-a337-a7e983683f77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190d7708-f110-4fe1-85dc-aef7dd60d4c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UiA - Lys</Template>
  <TotalTime>290</TotalTime>
  <Words>1189</Words>
  <Application>Microsoft Office PowerPoint</Application>
  <PresentationFormat>Widescreen</PresentationFormat>
  <Paragraphs>186</Paragraphs>
  <Slides>27</Slides>
  <Notes>22</Notes>
  <HiddenSlides>2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3" baseType="lpstr">
      <vt:lpstr>Arial</vt:lpstr>
      <vt:lpstr>Arial</vt:lpstr>
      <vt:lpstr>Calibri</vt:lpstr>
      <vt:lpstr>Helvetica</vt:lpstr>
      <vt:lpstr>Wingdings</vt:lpstr>
      <vt:lpstr>UiA - Lys</vt:lpstr>
      <vt:lpstr>Velkommen Oppstartsmøte for &lt;studium&gt;</vt:lpstr>
      <vt:lpstr>Studietiden blir best sammen</vt:lpstr>
      <vt:lpstr>Praktisk info</vt:lpstr>
      <vt:lpstr>Registrering</vt:lpstr>
      <vt:lpstr>1. Registrering av oppmøte nå</vt:lpstr>
      <vt:lpstr>2. Semesterregistrering (viktig!)</vt:lpstr>
      <vt:lpstr>Starthjelp</vt:lpstr>
      <vt:lpstr>uia.no/studiestart</vt:lpstr>
      <vt:lpstr>uia.no/for-studenter</vt:lpstr>
      <vt:lpstr>Livet rundt  studiene</vt:lpstr>
      <vt:lpstr>Canvas:  Læringsplattform</vt:lpstr>
      <vt:lpstr>Mine studier  (app og nettside)</vt:lpstr>
      <vt:lpstr>Student-epost</vt:lpstr>
      <vt:lpstr>Sjekkliste</vt:lpstr>
      <vt:lpstr>Kurs for nye studenter</vt:lpstr>
      <vt:lpstr>Studiet og læringsmiljø</vt:lpstr>
      <vt:lpstr>Timeplan</vt:lpstr>
      <vt:lpstr>&lt;Legg til egne slides etter behov&gt;</vt:lpstr>
      <vt:lpstr>Oppstart og studiestart</vt:lpstr>
      <vt:lpstr>PowerPoint-presentasjon</vt:lpstr>
      <vt:lpstr>Undervisning i høst</vt:lpstr>
      <vt:lpstr>Studiestart og fadderordning</vt:lpstr>
      <vt:lpstr>Studiestart-opplegg</vt:lpstr>
      <vt:lpstr>«Si ifra» - varslingssystem</vt:lpstr>
      <vt:lpstr>Lurer du på noe?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Eikeland Fiskå</dc:creator>
  <cp:lastModifiedBy>Øyvind Andreas Strømme</cp:lastModifiedBy>
  <cp:revision>5</cp:revision>
  <dcterms:created xsi:type="dcterms:W3CDTF">2025-04-22T12:45:36Z</dcterms:created>
  <dcterms:modified xsi:type="dcterms:W3CDTF">2026-05-27T13:22:47Z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5cf23d-70b0-4a80-9221-1d774ac27fb2_Enabled">
    <vt:lpwstr>true</vt:lpwstr>
  </property>
  <property fmtid="{D5CDD505-2E9C-101B-9397-08002B2CF9AE}" pid="3" name="MSIP_Label_695cf23d-70b0-4a80-9221-1d774ac27fb2_SetDate">
    <vt:lpwstr>2025-04-22T12:26:28Z</vt:lpwstr>
  </property>
  <property fmtid="{D5CDD505-2E9C-101B-9397-08002B2CF9AE}" pid="4" name="MSIP_Label_695cf23d-70b0-4a80-9221-1d774ac27fb2_Method">
    <vt:lpwstr>Standard</vt:lpwstr>
  </property>
  <property fmtid="{D5CDD505-2E9C-101B-9397-08002B2CF9AE}" pid="5" name="MSIP_Label_695cf23d-70b0-4a80-9221-1d774ac27fb2_Name">
    <vt:lpwstr>Document internal</vt:lpwstr>
  </property>
  <property fmtid="{D5CDD505-2E9C-101B-9397-08002B2CF9AE}" pid="6" name="MSIP_Label_695cf23d-70b0-4a80-9221-1d774ac27fb2_SiteId">
    <vt:lpwstr>8482881e-3699-4b3f-b135-cf4800bc1efb</vt:lpwstr>
  </property>
  <property fmtid="{D5CDD505-2E9C-101B-9397-08002B2CF9AE}" pid="7" name="MSIP_Label_695cf23d-70b0-4a80-9221-1d774ac27fb2_ActionId">
    <vt:lpwstr>69180b85-24fb-41f8-8a47-c4e2d106668d</vt:lpwstr>
  </property>
  <property fmtid="{D5CDD505-2E9C-101B-9397-08002B2CF9AE}" pid="8" name="MSIP_Label_695cf23d-70b0-4a80-9221-1d774ac27fb2_ContentBits">
    <vt:lpwstr>0</vt:lpwstr>
  </property>
  <property fmtid="{D5CDD505-2E9C-101B-9397-08002B2CF9AE}" pid="9" name="MSIP_Label_695cf23d-70b0-4a80-9221-1d774ac27fb2_Tag">
    <vt:lpwstr>50, 3, 0, 1</vt:lpwstr>
  </property>
  <property fmtid="{D5CDD505-2E9C-101B-9397-08002B2CF9AE}" pid="10" name="ContentTypeId">
    <vt:lpwstr>0x0101005EA599F33A828D4ABBEAF818B668D9C4</vt:lpwstr>
  </property>
  <property fmtid="{D5CDD505-2E9C-101B-9397-08002B2CF9AE}" pid="11" name="MediaServiceImageTags">
    <vt:lpwstr/>
  </property>
</Properties>
</file>