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4"/>
    <p:sldMasterId id="2147483747" r:id="rId5"/>
  </p:sldMasterIdLst>
  <p:notesMasterIdLst>
    <p:notesMasterId r:id="rId34"/>
  </p:notesMasterIdLst>
  <p:handoutMasterIdLst>
    <p:handoutMasterId r:id="rId35"/>
  </p:handoutMasterIdLst>
  <p:sldIdLst>
    <p:sldId id="557" r:id="rId6"/>
    <p:sldId id="563" r:id="rId7"/>
    <p:sldId id="521" r:id="rId8"/>
    <p:sldId id="511" r:id="rId9"/>
    <p:sldId id="522" r:id="rId10"/>
    <p:sldId id="523" r:id="rId11"/>
    <p:sldId id="525" r:id="rId12"/>
    <p:sldId id="527" r:id="rId13"/>
    <p:sldId id="561" r:id="rId14"/>
    <p:sldId id="562" r:id="rId15"/>
    <p:sldId id="528" r:id="rId16"/>
    <p:sldId id="530" r:id="rId17"/>
    <p:sldId id="559" r:id="rId18"/>
    <p:sldId id="558" r:id="rId19"/>
    <p:sldId id="526" r:id="rId20"/>
    <p:sldId id="551" r:id="rId21"/>
    <p:sldId id="508" r:id="rId22"/>
    <p:sldId id="538" r:id="rId23"/>
    <p:sldId id="536" r:id="rId24"/>
    <p:sldId id="516" r:id="rId25"/>
    <p:sldId id="545" r:id="rId26"/>
    <p:sldId id="513" r:id="rId27"/>
    <p:sldId id="544" r:id="rId28"/>
    <p:sldId id="560" r:id="rId29"/>
    <p:sldId id="549" r:id="rId30"/>
    <p:sldId id="553" r:id="rId31"/>
    <p:sldId id="556" r:id="rId32"/>
    <p:sldId id="564" r:id="rId3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iA lys" id="{9676BBD6-6E02-584E-85A4-BB62268581D1}">
          <p14:sldIdLst>
            <p14:sldId id="557"/>
            <p14:sldId id="563"/>
            <p14:sldId id="521"/>
            <p14:sldId id="511"/>
            <p14:sldId id="522"/>
            <p14:sldId id="523"/>
            <p14:sldId id="525"/>
            <p14:sldId id="527"/>
            <p14:sldId id="561"/>
            <p14:sldId id="562"/>
            <p14:sldId id="528"/>
            <p14:sldId id="530"/>
            <p14:sldId id="559"/>
            <p14:sldId id="558"/>
            <p14:sldId id="526"/>
            <p14:sldId id="551"/>
            <p14:sldId id="508"/>
            <p14:sldId id="538"/>
            <p14:sldId id="536"/>
            <p14:sldId id="516"/>
            <p14:sldId id="545"/>
            <p14:sldId id="513"/>
            <p14:sldId id="544"/>
            <p14:sldId id="560"/>
            <p14:sldId id="549"/>
            <p14:sldId id="553"/>
            <p14:sldId id="556"/>
            <p14:sldId id="564"/>
          </p14:sldIdLst>
        </p14:section>
        <p14:section name="UiA Mørk" id="{0E8A092F-8967-D348-A65D-392D16C5D400}">
          <p14:sldIdLst/>
        </p14:section>
        <p14:section name="Hjelp" id="{F88D1775-0917-6442-A1B5-9BE1968B0FBC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B52"/>
    <a:srgbClr val="000000"/>
    <a:srgbClr val="D2002B"/>
    <a:srgbClr val="F8EDDD"/>
    <a:srgbClr val="131E29"/>
    <a:srgbClr val="C8102E"/>
    <a:srgbClr val="E1EEFA"/>
    <a:srgbClr val="192343"/>
    <a:srgbClr val="03591D"/>
    <a:srgbClr val="E6F0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205397-079B-4D51-8B2D-5E4E25E6AC26}" v="4" dt="2026-05-28T07:29:11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11" autoAdjust="0"/>
    <p:restoredTop sz="74214" autoAdjust="0"/>
  </p:normalViewPr>
  <p:slideViewPr>
    <p:cSldViewPr snapToGrid="0" snapToObjects="1">
      <p:cViewPr varScale="1">
        <p:scale>
          <a:sx n="94" d="100"/>
          <a:sy n="94" d="100"/>
        </p:scale>
        <p:origin x="109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80" d="100"/>
        <a:sy n="80" d="100"/>
      </p:scale>
      <p:origin x="0" y="-36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Øyvind Andreas Strømme" userId="2f694f94-7ffa-40ea-92b6-f373021e2e9c" providerId="ADAL" clId="{747B2645-65B0-435A-8F87-89CC8C3042B0}"/>
    <pc:docChg chg="undo custSel addSld modSld modSection">
      <pc:chgData name="Øyvind Andreas Strømme" userId="2f694f94-7ffa-40ea-92b6-f373021e2e9c" providerId="ADAL" clId="{747B2645-65B0-435A-8F87-89CC8C3042B0}" dt="2026-05-28T07:34:10.816" v="396" actId="680"/>
      <pc:docMkLst>
        <pc:docMk/>
      </pc:docMkLst>
      <pc:sldChg chg="addSp modSp add mod">
        <pc:chgData name="Øyvind Andreas Strømme" userId="2f694f94-7ffa-40ea-92b6-f373021e2e9c" providerId="ADAL" clId="{747B2645-65B0-435A-8F87-89CC8C3042B0}" dt="2026-05-28T07:31:37.944" v="347" actId="113"/>
        <pc:sldMkLst>
          <pc:docMk/>
          <pc:sldMk cId="3235941323" sldId="526"/>
        </pc:sldMkLst>
        <pc:spChg chg="mod">
          <ac:chgData name="Øyvind Andreas Strømme" userId="2f694f94-7ffa-40ea-92b6-f373021e2e9c" providerId="ADAL" clId="{747B2645-65B0-435A-8F87-89CC8C3042B0}" dt="2026-05-28T07:30:00.948" v="220" actId="20577"/>
          <ac:spMkLst>
            <pc:docMk/>
            <pc:sldMk cId="3235941323" sldId="526"/>
            <ac:spMk id="2" creationId="{BC6A6998-A5B1-4626-98F3-6C902B82FACC}"/>
          </ac:spMkLst>
        </pc:spChg>
        <pc:spChg chg="mod">
          <ac:chgData name="Øyvind Andreas Strømme" userId="2f694f94-7ffa-40ea-92b6-f373021e2e9c" providerId="ADAL" clId="{747B2645-65B0-435A-8F87-89CC8C3042B0}" dt="2026-05-28T07:31:37.944" v="347" actId="113"/>
          <ac:spMkLst>
            <pc:docMk/>
            <pc:sldMk cId="3235941323" sldId="526"/>
            <ac:spMk id="3" creationId="{A86D78AC-5562-4640-9897-34F323C473A9}"/>
          </ac:spMkLst>
        </pc:spChg>
        <pc:picChg chg="add mod modCrop">
          <ac:chgData name="Øyvind Andreas Strømme" userId="2f694f94-7ffa-40ea-92b6-f373021e2e9c" providerId="ADAL" clId="{747B2645-65B0-435A-8F87-89CC8C3042B0}" dt="2026-05-28T07:29:52.773" v="210" actId="732"/>
          <ac:picMkLst>
            <pc:docMk/>
            <pc:sldMk cId="3235941323" sldId="526"/>
            <ac:picMk id="6" creationId="{E78656F9-C739-2292-D3C9-81720C1C980C}"/>
          </ac:picMkLst>
        </pc:picChg>
      </pc:sldChg>
      <pc:sldChg chg="addSp delSp modSp mod">
        <pc:chgData name="Øyvind Andreas Strømme" userId="2f694f94-7ffa-40ea-92b6-f373021e2e9c" providerId="ADAL" clId="{747B2645-65B0-435A-8F87-89CC8C3042B0}" dt="2026-05-27T13:11:21.135" v="22" actId="167"/>
        <pc:sldMkLst>
          <pc:docMk/>
          <pc:sldMk cId="1746778395" sldId="527"/>
        </pc:sldMkLst>
        <pc:picChg chg="add del mod ord">
          <ac:chgData name="Øyvind Andreas Strømme" userId="2f694f94-7ffa-40ea-92b6-f373021e2e9c" providerId="ADAL" clId="{747B2645-65B0-435A-8F87-89CC8C3042B0}" dt="2026-05-27T13:11:05.038" v="14" actId="478"/>
          <ac:picMkLst>
            <pc:docMk/>
            <pc:sldMk cId="1746778395" sldId="527"/>
            <ac:picMk id="6" creationId="{F7B3FDD7-0B7C-C352-B0DD-B8CCADA24F92}"/>
          </ac:picMkLst>
        </pc:picChg>
        <pc:picChg chg="del">
          <ac:chgData name="Øyvind Andreas Strømme" userId="2f694f94-7ffa-40ea-92b6-f373021e2e9c" providerId="ADAL" clId="{747B2645-65B0-435A-8F87-89CC8C3042B0}" dt="2026-05-27T13:10:31.694" v="13" actId="478"/>
          <ac:picMkLst>
            <pc:docMk/>
            <pc:sldMk cId="1746778395" sldId="527"/>
            <ac:picMk id="7" creationId="{9B395090-4B34-ED5C-61AD-BB2C5B852D43}"/>
          </ac:picMkLst>
        </pc:picChg>
        <pc:picChg chg="add mod ord">
          <ac:chgData name="Øyvind Andreas Strømme" userId="2f694f94-7ffa-40ea-92b6-f373021e2e9c" providerId="ADAL" clId="{747B2645-65B0-435A-8F87-89CC8C3042B0}" dt="2026-05-27T13:11:21.135" v="22" actId="167"/>
          <ac:picMkLst>
            <pc:docMk/>
            <pc:sldMk cId="1746778395" sldId="527"/>
            <ac:picMk id="10" creationId="{0B501981-0880-97CB-4826-73D79B1FA98D}"/>
          </ac:picMkLst>
        </pc:picChg>
      </pc:sldChg>
      <pc:sldChg chg="addSp delSp modSp mod">
        <pc:chgData name="Øyvind Andreas Strømme" userId="2f694f94-7ffa-40ea-92b6-f373021e2e9c" providerId="ADAL" clId="{747B2645-65B0-435A-8F87-89CC8C3042B0}" dt="2026-05-28T07:20:59.495" v="115" actId="113"/>
        <pc:sldMkLst>
          <pc:docMk/>
          <pc:sldMk cId="2568276645" sldId="528"/>
        </pc:sldMkLst>
        <pc:spChg chg="mod">
          <ac:chgData name="Øyvind Andreas Strømme" userId="2f694f94-7ffa-40ea-92b6-f373021e2e9c" providerId="ADAL" clId="{747B2645-65B0-435A-8F87-89CC8C3042B0}" dt="2026-05-28T07:20:59.495" v="115" actId="113"/>
          <ac:spMkLst>
            <pc:docMk/>
            <pc:sldMk cId="2568276645" sldId="528"/>
            <ac:spMk id="3" creationId="{A86D78AC-5562-4640-9897-34F323C473A9}"/>
          </ac:spMkLst>
        </pc:spChg>
        <pc:picChg chg="del">
          <ac:chgData name="Øyvind Andreas Strømme" userId="2f694f94-7ffa-40ea-92b6-f373021e2e9c" providerId="ADAL" clId="{747B2645-65B0-435A-8F87-89CC8C3042B0}" dt="2026-05-28T07:20:46.757" v="111" actId="478"/>
          <ac:picMkLst>
            <pc:docMk/>
            <pc:sldMk cId="2568276645" sldId="528"/>
            <ac:picMk id="7" creationId="{B596407A-B0D2-C7C4-C322-BDCE1703FFD4}"/>
          </ac:picMkLst>
        </pc:picChg>
        <pc:picChg chg="add mod ord modCrop">
          <ac:chgData name="Øyvind Andreas Strømme" userId="2f694f94-7ffa-40ea-92b6-f373021e2e9c" providerId="ADAL" clId="{747B2645-65B0-435A-8F87-89CC8C3042B0}" dt="2026-05-28T07:20:45.741" v="110" actId="167"/>
          <ac:picMkLst>
            <pc:docMk/>
            <pc:sldMk cId="2568276645" sldId="528"/>
            <ac:picMk id="8" creationId="{C7E74DD3-0495-A0FA-4A09-8BFEFD159FAC}"/>
          </ac:picMkLst>
        </pc:picChg>
      </pc:sldChg>
      <pc:sldChg chg="addSp delSp modSp mod">
        <pc:chgData name="Øyvind Andreas Strømme" userId="2f694f94-7ffa-40ea-92b6-f373021e2e9c" providerId="ADAL" clId="{747B2645-65B0-435A-8F87-89CC8C3042B0}" dt="2026-05-28T07:27:57.969" v="193" actId="478"/>
        <pc:sldMkLst>
          <pc:docMk/>
          <pc:sldMk cId="3006306077" sldId="551"/>
        </pc:sldMkLst>
        <pc:spChg chg="mod">
          <ac:chgData name="Øyvind Andreas Strømme" userId="2f694f94-7ffa-40ea-92b6-f373021e2e9c" providerId="ADAL" clId="{747B2645-65B0-435A-8F87-89CC8C3042B0}" dt="2026-05-28T07:26:38.289" v="149" actId="20577"/>
          <ac:spMkLst>
            <pc:docMk/>
            <pc:sldMk cId="3006306077" sldId="551"/>
            <ac:spMk id="2" creationId="{46A8EDFD-D6F7-48F6-A79A-E906218092BE}"/>
          </ac:spMkLst>
        </pc:spChg>
        <pc:spChg chg="mod">
          <ac:chgData name="Øyvind Andreas Strømme" userId="2f694f94-7ffa-40ea-92b6-f373021e2e9c" providerId="ADAL" clId="{747B2645-65B0-435A-8F87-89CC8C3042B0}" dt="2026-05-27T11:16:27.659" v="5" actId="20577"/>
          <ac:spMkLst>
            <pc:docMk/>
            <pc:sldMk cId="3006306077" sldId="551"/>
            <ac:spMk id="3" creationId="{6BFF42FE-9C37-44CC-8EDD-92836515F202}"/>
          </ac:spMkLst>
        </pc:spChg>
        <pc:spChg chg="del">
          <ac:chgData name="Øyvind Andreas Strømme" userId="2f694f94-7ffa-40ea-92b6-f373021e2e9c" providerId="ADAL" clId="{747B2645-65B0-435A-8F87-89CC8C3042B0}" dt="2026-05-28T07:27:57.969" v="193" actId="478"/>
          <ac:spMkLst>
            <pc:docMk/>
            <pc:sldMk cId="3006306077" sldId="551"/>
            <ac:spMk id="4" creationId="{613F8709-C267-B7E5-3B00-3D6A3775B3CD}"/>
          </ac:spMkLst>
        </pc:spChg>
        <pc:spChg chg="add mod">
          <ac:chgData name="Øyvind Andreas Strømme" userId="2f694f94-7ffa-40ea-92b6-f373021e2e9c" providerId="ADAL" clId="{747B2645-65B0-435A-8F87-89CC8C3042B0}" dt="2026-05-28T07:27:38.883" v="177" actId="1035"/>
          <ac:spMkLst>
            <pc:docMk/>
            <pc:sldMk cId="3006306077" sldId="551"/>
            <ac:spMk id="5" creationId="{10536D09-C7FB-8507-BF29-E059F6D41538}"/>
          </ac:spMkLst>
        </pc:spChg>
        <pc:picChg chg="add mod ord modCrop">
          <ac:chgData name="Øyvind Andreas Strømme" userId="2f694f94-7ffa-40ea-92b6-f373021e2e9c" providerId="ADAL" clId="{747B2645-65B0-435A-8F87-89CC8C3042B0}" dt="2026-05-28T07:27:52.962" v="192" actId="14100"/>
          <ac:picMkLst>
            <pc:docMk/>
            <pc:sldMk cId="3006306077" sldId="551"/>
            <ac:picMk id="7" creationId="{60F4CAD3-7690-E1B5-FC2B-40B5AAEBE9D1}"/>
          </ac:picMkLst>
        </pc:picChg>
      </pc:sldChg>
      <pc:sldChg chg="modSp mod">
        <pc:chgData name="Øyvind Andreas Strømme" userId="2f694f94-7ffa-40ea-92b6-f373021e2e9c" providerId="ADAL" clId="{747B2645-65B0-435A-8F87-89CC8C3042B0}" dt="2026-05-28T07:33:52.807" v="395" actId="20577"/>
        <pc:sldMkLst>
          <pc:docMk/>
          <pc:sldMk cId="3254968944" sldId="553"/>
        </pc:sldMkLst>
        <pc:spChg chg="mod">
          <ac:chgData name="Øyvind Andreas Strømme" userId="2f694f94-7ffa-40ea-92b6-f373021e2e9c" providerId="ADAL" clId="{747B2645-65B0-435A-8F87-89CC8C3042B0}" dt="2026-05-28T07:33:40.103" v="353" actId="20577"/>
          <ac:spMkLst>
            <pc:docMk/>
            <pc:sldMk cId="3254968944" sldId="553"/>
            <ac:spMk id="2" creationId="{B8CB0379-2B8F-7E4A-0D27-8A5E7CDAC54B}"/>
          </ac:spMkLst>
        </pc:spChg>
        <pc:spChg chg="mod">
          <ac:chgData name="Øyvind Andreas Strømme" userId="2f694f94-7ffa-40ea-92b6-f373021e2e9c" providerId="ADAL" clId="{747B2645-65B0-435A-8F87-89CC8C3042B0}" dt="2026-05-28T07:33:52.807" v="395" actId="20577"/>
          <ac:spMkLst>
            <pc:docMk/>
            <pc:sldMk cId="3254968944" sldId="553"/>
            <ac:spMk id="3" creationId="{86C3DAE0-4BD0-A806-DA98-B9371AF17D7E}"/>
          </ac:spMkLst>
        </pc:spChg>
      </pc:sldChg>
      <pc:sldChg chg="modSp mod">
        <pc:chgData name="Øyvind Andreas Strømme" userId="2f694f94-7ffa-40ea-92b6-f373021e2e9c" providerId="ADAL" clId="{747B2645-65B0-435A-8F87-89CC8C3042B0}" dt="2026-05-27T11:07:56.424" v="3" actId="20577"/>
        <pc:sldMkLst>
          <pc:docMk/>
          <pc:sldMk cId="493343634" sldId="557"/>
        </pc:sldMkLst>
        <pc:spChg chg="mod">
          <ac:chgData name="Øyvind Andreas Strømme" userId="2f694f94-7ffa-40ea-92b6-f373021e2e9c" providerId="ADAL" clId="{747B2645-65B0-435A-8F87-89CC8C3042B0}" dt="2026-05-27T11:07:56.424" v="3" actId="20577"/>
          <ac:spMkLst>
            <pc:docMk/>
            <pc:sldMk cId="493343634" sldId="557"/>
            <ac:spMk id="18" creationId="{2EEC0AF2-EED6-4BD8-80C2-0E814676C62C}"/>
          </ac:spMkLst>
        </pc:spChg>
      </pc:sldChg>
      <pc:sldChg chg="modSp add mod">
        <pc:chgData name="Øyvind Andreas Strømme" userId="2f694f94-7ffa-40ea-92b6-f373021e2e9c" providerId="ADAL" clId="{747B2645-65B0-435A-8F87-89CC8C3042B0}" dt="2026-05-28T07:23:40.026" v="136" actId="20577"/>
        <pc:sldMkLst>
          <pc:docMk/>
          <pc:sldMk cId="221974770" sldId="558"/>
        </pc:sldMkLst>
        <pc:spChg chg="mod">
          <ac:chgData name="Øyvind Andreas Strømme" userId="2f694f94-7ffa-40ea-92b6-f373021e2e9c" providerId="ADAL" clId="{747B2645-65B0-435A-8F87-89CC8C3042B0}" dt="2026-05-28T07:23:07.930" v="132" actId="20577"/>
          <ac:spMkLst>
            <pc:docMk/>
            <pc:sldMk cId="221974770" sldId="558"/>
            <ac:spMk id="2" creationId="{B106ECB0-9A27-1CA1-46E0-46A742158E88}"/>
          </ac:spMkLst>
        </pc:spChg>
        <pc:spChg chg="mod">
          <ac:chgData name="Øyvind Andreas Strømme" userId="2f694f94-7ffa-40ea-92b6-f373021e2e9c" providerId="ADAL" clId="{747B2645-65B0-435A-8F87-89CC8C3042B0}" dt="2026-05-28T07:23:40.026" v="136" actId="20577"/>
          <ac:spMkLst>
            <pc:docMk/>
            <pc:sldMk cId="221974770" sldId="558"/>
            <ac:spMk id="3" creationId="{3D86F8D7-03AF-688D-A965-DAB25D1964C5}"/>
          </ac:spMkLst>
        </pc:spChg>
      </pc:sldChg>
      <pc:sldChg chg="addSp delSp modSp mod">
        <pc:chgData name="Øyvind Andreas Strømme" userId="2f694f94-7ffa-40ea-92b6-f373021e2e9c" providerId="ADAL" clId="{747B2645-65B0-435A-8F87-89CC8C3042B0}" dt="2026-05-28T07:19:01.653" v="85" actId="20577"/>
        <pc:sldMkLst>
          <pc:docMk/>
          <pc:sldMk cId="4223416048" sldId="561"/>
        </pc:sldMkLst>
        <pc:spChg chg="mod">
          <ac:chgData name="Øyvind Andreas Strømme" userId="2f694f94-7ffa-40ea-92b6-f373021e2e9c" providerId="ADAL" clId="{747B2645-65B0-435A-8F87-89CC8C3042B0}" dt="2026-05-28T07:18:49.444" v="75" actId="20577"/>
          <ac:spMkLst>
            <pc:docMk/>
            <pc:sldMk cId="4223416048" sldId="561"/>
            <ac:spMk id="2" creationId="{BC6A6998-A5B1-4626-98F3-6C902B82FACC}"/>
          </ac:spMkLst>
        </pc:spChg>
        <pc:spChg chg="mod">
          <ac:chgData name="Øyvind Andreas Strømme" userId="2f694f94-7ffa-40ea-92b6-f373021e2e9c" providerId="ADAL" clId="{747B2645-65B0-435A-8F87-89CC8C3042B0}" dt="2026-05-28T07:19:01.653" v="85" actId="20577"/>
          <ac:spMkLst>
            <pc:docMk/>
            <pc:sldMk cId="4223416048" sldId="561"/>
            <ac:spMk id="3" creationId="{A86D78AC-5562-4640-9897-34F323C473A9}"/>
          </ac:spMkLst>
        </pc:spChg>
        <pc:picChg chg="add mod ord">
          <ac:chgData name="Øyvind Andreas Strømme" userId="2f694f94-7ffa-40ea-92b6-f373021e2e9c" providerId="ADAL" clId="{747B2645-65B0-435A-8F87-89CC8C3042B0}" dt="2026-05-28T07:18:42.712" v="61" actId="167"/>
          <ac:picMkLst>
            <pc:docMk/>
            <pc:sldMk cId="4223416048" sldId="561"/>
            <ac:picMk id="5" creationId="{B441F90C-CD38-A75E-951C-DA12B9E22EF8}"/>
          </ac:picMkLst>
        </pc:picChg>
        <pc:picChg chg="del">
          <ac:chgData name="Øyvind Andreas Strømme" userId="2f694f94-7ffa-40ea-92b6-f373021e2e9c" providerId="ADAL" clId="{747B2645-65B0-435A-8F87-89CC8C3042B0}" dt="2026-05-28T07:18:44.212" v="62" actId="478"/>
          <ac:picMkLst>
            <pc:docMk/>
            <pc:sldMk cId="4223416048" sldId="561"/>
            <ac:picMk id="6" creationId="{F282CA3D-2BC0-F83F-7515-5D025A186F31}"/>
          </ac:picMkLst>
        </pc:picChg>
      </pc:sldChg>
      <pc:sldChg chg="addSp delSp modSp mod">
        <pc:chgData name="Øyvind Andreas Strømme" userId="2f694f94-7ffa-40ea-92b6-f373021e2e9c" providerId="ADAL" clId="{747B2645-65B0-435A-8F87-89CC8C3042B0}" dt="2026-05-28T07:17:37.585" v="56" actId="1037"/>
        <pc:sldMkLst>
          <pc:docMk/>
          <pc:sldMk cId="481129761" sldId="562"/>
        </pc:sldMkLst>
        <pc:spChg chg="mod">
          <ac:chgData name="Øyvind Andreas Strømme" userId="2f694f94-7ffa-40ea-92b6-f373021e2e9c" providerId="ADAL" clId="{747B2645-65B0-435A-8F87-89CC8C3042B0}" dt="2026-05-28T07:17:37.585" v="56" actId="1037"/>
          <ac:spMkLst>
            <pc:docMk/>
            <pc:sldMk cId="481129761" sldId="562"/>
            <ac:spMk id="7" creationId="{C32988A3-EC62-A3AA-07DA-7BEBD6C9AACD}"/>
          </ac:spMkLst>
        </pc:spChg>
        <pc:picChg chg="add del mod">
          <ac:chgData name="Øyvind Andreas Strømme" userId="2f694f94-7ffa-40ea-92b6-f373021e2e9c" providerId="ADAL" clId="{747B2645-65B0-435A-8F87-89CC8C3042B0}" dt="2026-05-28T07:17:02.578" v="25" actId="478"/>
          <ac:picMkLst>
            <pc:docMk/>
            <pc:sldMk cId="481129761" sldId="562"/>
            <ac:picMk id="5" creationId="{F2F3B741-F202-54AF-36F5-83CC794F9320}"/>
          </ac:picMkLst>
        </pc:picChg>
        <pc:picChg chg="del">
          <ac:chgData name="Øyvind Andreas Strømme" userId="2f694f94-7ffa-40ea-92b6-f373021e2e9c" providerId="ADAL" clId="{747B2645-65B0-435A-8F87-89CC8C3042B0}" dt="2026-05-28T07:17:29.954" v="31" actId="478"/>
          <ac:picMkLst>
            <pc:docMk/>
            <pc:sldMk cId="481129761" sldId="562"/>
            <ac:picMk id="6" creationId="{3EC8CC9C-C871-CF80-CD38-FC6F62CD04E7}"/>
          </ac:picMkLst>
        </pc:picChg>
        <pc:picChg chg="add mod ord">
          <ac:chgData name="Øyvind Andreas Strømme" userId="2f694f94-7ffa-40ea-92b6-f373021e2e9c" providerId="ADAL" clId="{747B2645-65B0-435A-8F87-89CC8C3042B0}" dt="2026-05-28T07:17:26.918" v="30" actId="167"/>
          <ac:picMkLst>
            <pc:docMk/>
            <pc:sldMk cId="481129761" sldId="562"/>
            <ac:picMk id="9" creationId="{9DE02701-80E0-3486-165F-0A0490FE7B39}"/>
          </ac:picMkLst>
        </pc:picChg>
      </pc:sldChg>
      <pc:sldChg chg="new">
        <pc:chgData name="Øyvind Andreas Strømme" userId="2f694f94-7ffa-40ea-92b6-f373021e2e9c" providerId="ADAL" clId="{747B2645-65B0-435A-8F87-89CC8C3042B0}" dt="2026-05-28T07:34:10.816" v="396" actId="680"/>
        <pc:sldMkLst>
          <pc:docMk/>
          <pc:sldMk cId="3679610343" sldId="564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7CEA11-69FC-534B-ACAC-5C9693ECF5A5}" type="doc">
      <dgm:prSet loTypeId="urn:microsoft.com/office/officeart/2009/3/layout/SubStep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D15B822-9EDD-DF45-9FFC-7F48070040D8}">
      <dgm:prSet/>
      <dgm:spPr>
        <a:solidFill>
          <a:schemeClr val="bg1"/>
        </a:solidFill>
      </dgm:spPr>
      <dgm:t>
        <a:bodyPr/>
        <a:lstStyle/>
        <a:p>
          <a:r>
            <a:rPr lang="nb-NO" b="1" i="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Practical</a:t>
          </a:r>
          <a:r>
            <a:rPr lang="nb-NO" b="1" i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info</a:t>
          </a:r>
          <a:endParaRPr lang="nb-NO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E41EAC-5AD2-4441-8D7E-6A61DF85FF70}" type="parTrans" cxnId="{5CC855AE-7157-CE47-B30E-6DFA5090AE3B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77CF71-29FF-1344-BBFA-B76E53DEE0BB}" type="sibTrans" cxnId="{5CC855AE-7157-CE47-B30E-6DFA5090AE3B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4765C08-8F91-E04B-96FC-EEE1649A842C}">
      <dgm:prSet/>
      <dgm:spPr>
        <a:solidFill>
          <a:schemeClr val="bg1"/>
        </a:solidFill>
      </dgm:spPr>
      <dgm:t>
        <a:bodyPr/>
        <a:lstStyle/>
        <a:p>
          <a:r>
            <a:rPr lang="nb-NO" b="1" i="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Registration</a:t>
          </a:r>
          <a:endParaRPr lang="nb-NO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56DA3A-1447-414E-A0CF-173ECE0D355D}" type="parTrans" cxnId="{B41AD35D-D081-9E4D-8946-48FA1CB18214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426477-856C-3E4A-8C1B-9018853132DC}" type="sibTrans" cxnId="{B41AD35D-D081-9E4D-8946-48FA1CB18214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A6C1E3-ECD6-F749-B654-887E7DCE8E21}">
      <dgm:prSet/>
      <dgm:spPr>
        <a:solidFill>
          <a:schemeClr val="bg1"/>
        </a:solidFill>
      </dgm:spPr>
      <dgm:t>
        <a:bodyPr/>
        <a:lstStyle/>
        <a:p>
          <a:r>
            <a:rPr lang="nb-NO" b="1" i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Help </a:t>
          </a:r>
          <a:r>
            <a:rPr lang="nb-NO" b="1" i="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getting</a:t>
          </a:r>
          <a:r>
            <a:rPr lang="nb-NO" b="1" i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nb-NO" b="1" i="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started</a:t>
          </a:r>
          <a:endParaRPr lang="nb-NO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A6748E-D475-4E45-9D03-6191C0A45F40}" type="parTrans" cxnId="{74A93486-9CA6-5F4D-9F05-BA666ACCED07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C1F2FE-9B3D-CB46-90E6-954DB8751F2A}" type="sibTrans" cxnId="{74A93486-9CA6-5F4D-9F05-BA666ACCED07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01684F-F998-8C47-B7C3-B613332D0B8F}">
      <dgm:prSet/>
      <dgm:spPr>
        <a:solidFill>
          <a:schemeClr val="bg1"/>
        </a:solidFill>
      </dgm:spPr>
      <dgm:t>
        <a:bodyPr/>
        <a:lstStyle/>
        <a:p>
          <a:r>
            <a:rPr lang="nb-NO" b="1" i="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Study</a:t>
          </a:r>
          <a:r>
            <a:rPr lang="nb-NO" b="1" i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nb-NO" b="1" i="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nb-NO" b="1" i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and learning </a:t>
          </a:r>
          <a:r>
            <a:rPr lang="nb-NO" b="1" i="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  <a:endParaRPr lang="nb-NO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5093E00-1DE3-E14D-AB24-4FA45D8E058F}" type="parTrans" cxnId="{A648BBE6-C194-F64D-9C85-70AC83D58E92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2576E29-147E-BE4B-BBF9-B5ABBFFFD15A}" type="sibTrans" cxnId="{A648BBE6-C194-F64D-9C85-70AC83D58E92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96BA6E-9B73-9D48-8B53-6E3F01390A0C}">
      <dgm:prSet/>
      <dgm:spPr>
        <a:solidFill>
          <a:schemeClr val="bg1"/>
        </a:solidFill>
      </dgm:spPr>
      <dgm:t>
        <a:bodyPr/>
        <a:lstStyle/>
        <a:p>
          <a:r>
            <a:rPr lang="nb-NO" b="1" i="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Introduction</a:t>
          </a:r>
          <a:r>
            <a:rPr lang="nb-NO" b="1" i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and semester start</a:t>
          </a:r>
          <a:endParaRPr lang="nb-NO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A9B0DB-F297-5C46-B0C1-1BCC5B84489C}" type="parTrans" cxnId="{BF1FE22D-45DB-AE42-8CC6-5C423CF09A98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631978-BACB-9A4A-B59B-A053069D6CCB}" type="sibTrans" cxnId="{BF1FE22D-45DB-AE42-8CC6-5C423CF09A98}">
      <dgm:prSet/>
      <dgm:spPr/>
      <dgm:t>
        <a:bodyPr/>
        <a:lstStyle/>
        <a:p>
          <a:endParaRPr lang="nb-NO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04D802-2866-B440-A0F9-EC38027EBCC8}" type="pres">
      <dgm:prSet presAssocID="{4D7CEA11-69FC-534B-ACAC-5C9693ECF5A5}" presName="Name0" presStyleCnt="0">
        <dgm:presLayoutVars>
          <dgm:chMax val="7"/>
          <dgm:dir/>
          <dgm:animOne val="branch"/>
        </dgm:presLayoutVars>
      </dgm:prSet>
      <dgm:spPr/>
    </dgm:pt>
    <dgm:pt modelId="{063BADC9-E52D-1F4B-AFB7-FA798081469F}" type="pres">
      <dgm:prSet presAssocID="{0D15B822-9EDD-DF45-9FFC-7F48070040D8}" presName="parTx1" presStyleLbl="node1" presStyleIdx="0" presStyleCnt="5"/>
      <dgm:spPr/>
    </dgm:pt>
    <dgm:pt modelId="{4DC40974-BD09-1E4D-AF04-45A96A94D2D1}" type="pres">
      <dgm:prSet presAssocID="{14765C08-8F91-E04B-96FC-EEE1649A842C}" presName="parTx2" presStyleLbl="node1" presStyleIdx="1" presStyleCnt="5"/>
      <dgm:spPr/>
    </dgm:pt>
    <dgm:pt modelId="{1C30689A-9686-5C41-AE89-52F563750A1E}" type="pres">
      <dgm:prSet presAssocID="{CFA6C1E3-ECD6-F749-B654-887E7DCE8E21}" presName="parTx3" presStyleLbl="node1" presStyleIdx="2" presStyleCnt="5"/>
      <dgm:spPr/>
    </dgm:pt>
    <dgm:pt modelId="{B6CFF4B4-D875-F640-AD67-5B2CA2E664A5}" type="pres">
      <dgm:prSet presAssocID="{FF01684F-F998-8C47-B7C3-B613332D0B8F}" presName="parTx4" presStyleLbl="node1" presStyleIdx="3" presStyleCnt="5"/>
      <dgm:spPr/>
    </dgm:pt>
    <dgm:pt modelId="{AEA9683D-FB1A-C143-9F37-5769FE1D6E1A}" type="pres">
      <dgm:prSet presAssocID="{0096BA6E-9B73-9D48-8B53-6E3F01390A0C}" presName="parTx5" presStyleLbl="node1" presStyleIdx="4" presStyleCnt="5"/>
      <dgm:spPr/>
    </dgm:pt>
  </dgm:ptLst>
  <dgm:cxnLst>
    <dgm:cxn modelId="{BF1FE22D-45DB-AE42-8CC6-5C423CF09A98}" srcId="{4D7CEA11-69FC-534B-ACAC-5C9693ECF5A5}" destId="{0096BA6E-9B73-9D48-8B53-6E3F01390A0C}" srcOrd="4" destOrd="0" parTransId="{8FA9B0DB-F297-5C46-B0C1-1BCC5B84489C}" sibTransId="{46631978-BACB-9A4A-B59B-A053069D6CCB}"/>
    <dgm:cxn modelId="{B41AD35D-D081-9E4D-8946-48FA1CB18214}" srcId="{4D7CEA11-69FC-534B-ACAC-5C9693ECF5A5}" destId="{14765C08-8F91-E04B-96FC-EEE1649A842C}" srcOrd="1" destOrd="0" parTransId="{F056DA3A-1447-414E-A0CF-173ECE0D355D}" sibTransId="{7E426477-856C-3E4A-8C1B-9018853132DC}"/>
    <dgm:cxn modelId="{D20D9345-A54B-1247-9C44-CDB2F25230A1}" type="presOf" srcId="{0096BA6E-9B73-9D48-8B53-6E3F01390A0C}" destId="{AEA9683D-FB1A-C143-9F37-5769FE1D6E1A}" srcOrd="0" destOrd="0" presId="urn:microsoft.com/office/officeart/2009/3/layout/SubStepProcess"/>
    <dgm:cxn modelId="{7540E04B-C232-794C-A820-A7B19CF9555D}" type="presOf" srcId="{FF01684F-F998-8C47-B7C3-B613332D0B8F}" destId="{B6CFF4B4-D875-F640-AD67-5B2CA2E664A5}" srcOrd="0" destOrd="0" presId="urn:microsoft.com/office/officeart/2009/3/layout/SubStepProcess"/>
    <dgm:cxn modelId="{06BF696F-82BF-DB4A-87A8-3C8F78BC3006}" type="presOf" srcId="{CFA6C1E3-ECD6-F749-B654-887E7DCE8E21}" destId="{1C30689A-9686-5C41-AE89-52F563750A1E}" srcOrd="0" destOrd="0" presId="urn:microsoft.com/office/officeart/2009/3/layout/SubStepProcess"/>
    <dgm:cxn modelId="{534E2957-84A9-D745-899E-2C273F34D883}" type="presOf" srcId="{0D15B822-9EDD-DF45-9FFC-7F48070040D8}" destId="{063BADC9-E52D-1F4B-AFB7-FA798081469F}" srcOrd="0" destOrd="0" presId="urn:microsoft.com/office/officeart/2009/3/layout/SubStepProcess"/>
    <dgm:cxn modelId="{74A93486-9CA6-5F4D-9F05-BA666ACCED07}" srcId="{4D7CEA11-69FC-534B-ACAC-5C9693ECF5A5}" destId="{CFA6C1E3-ECD6-F749-B654-887E7DCE8E21}" srcOrd="2" destOrd="0" parTransId="{57A6748E-D475-4E45-9D03-6191C0A45F40}" sibTransId="{8EC1F2FE-9B3D-CB46-90E6-954DB8751F2A}"/>
    <dgm:cxn modelId="{D9E7A4AB-7F57-304F-B377-B7AA3990EC96}" type="presOf" srcId="{4D7CEA11-69FC-534B-ACAC-5C9693ECF5A5}" destId="{2C04D802-2866-B440-A0F9-EC38027EBCC8}" srcOrd="0" destOrd="0" presId="urn:microsoft.com/office/officeart/2009/3/layout/SubStepProcess"/>
    <dgm:cxn modelId="{5CC855AE-7157-CE47-B30E-6DFA5090AE3B}" srcId="{4D7CEA11-69FC-534B-ACAC-5C9693ECF5A5}" destId="{0D15B822-9EDD-DF45-9FFC-7F48070040D8}" srcOrd="0" destOrd="0" parTransId="{65E41EAC-5AD2-4441-8D7E-6A61DF85FF70}" sibTransId="{6D77CF71-29FF-1344-BBFA-B76E53DEE0BB}"/>
    <dgm:cxn modelId="{A648BBE6-C194-F64D-9C85-70AC83D58E92}" srcId="{4D7CEA11-69FC-534B-ACAC-5C9693ECF5A5}" destId="{FF01684F-F998-8C47-B7C3-B613332D0B8F}" srcOrd="3" destOrd="0" parTransId="{95093E00-1DE3-E14D-AB24-4FA45D8E058F}" sibTransId="{E2576E29-147E-BE4B-BBF9-B5ABBFFFD15A}"/>
    <dgm:cxn modelId="{DF04C9F7-153F-7842-8D1F-CC5EFBF3A5FB}" type="presOf" srcId="{14765C08-8F91-E04B-96FC-EEE1649A842C}" destId="{4DC40974-BD09-1E4D-AF04-45A96A94D2D1}" srcOrd="0" destOrd="0" presId="urn:microsoft.com/office/officeart/2009/3/layout/SubStepProcess"/>
    <dgm:cxn modelId="{740C117E-A15C-3948-93F1-2929B9705A80}" type="presParOf" srcId="{2C04D802-2866-B440-A0F9-EC38027EBCC8}" destId="{063BADC9-E52D-1F4B-AFB7-FA798081469F}" srcOrd="0" destOrd="0" presId="urn:microsoft.com/office/officeart/2009/3/layout/SubStepProcess"/>
    <dgm:cxn modelId="{420F7104-C49F-6543-AA17-CC7B2E6A42C9}" type="presParOf" srcId="{2C04D802-2866-B440-A0F9-EC38027EBCC8}" destId="{4DC40974-BD09-1E4D-AF04-45A96A94D2D1}" srcOrd="1" destOrd="0" presId="urn:microsoft.com/office/officeart/2009/3/layout/SubStepProcess"/>
    <dgm:cxn modelId="{739DF271-5210-E241-8991-73DD24525D73}" type="presParOf" srcId="{2C04D802-2866-B440-A0F9-EC38027EBCC8}" destId="{1C30689A-9686-5C41-AE89-52F563750A1E}" srcOrd="2" destOrd="0" presId="urn:microsoft.com/office/officeart/2009/3/layout/SubStepProcess"/>
    <dgm:cxn modelId="{AA97E09A-B27F-6B44-861B-1437A320913A}" type="presParOf" srcId="{2C04D802-2866-B440-A0F9-EC38027EBCC8}" destId="{B6CFF4B4-D875-F640-AD67-5B2CA2E664A5}" srcOrd="3" destOrd="0" presId="urn:microsoft.com/office/officeart/2009/3/layout/SubStepProcess"/>
    <dgm:cxn modelId="{F0FC9438-02E8-E34B-9157-2AF3F16CF403}" type="presParOf" srcId="{2C04D802-2866-B440-A0F9-EC38027EBCC8}" destId="{AEA9683D-FB1A-C143-9F37-5769FE1D6E1A}" srcOrd="4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BADC9-E52D-1F4B-AFB7-FA798081469F}">
      <dsp:nvSpPr>
        <dsp:cNvPr id="0" name=""/>
        <dsp:cNvSpPr/>
      </dsp:nvSpPr>
      <dsp:spPr>
        <a:xfrm>
          <a:off x="1313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i="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Practical</a:t>
          </a:r>
          <a:r>
            <a:rPr lang="nb-NO" sz="1900" b="1" i="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info</a:t>
          </a:r>
          <a:endParaRPr lang="nb-NO" sz="19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298" y="331610"/>
        <a:ext cx="1520884" cy="1520884"/>
      </dsp:txXfrm>
    </dsp:sp>
    <dsp:sp modelId="{4DC40974-BD09-1E4D-AF04-45A96A94D2D1}">
      <dsp:nvSpPr>
        <dsp:cNvPr id="0" name=""/>
        <dsp:cNvSpPr/>
      </dsp:nvSpPr>
      <dsp:spPr>
        <a:xfrm>
          <a:off x="2152167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i="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Registration</a:t>
          </a:r>
          <a:endParaRPr lang="nb-NO" sz="19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67152" y="331610"/>
        <a:ext cx="1520884" cy="1520884"/>
      </dsp:txXfrm>
    </dsp:sp>
    <dsp:sp modelId="{1C30689A-9686-5C41-AE89-52F563750A1E}">
      <dsp:nvSpPr>
        <dsp:cNvPr id="0" name=""/>
        <dsp:cNvSpPr/>
      </dsp:nvSpPr>
      <dsp:spPr>
        <a:xfrm>
          <a:off x="4303022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i="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Help </a:t>
          </a:r>
          <a:r>
            <a:rPr lang="nb-NO" sz="1900" b="1" i="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getting</a:t>
          </a:r>
          <a:r>
            <a:rPr lang="nb-NO" sz="1900" b="1" i="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nb-NO" sz="1900" b="1" i="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started</a:t>
          </a:r>
          <a:endParaRPr lang="nb-NO" sz="19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618007" y="331610"/>
        <a:ext cx="1520884" cy="1520884"/>
      </dsp:txXfrm>
    </dsp:sp>
    <dsp:sp modelId="{B6CFF4B4-D875-F640-AD67-5B2CA2E664A5}">
      <dsp:nvSpPr>
        <dsp:cNvPr id="0" name=""/>
        <dsp:cNvSpPr/>
      </dsp:nvSpPr>
      <dsp:spPr>
        <a:xfrm>
          <a:off x="6453877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i="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Study</a:t>
          </a:r>
          <a:r>
            <a:rPr lang="nb-NO" sz="1900" b="1" i="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nb-NO" sz="1900" b="1" i="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programme</a:t>
          </a:r>
          <a:r>
            <a:rPr lang="nb-NO" sz="1900" b="1" i="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and learning </a:t>
          </a:r>
          <a:r>
            <a:rPr lang="nb-NO" sz="1900" b="1" i="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environment</a:t>
          </a:r>
          <a:endParaRPr lang="nb-NO" sz="19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68862" y="331610"/>
        <a:ext cx="1520884" cy="1520884"/>
      </dsp:txXfrm>
    </dsp:sp>
    <dsp:sp modelId="{AEA9683D-FB1A-C143-9F37-5769FE1D6E1A}">
      <dsp:nvSpPr>
        <dsp:cNvPr id="0" name=""/>
        <dsp:cNvSpPr/>
      </dsp:nvSpPr>
      <dsp:spPr>
        <a:xfrm>
          <a:off x="8604732" y="16625"/>
          <a:ext cx="2150854" cy="2150854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b="1" i="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Introduction</a:t>
          </a:r>
          <a:r>
            <a:rPr lang="nb-NO" sz="1900" b="1" i="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and semester start</a:t>
          </a:r>
          <a:endParaRPr lang="nb-NO" sz="19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919717" y="331610"/>
        <a:ext cx="1520884" cy="15208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28.05.2026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28.05.2026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/>
              <a:buNone/>
            </a:pPr>
            <a:r>
              <a:rPr lang="nb-NO" dirty="0"/>
              <a:t>Tips og info om PPT:</a:t>
            </a:r>
          </a:p>
          <a:p>
            <a:pPr marL="0" indent="0">
              <a:buFont typeface="Wingdings"/>
              <a:buNone/>
            </a:pPr>
            <a:r>
              <a:rPr lang="nb-NO" dirty="0"/>
              <a:t>https://www.uia.no/intranett/arbeidsstotte/studiestart/oppstartsmoter/</a:t>
            </a:r>
          </a:p>
          <a:p>
            <a:pPr marL="0" indent="0">
              <a:buFont typeface="Wingdings"/>
              <a:buNone/>
            </a:pPr>
            <a:endParaRPr lang="nb-NO" baseline="0" dirty="0"/>
          </a:p>
          <a:p>
            <a:pPr marL="171450" indent="-171450">
              <a:buFont typeface="Wingdings"/>
              <a:buChar char="Ø"/>
            </a:pPr>
            <a:r>
              <a:rPr lang="nb-NO" baseline="0" dirty="0"/>
              <a:t>Hensikt med sliden</a:t>
            </a:r>
          </a:p>
          <a:p>
            <a:pPr marL="0" indent="0">
              <a:buFont typeface="Wingdings"/>
              <a:buNone/>
            </a:pPr>
            <a:r>
              <a:rPr lang="nb-NO" baseline="0" dirty="0"/>
              <a:t>Gi et overblikk over hva oppstartsmøtet skal handle om, og hva de skal få informasjon om.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16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Men aller først… Snu dere til noen rundt dere –ved siden av, foran eller bak.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4660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Punkt 1: Praktisk info.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6309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VIKTIG: Hent NOA-koden (fra kontaktperson for studiestart på fakultetet) og skriv inn før møtet. </a:t>
            </a:r>
          </a:p>
          <a:p>
            <a:endParaRPr lang="nb-NO" dirty="0"/>
          </a:p>
          <a:p>
            <a:r>
              <a:rPr lang="nb-NO" dirty="0"/>
              <a:t>Fungerer ikke NOA-koden? Eller noen som ikke har mottatt </a:t>
            </a:r>
            <a:r>
              <a:rPr lang="nb-NO" dirty="0" err="1"/>
              <a:t>sms</a:t>
            </a:r>
            <a:r>
              <a:rPr lang="nb-NO" dirty="0"/>
              <a:t>? Det går bra (ingen fare for å miste studieplassen), men send en epost med ditt studentnummer/søkernummer til opptakskontoret.</a:t>
            </a:r>
          </a:p>
          <a:p>
            <a:pPr marL="171450" indent="-171450">
              <a:buFontTx/>
              <a:buChar char="-"/>
            </a:pPr>
            <a:r>
              <a:rPr lang="nb-NO" dirty="0"/>
              <a:t>Hvis det ikke fungerer for noen av studentene på et oppstartsmøte: Oppstartsmøteleder gir beskjed til opptakskontoret.</a:t>
            </a:r>
          </a:p>
          <a:p>
            <a:pPr marL="171450" indent="-171450">
              <a:buFontTx/>
              <a:buChar char="-"/>
            </a:pPr>
            <a:r>
              <a:rPr lang="nb-NO" dirty="0"/>
              <a:t>Hvis enkeltstudenter ikke får det til å fungere: Be dem gå innom UiA Hjelp (men poengter at det ikke er fare for studieplassen).</a:t>
            </a:r>
          </a:p>
          <a:p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Nærmere info: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https://www.uia.no/intranett/arbeidsstotte/studiestart/oppstartsmoter/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718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6672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374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9583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0667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5657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37549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1218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C07DB-DF88-8485-3B37-6AE5A4DAC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92C2278-1916-4752-76AA-F65F981FE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B931059-4AEF-5EF3-5844-CE3D20284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1F78566-ED0F-17F5-D10C-C33F60F99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75711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29454-8DF5-0C16-A3FA-E722FE31A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42C2E66-454D-CF91-3E77-346B928AE6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0FE3798-4B0D-0370-36D1-D829617323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CA01736-7672-453D-BE9C-8E5A88E8FA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3931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646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6291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Oppstartsseminar?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Første forelesning?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Hvor skal de møte? Følg med på oppdateringer i Canvas.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83446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9425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Viktig at ny UiA-mal/profil brukes, og ikke gamle slides.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4599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Si gjerne noe om hvordan semesteret er lagt opp, eller hvor de finner info om det. Når er første forelesning, eller neste møtepunkt?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6291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Alle faddere får beskjed om å kontakte faddergruppa si uka før studiestart, og avtale når og hvor de skal møtes studiestart-mandagen. </a:t>
            </a:r>
          </a:p>
          <a:p>
            <a:pPr marL="228600" indent="-228600">
              <a:buFont typeface="Arial" panose="020B0604020202020204" pitchFamily="34" charset="0"/>
              <a:buAutoNum type="alphaUcParenR"/>
            </a:pPr>
            <a:r>
              <a:rPr lang="nb-NO"/>
              <a:t>Dersom de ikke har blitt kontaktet av fadderen sin; be dem ta kontakt med </a:t>
            </a:r>
            <a:r>
              <a:rPr lang="nb-NO" err="1"/>
              <a:t>fadderstyret</a:t>
            </a:r>
            <a:r>
              <a:rPr lang="nb-NO"/>
              <a:t> som står på stand på plenen</a:t>
            </a:r>
          </a:p>
          <a:p>
            <a:pPr marL="228600" indent="-228600">
              <a:buFont typeface="Arial" panose="020B0604020202020204" pitchFamily="34" charset="0"/>
              <a:buAutoNum type="alphaUcParenR"/>
            </a:pPr>
            <a:r>
              <a:rPr lang="nb-NO"/>
              <a:t>Dersom det ikke er faddere på dette studiet, skal du som oppstartsmøteleder ha fått beskjed om dette på forhånd, og dere har egne planer for de nye studentene.</a:t>
            </a:r>
          </a:p>
          <a:p>
            <a:pPr marL="228600" indent="-228600">
              <a:buFont typeface="Arial" panose="020B0604020202020204" pitchFamily="34" charset="0"/>
              <a:buAutoNum type="alphaUcParenR"/>
            </a:pPr>
            <a:endParaRPr lang="nb-NO"/>
          </a:p>
          <a:p>
            <a:pPr marL="0" indent="0">
              <a:buFont typeface="Arial" panose="020B0604020202020204" pitchFamily="34" charset="0"/>
              <a:buNone/>
            </a:pPr>
            <a:r>
              <a:rPr lang="nb-NO"/>
              <a:t>(Til info: Tre ulike fadder-t-skjorter i år. Ordinær rød fadder-t-skjorte gjelder de fleste. På studier/faddergrupper med internasjonale studenter bruker fadderen rød t-skjorte med «Buddy» i stedet for «Fadder» (og kommuniserer på engelsk i gruppa). Lyseblå </a:t>
            </a:r>
            <a:r>
              <a:rPr lang="nb-NO" err="1"/>
              <a:t>buddy</a:t>
            </a:r>
            <a:r>
              <a:rPr lang="nb-NO"/>
              <a:t>-t-skjorte er faddere (</a:t>
            </a:r>
            <a:r>
              <a:rPr lang="nb-NO" err="1"/>
              <a:t>buddy</a:t>
            </a:r>
            <a:r>
              <a:rPr lang="nb-NO"/>
              <a:t>) for internasjonale utvekslingsstudenter, som møter hverandre, ESN og internasjonalt kontor uka før studiestart.)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5344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6F9F6-6CE6-D82A-0A4B-3A1E14EC2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F985452-89F6-A429-DA93-DEB49A9CDA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E7166FD-1B75-B01E-1F78-84AFDD10A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På studier der det ikke er fadderordning (f eks 2-årig master):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Bruk denne sliden i stedet for «Studiestart og fadderordning»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nb-NO" dirty="0"/>
              <a:t>Fortell om hva som skjer, og hva som legges til rette for at de får en god start – faglig og sosialt.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6AB749B-6732-61B2-A386-9C40F8995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98002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4664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15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iform 1">
            <a:extLst>
              <a:ext uri="{FF2B5EF4-FFF2-40B4-BE49-F238E27FC236}">
                <a16:creationId xmlns:a16="http://schemas.microsoft.com/office/drawing/2014/main" id="{55253A0D-2CFC-1D62-6859-1EBCE3154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4271" y="3069018"/>
            <a:ext cx="3183458" cy="719965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654748" y="6003807"/>
            <a:ext cx="1012112" cy="370275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iform 3">
            <a:extLst>
              <a:ext uri="{FF2B5EF4-FFF2-40B4-BE49-F238E27FC236}">
                <a16:creationId xmlns:a16="http://schemas.microsoft.com/office/drawing/2014/main" id="{CE910A25-1AF3-ADFE-E52B-0371EFAA62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3" name="Bilde 2" descr="UiA logo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49870" y="3104583"/>
            <a:ext cx="3492261" cy="648835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793896" y="5852071"/>
            <a:ext cx="856161" cy="580617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9A6DAECB-60F9-08E3-A3FD-8C66CEE7B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CE3E38C-71D7-CD86-0283-75D28C9DD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525" y="6052758"/>
            <a:ext cx="760475" cy="317879"/>
          </a:xfrm>
          <a:prstGeom prst="rect">
            <a:avLst/>
          </a:prstGeom>
        </p:spPr>
      </p:pic>
      <p:sp>
        <p:nvSpPr>
          <p:cNvPr id="7" name="kildehenvisning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iform 4">
            <a:extLst>
              <a:ext uri="{FF2B5EF4-FFF2-40B4-BE49-F238E27FC236}">
                <a16:creationId xmlns:a16="http://schemas.microsoft.com/office/drawing/2014/main" id="{DFA0F6C0-B87C-F637-1024-486C6B995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789493 w 12192000"/>
              <a:gd name="connsiteY0" fmla="*/ 0 h 6858000"/>
              <a:gd name="connsiteX1" fmla="*/ 11402507 w 12192000"/>
              <a:gd name="connsiteY1" fmla="*/ 0 h 6858000"/>
              <a:gd name="connsiteX2" fmla="*/ 11402511 w 12192000"/>
              <a:gd name="connsiteY2" fmla="*/ 0 h 6858000"/>
              <a:gd name="connsiteX3" fmla="*/ 12192000 w 12192000"/>
              <a:gd name="connsiteY3" fmla="*/ 0 h 6858000"/>
              <a:gd name="connsiteX4" fmla="*/ 12192000 w 12192000"/>
              <a:gd name="connsiteY4" fmla="*/ 789493 h 6858000"/>
              <a:gd name="connsiteX5" fmla="*/ 12192000 w 12192000"/>
              <a:gd name="connsiteY5" fmla="*/ 816864 h 6858000"/>
              <a:gd name="connsiteX6" fmla="*/ 12192000 w 12192000"/>
              <a:gd name="connsiteY6" fmla="*/ 6041136 h 6858000"/>
              <a:gd name="connsiteX7" fmla="*/ 12192000 w 12192000"/>
              <a:gd name="connsiteY7" fmla="*/ 6068507 h 6858000"/>
              <a:gd name="connsiteX8" fmla="*/ 12192000 w 12192000"/>
              <a:gd name="connsiteY8" fmla="*/ 6858000 h 6858000"/>
              <a:gd name="connsiteX9" fmla="*/ 11402507 w 12192000"/>
              <a:gd name="connsiteY9" fmla="*/ 6858000 h 6858000"/>
              <a:gd name="connsiteX10" fmla="*/ 11387328 w 12192000"/>
              <a:gd name="connsiteY10" fmla="*/ 6858000 h 6858000"/>
              <a:gd name="connsiteX11" fmla="*/ 789493 w 12192000"/>
              <a:gd name="connsiteY11" fmla="*/ 6858000 h 6858000"/>
              <a:gd name="connsiteX12" fmla="*/ 0 w 12192000"/>
              <a:gd name="connsiteY12" fmla="*/ 6068507 h 6858000"/>
              <a:gd name="connsiteX13" fmla="*/ 0 w 12192000"/>
              <a:gd name="connsiteY13" fmla="*/ 789493 h 6858000"/>
              <a:gd name="connsiteX14" fmla="*/ 0 w 12192000"/>
              <a:gd name="connsiteY14" fmla="*/ 789491 h 6858000"/>
              <a:gd name="connsiteX15" fmla="*/ 0 w 12192000"/>
              <a:gd name="connsiteY15" fmla="*/ 0 h 6858000"/>
              <a:gd name="connsiteX16" fmla="*/ 789491 w 12192000"/>
              <a:gd name="connsiteY1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6858000">
                <a:moveTo>
                  <a:pt x="789493" y="0"/>
                </a:moveTo>
                <a:lnTo>
                  <a:pt x="11402507" y="0"/>
                </a:lnTo>
                <a:lnTo>
                  <a:pt x="11402511" y="0"/>
                </a:lnTo>
                <a:lnTo>
                  <a:pt x="12192000" y="0"/>
                </a:lnTo>
                <a:lnTo>
                  <a:pt x="12192000" y="789493"/>
                </a:lnTo>
                <a:lnTo>
                  <a:pt x="12192000" y="816864"/>
                </a:lnTo>
                <a:lnTo>
                  <a:pt x="12192000" y="6041136"/>
                </a:lnTo>
                <a:lnTo>
                  <a:pt x="12192000" y="6068507"/>
                </a:lnTo>
                <a:lnTo>
                  <a:pt x="12192000" y="6858000"/>
                </a:lnTo>
                <a:lnTo>
                  <a:pt x="11402507" y="6858000"/>
                </a:lnTo>
                <a:lnTo>
                  <a:pt x="11387328" y="6858000"/>
                </a:lnTo>
                <a:lnTo>
                  <a:pt x="789493" y="6858000"/>
                </a:lnTo>
                <a:cubicBezTo>
                  <a:pt x="353468" y="6858000"/>
                  <a:pt x="0" y="6504532"/>
                  <a:pt x="0" y="6068507"/>
                </a:cubicBezTo>
                <a:lnTo>
                  <a:pt x="0" y="789493"/>
                </a:lnTo>
                <a:lnTo>
                  <a:pt x="0" y="789491"/>
                </a:lnTo>
                <a:lnTo>
                  <a:pt x="0" y="0"/>
                </a:lnTo>
                <a:lnTo>
                  <a:pt x="789491" y="0"/>
                </a:lnTo>
                <a:close/>
              </a:path>
            </a:pathLst>
          </a:custGeom>
          <a:solidFill>
            <a:srgbClr val="C810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038E976-A4D2-5ABD-7F2F-665210C429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3525" y="6050292"/>
            <a:ext cx="762036" cy="317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659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E1EEF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7" name="Kildehenvisning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0704DEE8-238F-085D-D57E-1EC4D0686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49990EA2-F1A5-E10B-1C35-83E16753D5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0593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7162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" y="602634"/>
            <a:ext cx="3718560" cy="5309186"/>
          </a:xfrm>
        </p:spPr>
        <p:txBody>
          <a:bodyPr anchor="ctr"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360" y="602633"/>
            <a:ext cx="7250800" cy="5309186"/>
          </a:xfrm>
        </p:spPr>
        <p:txBody>
          <a:bodyPr anchor="ctr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776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">
            <a:extLst>
              <a:ext uri="{FF2B5EF4-FFF2-40B4-BE49-F238E27FC236}">
                <a16:creationId xmlns:a16="http://schemas.microsoft.com/office/drawing/2014/main" id="{206C0C0A-DB5E-CE97-C864-99FD72C9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 descr="Rediger teks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10757451" cy="411459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C075A207-05F3-E84F-6220-FD883FBA2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805EC825-849C-F05B-CD1B-2C055FD9F1A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451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007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3E9A6563-3751-A13E-F5F7-151289B93E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5097" y="-543339"/>
            <a:ext cx="11033200" cy="543339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3" name="Plassholder for innhold" descr="Rediger tesktstiler i malen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877" y="707571"/>
            <a:ext cx="10949354" cy="504897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Kildehenvisning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Sidetall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5FC9F97B-9EA1-2588-8E01-DAC1A8AD7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2C7C326F-FE70-1939-DFCC-B791E1CE49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3302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021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2D5BFD7-96BE-9BC5-99AD-F1337CDCA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A703A960-08E8-ADFC-11C7-01B6B4E62C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4511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79242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5220000" cy="4247768"/>
          </a:xfrm>
          <a:prstGeom prst="roundRect">
            <a:avLst>
              <a:gd name="adj" fmla="val 5205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50336" y="1606062"/>
            <a:ext cx="5220000" cy="4247768"/>
          </a:xfrm>
          <a:prstGeom prst="roundRect">
            <a:avLst>
              <a:gd name="adj" fmla="val 6882"/>
            </a:avLst>
          </a:prstGeom>
          <a:solidFill>
            <a:srgbClr val="F8EDDD"/>
          </a:solidFill>
        </p:spPr>
        <p:txBody>
          <a:bodyPr lIns="144000" tIns="144000" rIns="144000" bIns="144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ADE056EF-AF4E-C55C-A369-8F4F63316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641B2B16-D425-683B-96F7-03A2824265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7239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9804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33142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330336" y="1606062"/>
            <a:ext cx="3240000" cy="4247767"/>
          </a:xfrm>
        </p:spPr>
        <p:txBody>
          <a:bodyPr>
            <a:normAutofit/>
          </a:bodyPr>
          <a:lstStyle>
            <a:lvl1pPr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86C8511-5C4B-8A32-AEE4-6CA042CF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34AD257C-E1EF-C19E-7E39-8674C55A69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6489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95939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ammenligning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">
            <a:extLst>
              <a:ext uri="{FF2B5EF4-FFF2-40B4-BE49-F238E27FC236}">
                <a16:creationId xmlns:a16="http://schemas.microsoft.com/office/drawing/2014/main" id="{4DC0FE1D-5251-F8FE-CFE2-DA04D8E88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6"/>
            <a:ext cx="11034387" cy="1001294"/>
          </a:xfrm>
        </p:spPr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1" descr="Klikk for å redigere tekststiler i malen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5949" y="1606062"/>
            <a:ext cx="3420000" cy="4247767"/>
          </a:xfrm>
          <a:prstGeom prst="roundRect">
            <a:avLst>
              <a:gd name="adj" fmla="val 7157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2" descr="Klikk for å redigere tekststiler i malen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142" y="1606062"/>
            <a:ext cx="3420000" cy="4247767"/>
          </a:xfrm>
          <a:prstGeom prst="roundRect">
            <a:avLst>
              <a:gd name="adj" fmla="val 7464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innhold 3" descr="Klikk for å redigere tekststiler i malen">
            <a:extLst>
              <a:ext uri="{FF2B5EF4-FFF2-40B4-BE49-F238E27FC236}">
                <a16:creationId xmlns:a16="http://schemas.microsoft.com/office/drawing/2014/main" id="{F9184194-EB98-5626-A19E-5DA86589DBA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0336" y="1606062"/>
            <a:ext cx="3420000" cy="4247767"/>
          </a:xfrm>
          <a:prstGeom prst="roundRect">
            <a:avLst>
              <a:gd name="adj" fmla="val 7158"/>
            </a:avLst>
          </a:prstGeom>
          <a:solidFill>
            <a:srgbClr val="F8EDDD"/>
          </a:solidFill>
          <a:ln>
            <a:noFill/>
          </a:ln>
        </p:spPr>
        <p:txBody>
          <a:bodyPr lIns="108000" tIns="72000" rIns="108000" bIns="72000">
            <a:normAutofit/>
          </a:bodyPr>
          <a:lstStyle>
            <a:lvl1pPr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5" name="Sidetall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453BA910-0E5C-D231-6BB3-F5E75637F9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803327D5-6832-0711-C298-849A1F032B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676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8F805DAA-BC6A-A3ED-9481-D1119C09665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7" name="Copyright">
            <a:extLst>
              <a:ext uri="{FF2B5EF4-FFF2-40B4-BE49-F238E27FC236}">
                <a16:creationId xmlns:a16="http://schemas.microsoft.com/office/drawing/2014/main" id="{D8F9F51F-B020-6B33-79B0-5676BA9355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246965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venstre og bilde høyre"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1672438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venstre og bilde høyre">
    <p:bg>
      <p:bgPr>
        <a:solidFill>
          <a:srgbClr val="FE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991626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venstre og bilde høyre">
    <p:bg>
      <p:bgPr>
        <a:solidFill>
          <a:srgbClr val="E1EE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19234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192343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&#10;2. Velg bildet du ønsker å sette inn&#10;3. Bruk ‘bildeverktøy’ –&gt; ‘beskjær’ for å endre bildeutsnitt&#10;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111352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 venstre og bilde høyre">
    <p:bg>
      <p:bgPr>
        <a:solidFill>
          <a:srgbClr val="E6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03591D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03591D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192343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799689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kst venstre og bilde høyr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">
            <a:extLst>
              <a:ext uri="{FF2B5EF4-FFF2-40B4-BE49-F238E27FC236}">
                <a16:creationId xmlns:a16="http://schemas.microsoft.com/office/drawing/2014/main" id="{256E3A6F-E138-93A9-A699-AF0B99654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5188226" cy="1274832"/>
          </a:xfrm>
        </p:spPr>
        <p:txBody>
          <a:bodyPr/>
          <a:lstStyle>
            <a:lvl1pPr>
              <a:defRPr b="1">
                <a:solidFill>
                  <a:srgbClr val="E1EEFA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6287" y="1883228"/>
            <a:ext cx="5188225" cy="4048649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rgbClr val="E1EEFA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lassholder for bilde" descr="1. Klikk på ikonet over2. Velg bildet du ønsker å sette inn3. Bruk ‘bildeverktøy’ –&gt; ‘beskjær’ for å endre bildeutsnittHer kan du velge utsnitt ved å dra i de hvite kulene i hjørnet. (Hold Shift inne for å bevare forholdet mellom sidene.)&#10;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0093" y="-12357"/>
            <a:ext cx="5907014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07014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5904402" y="0"/>
                </a:lnTo>
                <a:cubicBezTo>
                  <a:pt x="5906336" y="2117535"/>
                  <a:pt x="5909158" y="4045764"/>
                  <a:pt x="5904402" y="5914943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</p:spPr>
        <p:txBody>
          <a:bodyPr anchor="b">
            <a:normAutofit/>
          </a:bodyPr>
          <a:lstStyle>
            <a:lvl1pPr>
              <a:defRPr sz="1800">
                <a:solidFill>
                  <a:srgbClr val="E1EEFA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Klikk på ikonet over</a:t>
            </a:r>
            <a:br>
              <a:rPr lang="nb-NO" noProof="0" dirty="0"/>
            </a:br>
            <a:r>
              <a:rPr lang="nb-NO" noProof="0" dirty="0"/>
              <a:t>2. Velg bildet du ønsker å sette inn</a:t>
            </a:r>
            <a:br>
              <a:rPr lang="nb-NO" noProof="0" dirty="0"/>
            </a:br>
            <a:r>
              <a:rPr lang="nb-NO" noProof="0" dirty="0"/>
              <a:t>3. Bruk ‘bildeverktøy’ –&gt; ‘beskjær’ for å endre bildeutsnitt</a:t>
            </a:r>
            <a:br>
              <a:rPr lang="nb-NO" noProof="0" dirty="0"/>
            </a:br>
            <a:r>
              <a:rPr lang="nb-NO" noProof="0" dirty="0"/>
              <a:t>Her kan du velge utsnitt ved å dra i de hvite kulene i hjørnet. </a:t>
            </a:r>
            <a:br>
              <a:rPr lang="nb-NO" noProof="0" dirty="0"/>
            </a:br>
            <a:r>
              <a:rPr lang="nb-NO" noProof="0" dirty="0"/>
              <a:t>(Hold </a:t>
            </a:r>
            <a:r>
              <a:rPr lang="nb-NO" noProof="0" dirty="0" err="1"/>
              <a:t>Shift</a:t>
            </a:r>
            <a:r>
              <a:rPr lang="nb-NO" noProof="0" dirty="0"/>
              <a:t> inne for å bevare forholdet mellom sidene.)</a:t>
            </a:r>
          </a:p>
        </p:txBody>
      </p:sp>
      <p:sp>
        <p:nvSpPr>
          <p:cNvPr id="9" name="Copyright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80931" y="6184371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5DBDA77-53D6-23FF-D976-8902B11EF5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7957CBFD-64CF-B674-6158-620852DB74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899189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" descr="1. plasser et bilde i rammen&#10;2. plasser lengst bak&#10;">
            <a:extLst>
              <a:ext uri="{FF2B5EF4-FFF2-40B4-BE49-F238E27FC236}">
                <a16:creationId xmlns:a16="http://schemas.microsoft.com/office/drawing/2014/main" id="{D0663D45-2C04-0FDD-283E-FDC44889245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88513" y="0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13155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bg>
      <p:bgPr>
        <a:solidFill>
          <a:srgbClr val="C81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pic>
        <p:nvPicPr>
          <p:cNvPr id="4" name="Logo">
            <a:extLst>
              <a:ext uri="{FF2B5EF4-FFF2-40B4-BE49-F238E27FC236}">
                <a16:creationId xmlns:a16="http://schemas.microsoft.com/office/drawing/2014/main" id="{28FA0B4F-4508-DBF9-117A-B7F4ABDE3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13" y="6295060"/>
            <a:ext cx="759600" cy="317514"/>
          </a:xfrm>
          <a:prstGeom prst="rect">
            <a:avLst/>
          </a:prstGeom>
        </p:spPr>
      </p:pic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9010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ullskjermbilde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bilde" descr="1. plasser et bilde i rammen&#10;2. plasser lengst bak">
            <a:extLst>
              <a:ext uri="{FF2B5EF4-FFF2-40B4-BE49-F238E27FC236}">
                <a16:creationId xmlns:a16="http://schemas.microsoft.com/office/drawing/2014/main" id="{1CDEA8C2-4F2A-C228-9C43-1973F2447ED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00870" y="-24714"/>
            <a:ext cx="11932849" cy="5931877"/>
          </a:xfrm>
          <a:custGeom>
            <a:avLst/>
            <a:gdLst>
              <a:gd name="connsiteX0" fmla="*/ 0 w 5910262"/>
              <a:gd name="connsiteY0" fmla="*/ 985063 h 5931877"/>
              <a:gd name="connsiteX1" fmla="*/ 985063 w 5910262"/>
              <a:gd name="connsiteY1" fmla="*/ 0 h 5931877"/>
              <a:gd name="connsiteX2" fmla="*/ 4925199 w 5910262"/>
              <a:gd name="connsiteY2" fmla="*/ 0 h 5931877"/>
              <a:gd name="connsiteX3" fmla="*/ 5910262 w 5910262"/>
              <a:gd name="connsiteY3" fmla="*/ 985063 h 5931877"/>
              <a:gd name="connsiteX4" fmla="*/ 5910262 w 5910262"/>
              <a:gd name="connsiteY4" fmla="*/ 4946814 h 5931877"/>
              <a:gd name="connsiteX5" fmla="*/ 4925199 w 5910262"/>
              <a:gd name="connsiteY5" fmla="*/ 5931877 h 5931877"/>
              <a:gd name="connsiteX6" fmla="*/ 985063 w 5910262"/>
              <a:gd name="connsiteY6" fmla="*/ 5931877 h 5931877"/>
              <a:gd name="connsiteX7" fmla="*/ 0 w 5910262"/>
              <a:gd name="connsiteY7" fmla="*/ 4946814 h 5931877"/>
              <a:gd name="connsiteX8" fmla="*/ 0 w 5910262"/>
              <a:gd name="connsiteY8" fmla="*/ 985063 h 5931877"/>
              <a:gd name="connsiteX0" fmla="*/ 252218 w 6162480"/>
              <a:gd name="connsiteY0" fmla="*/ 985063 h 5931877"/>
              <a:gd name="connsiteX1" fmla="*/ 238215 w 6162480"/>
              <a:gd name="connsiteY1" fmla="*/ 16933 h 5931877"/>
              <a:gd name="connsiteX2" fmla="*/ 5177417 w 6162480"/>
              <a:gd name="connsiteY2" fmla="*/ 0 h 5931877"/>
              <a:gd name="connsiteX3" fmla="*/ 6162480 w 6162480"/>
              <a:gd name="connsiteY3" fmla="*/ 985063 h 5931877"/>
              <a:gd name="connsiteX4" fmla="*/ 6162480 w 6162480"/>
              <a:gd name="connsiteY4" fmla="*/ 4946814 h 5931877"/>
              <a:gd name="connsiteX5" fmla="*/ 5177417 w 6162480"/>
              <a:gd name="connsiteY5" fmla="*/ 5931877 h 5931877"/>
              <a:gd name="connsiteX6" fmla="*/ 1237281 w 6162480"/>
              <a:gd name="connsiteY6" fmla="*/ 5931877 h 5931877"/>
              <a:gd name="connsiteX7" fmla="*/ 252218 w 6162480"/>
              <a:gd name="connsiteY7" fmla="*/ 4946814 h 5931877"/>
              <a:gd name="connsiteX8" fmla="*/ 252218 w 6162480"/>
              <a:gd name="connsiteY8" fmla="*/ 985063 h 5931877"/>
              <a:gd name="connsiteX0" fmla="*/ 14003 w 5924265"/>
              <a:gd name="connsiteY0" fmla="*/ 4946814 h 5931877"/>
              <a:gd name="connsiteX1" fmla="*/ 0 w 5924265"/>
              <a:gd name="connsiteY1" fmla="*/ 16933 h 5931877"/>
              <a:gd name="connsiteX2" fmla="*/ 4939202 w 5924265"/>
              <a:gd name="connsiteY2" fmla="*/ 0 h 5931877"/>
              <a:gd name="connsiteX3" fmla="*/ 5924265 w 5924265"/>
              <a:gd name="connsiteY3" fmla="*/ 985063 h 5931877"/>
              <a:gd name="connsiteX4" fmla="*/ 5924265 w 5924265"/>
              <a:gd name="connsiteY4" fmla="*/ 4946814 h 5931877"/>
              <a:gd name="connsiteX5" fmla="*/ 4939202 w 5924265"/>
              <a:gd name="connsiteY5" fmla="*/ 5931877 h 5931877"/>
              <a:gd name="connsiteX6" fmla="*/ 999066 w 5924265"/>
              <a:gd name="connsiteY6" fmla="*/ 5931877 h 5931877"/>
              <a:gd name="connsiteX7" fmla="*/ 14003 w 5924265"/>
              <a:gd name="connsiteY7" fmla="*/ 4946814 h 5931877"/>
              <a:gd name="connsiteX0" fmla="*/ 14003 w 6151454"/>
              <a:gd name="connsiteY0" fmla="*/ 4946814 h 5931877"/>
              <a:gd name="connsiteX1" fmla="*/ 0 w 6151454"/>
              <a:gd name="connsiteY1" fmla="*/ 16933 h 5931877"/>
              <a:gd name="connsiteX2" fmla="*/ 5904402 w 6151454"/>
              <a:gd name="connsiteY2" fmla="*/ 0 h 5931877"/>
              <a:gd name="connsiteX3" fmla="*/ 5924265 w 6151454"/>
              <a:gd name="connsiteY3" fmla="*/ 985063 h 5931877"/>
              <a:gd name="connsiteX4" fmla="*/ 5924265 w 6151454"/>
              <a:gd name="connsiteY4" fmla="*/ 4946814 h 5931877"/>
              <a:gd name="connsiteX5" fmla="*/ 4939202 w 6151454"/>
              <a:gd name="connsiteY5" fmla="*/ 5931877 h 5931877"/>
              <a:gd name="connsiteX6" fmla="*/ 999066 w 6151454"/>
              <a:gd name="connsiteY6" fmla="*/ 5931877 h 5931877"/>
              <a:gd name="connsiteX7" fmla="*/ 14003 w 6151454"/>
              <a:gd name="connsiteY7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4939202 w 6387200"/>
              <a:gd name="connsiteY4" fmla="*/ 5931877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387200"/>
              <a:gd name="connsiteY0" fmla="*/ 4946814 h 5931877"/>
              <a:gd name="connsiteX1" fmla="*/ 0 w 6387200"/>
              <a:gd name="connsiteY1" fmla="*/ 16933 h 5931877"/>
              <a:gd name="connsiteX2" fmla="*/ 5904402 w 6387200"/>
              <a:gd name="connsiteY2" fmla="*/ 0 h 5931877"/>
              <a:gd name="connsiteX3" fmla="*/ 5924265 w 6387200"/>
              <a:gd name="connsiteY3" fmla="*/ 4946814 h 5931877"/>
              <a:gd name="connsiteX4" fmla="*/ 5904402 w 6387200"/>
              <a:gd name="connsiteY4" fmla="*/ 5914943 h 5931877"/>
              <a:gd name="connsiteX5" fmla="*/ 999066 w 6387200"/>
              <a:gd name="connsiteY5" fmla="*/ 5931877 h 5931877"/>
              <a:gd name="connsiteX6" fmla="*/ 14003 w 6387200"/>
              <a:gd name="connsiteY6" fmla="*/ 4946814 h 5931877"/>
              <a:gd name="connsiteX0" fmla="*/ 14003 w 6581447"/>
              <a:gd name="connsiteY0" fmla="*/ 4946814 h 5931877"/>
              <a:gd name="connsiteX1" fmla="*/ 0 w 6581447"/>
              <a:gd name="connsiteY1" fmla="*/ 16933 h 5931877"/>
              <a:gd name="connsiteX2" fmla="*/ 5904402 w 6581447"/>
              <a:gd name="connsiteY2" fmla="*/ 0 h 5931877"/>
              <a:gd name="connsiteX3" fmla="*/ 5904402 w 6581447"/>
              <a:gd name="connsiteY3" fmla="*/ 5914943 h 5931877"/>
              <a:gd name="connsiteX4" fmla="*/ 999066 w 6581447"/>
              <a:gd name="connsiteY4" fmla="*/ 5931877 h 5931877"/>
              <a:gd name="connsiteX5" fmla="*/ 14003 w 6581447"/>
              <a:gd name="connsiteY5" fmla="*/ 4946814 h 5931877"/>
              <a:gd name="connsiteX0" fmla="*/ 14003 w 6342823"/>
              <a:gd name="connsiteY0" fmla="*/ 4946814 h 5931877"/>
              <a:gd name="connsiteX1" fmla="*/ 0 w 6342823"/>
              <a:gd name="connsiteY1" fmla="*/ 16933 h 5931877"/>
              <a:gd name="connsiteX2" fmla="*/ 5904402 w 6342823"/>
              <a:gd name="connsiteY2" fmla="*/ 0 h 5931877"/>
              <a:gd name="connsiteX3" fmla="*/ 5904402 w 6342823"/>
              <a:gd name="connsiteY3" fmla="*/ 5914943 h 5931877"/>
              <a:gd name="connsiteX4" fmla="*/ 999066 w 6342823"/>
              <a:gd name="connsiteY4" fmla="*/ 5931877 h 5931877"/>
              <a:gd name="connsiteX5" fmla="*/ 14003 w 6342823"/>
              <a:gd name="connsiteY5" fmla="*/ 4946814 h 5931877"/>
              <a:gd name="connsiteX0" fmla="*/ 14003 w 5907014"/>
              <a:gd name="connsiteY0" fmla="*/ 4946814 h 5931877"/>
              <a:gd name="connsiteX1" fmla="*/ 0 w 5907014"/>
              <a:gd name="connsiteY1" fmla="*/ 16933 h 5931877"/>
              <a:gd name="connsiteX2" fmla="*/ 5904402 w 5907014"/>
              <a:gd name="connsiteY2" fmla="*/ 0 h 5931877"/>
              <a:gd name="connsiteX3" fmla="*/ 5904402 w 5907014"/>
              <a:gd name="connsiteY3" fmla="*/ 5914943 h 5931877"/>
              <a:gd name="connsiteX4" fmla="*/ 999066 w 5907014"/>
              <a:gd name="connsiteY4" fmla="*/ 5931877 h 5931877"/>
              <a:gd name="connsiteX5" fmla="*/ 14003 w 5907014"/>
              <a:gd name="connsiteY5" fmla="*/ 4946814 h 5931877"/>
              <a:gd name="connsiteX0" fmla="*/ 14003 w 11932669"/>
              <a:gd name="connsiteY0" fmla="*/ 4946814 h 5931877"/>
              <a:gd name="connsiteX1" fmla="*/ 0 w 11932669"/>
              <a:gd name="connsiteY1" fmla="*/ 16933 h 5931877"/>
              <a:gd name="connsiteX2" fmla="*/ 11932669 w 11932669"/>
              <a:gd name="connsiteY2" fmla="*/ 0 h 5931877"/>
              <a:gd name="connsiteX3" fmla="*/ 5904402 w 11932669"/>
              <a:gd name="connsiteY3" fmla="*/ 5914943 h 5931877"/>
              <a:gd name="connsiteX4" fmla="*/ 999066 w 11932669"/>
              <a:gd name="connsiteY4" fmla="*/ 5931877 h 5931877"/>
              <a:gd name="connsiteX5" fmla="*/ 14003 w 11932669"/>
              <a:gd name="connsiteY5" fmla="*/ 4946814 h 5931877"/>
              <a:gd name="connsiteX0" fmla="*/ 14003 w 11932849"/>
              <a:gd name="connsiteY0" fmla="*/ 4946814 h 5931877"/>
              <a:gd name="connsiteX1" fmla="*/ 0 w 11932849"/>
              <a:gd name="connsiteY1" fmla="*/ 16933 h 5931877"/>
              <a:gd name="connsiteX2" fmla="*/ 11932669 w 11932849"/>
              <a:gd name="connsiteY2" fmla="*/ 0 h 5931877"/>
              <a:gd name="connsiteX3" fmla="*/ 11915736 w 11932849"/>
              <a:gd name="connsiteY3" fmla="*/ 5898010 h 5931877"/>
              <a:gd name="connsiteX4" fmla="*/ 999066 w 11932849"/>
              <a:gd name="connsiteY4" fmla="*/ 5931877 h 5931877"/>
              <a:gd name="connsiteX5" fmla="*/ 14003 w 11932849"/>
              <a:gd name="connsiteY5" fmla="*/ 4946814 h 593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932849" h="5931877">
                <a:moveTo>
                  <a:pt x="14003" y="4946814"/>
                </a:moveTo>
                <a:cubicBezTo>
                  <a:pt x="9335" y="3303520"/>
                  <a:pt x="4668" y="1660227"/>
                  <a:pt x="0" y="16933"/>
                </a:cubicBezTo>
                <a:lnTo>
                  <a:pt x="11932669" y="0"/>
                </a:lnTo>
                <a:cubicBezTo>
                  <a:pt x="11934603" y="2117535"/>
                  <a:pt x="11920492" y="4028831"/>
                  <a:pt x="11915736" y="5898010"/>
                </a:cubicBezTo>
                <a:lnTo>
                  <a:pt x="999066" y="5931877"/>
                </a:lnTo>
                <a:cubicBezTo>
                  <a:pt x="455031" y="5931877"/>
                  <a:pt x="14003" y="5490849"/>
                  <a:pt x="14003" y="4946814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b">
            <a:normAutofit/>
          </a:bodyPr>
          <a:lstStyle>
            <a:lvl1pPr algn="r">
              <a:defRPr sz="18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1. plasser et bilde i rammen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 dirty="0"/>
              <a:t>2. plasser lengst bak</a:t>
            </a:r>
          </a:p>
        </p:txBody>
      </p:sp>
      <p:sp>
        <p:nvSpPr>
          <p:cNvPr id="2" name="Tittel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1063"/>
            <a:ext cx="10515600" cy="1325563"/>
          </a:xfrm>
        </p:spPr>
        <p:txBody>
          <a:bodyPr anchor="t">
            <a:normAutofit/>
          </a:bodyPr>
          <a:lstStyle>
            <a:lvl1pPr>
              <a:defRPr sz="4800">
                <a:solidFill>
                  <a:srgbClr val="000000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8" name="Kildehenvisning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9E72292-40E6-5E3E-2108-FFE732B95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64623688-EEF3-8938-02BF-DC144AD77C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45088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C8102E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82187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navn"/>
          <p:cNvSpPr>
            <a:spLocks noGrp="1"/>
          </p:cNvSpPr>
          <p:nvPr>
            <p:ph type="title" hasCustomPrompt="1"/>
          </p:nvPr>
        </p:nvSpPr>
        <p:spPr>
          <a:xfrm>
            <a:off x="527214" y="1300493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E1EEFA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ilknyttning"/>
          <p:cNvSpPr>
            <a:spLocks noGrp="1"/>
          </p:cNvSpPr>
          <p:nvPr>
            <p:ph type="body" sz="quarter" idx="10" hasCustomPrompt="1"/>
          </p:nvPr>
        </p:nvSpPr>
        <p:spPr>
          <a:xfrm>
            <a:off x="526653" y="800834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20" name="Plassholder for tittel"/>
          <p:cNvSpPr>
            <a:spLocks noGrp="1"/>
          </p:cNvSpPr>
          <p:nvPr>
            <p:ph type="body" sz="quarter" idx="13" hasCustomPrompt="1"/>
          </p:nvPr>
        </p:nvSpPr>
        <p:spPr>
          <a:xfrm>
            <a:off x="526651" y="2794829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E1EEFA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19" name="Plassholder for beskrivelse"/>
          <p:cNvSpPr>
            <a:spLocks noGrp="1"/>
          </p:cNvSpPr>
          <p:nvPr>
            <p:ph type="body" sz="quarter" idx="12" hasCustomPrompt="1"/>
          </p:nvPr>
        </p:nvSpPr>
        <p:spPr>
          <a:xfrm>
            <a:off x="530742" y="3352881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5" name="Plassholder for profilbilde" descr="Plasser et bilde i rammen&#10;"/>
          <p:cNvSpPr>
            <a:spLocks noGrp="1"/>
          </p:cNvSpPr>
          <p:nvPr>
            <p:ph type="pic" sz="quarter" idx="11" hasCustomPrompt="1"/>
          </p:nvPr>
        </p:nvSpPr>
        <p:spPr>
          <a:xfrm>
            <a:off x="8932712" y="800834"/>
            <a:ext cx="3263857" cy="4075966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r>
              <a:rPr lang="nb-NO" dirty="0"/>
              <a:t>Dra inn bilde her</a:t>
            </a:r>
          </a:p>
        </p:txBody>
      </p:sp>
      <p:sp>
        <p:nvSpPr>
          <p:cNvPr id="10" name="Kildehenvisning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4" name="Sidetall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028826F-8A88-BB69-AA2E-7C39B4990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2AB7A70A-87BB-61CE-A32C-A4E26A4469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8278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3637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bg>
      <p:bgPr>
        <a:solidFill>
          <a:srgbClr val="13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 dirty="0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rgbClr val="E1EEFA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 dirty="0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E1EEFA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68DE8B63-A392-BF37-B493-3F99C6927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00416" y="6184371"/>
            <a:ext cx="1189973" cy="504528"/>
          </a:xfrm>
          <a:prstGeom prst="rect">
            <a:avLst/>
          </a:prstGeom>
          <a:solidFill>
            <a:srgbClr val="131E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0EA54266-D335-7833-B507-2AF7C5F29E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38393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3044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2333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710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5436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430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1784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4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3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592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777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2172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559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57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11033200" cy="10842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Innholdstekst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948" y="1825625"/>
            <a:ext cx="11023005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Klikk for å redigere tekststiler i malen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44610EF5-6322-3F6A-715D-E25DDCD4C8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311" y="6294683"/>
            <a:ext cx="760475" cy="317879"/>
          </a:xfrm>
          <a:prstGeom prst="rect">
            <a:avLst/>
          </a:prstGeom>
        </p:spPr>
      </p:pic>
      <p:sp>
        <p:nvSpPr>
          <p:cNvPr id="4" name="Sidetall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A347818B-B663-2794-0363-48E3436E7B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295876" y="6294682"/>
            <a:ext cx="762910" cy="317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3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49" r:id="rId3"/>
    <p:sldLayoutId id="2147483663" r:id="rId4"/>
    <p:sldLayoutId id="2147483743" r:id="rId5"/>
    <p:sldLayoutId id="2147483719" r:id="rId6"/>
    <p:sldLayoutId id="2147483746" r:id="rId7"/>
    <p:sldLayoutId id="2147483742" r:id="rId8"/>
    <p:sldLayoutId id="2147483720" r:id="rId9"/>
    <p:sldLayoutId id="2147483741" r:id="rId10"/>
    <p:sldLayoutId id="2147483721" r:id="rId11"/>
    <p:sldLayoutId id="2147483740" r:id="rId12"/>
    <p:sldLayoutId id="2147483734" r:id="rId13"/>
    <p:sldLayoutId id="2147483739" r:id="rId14"/>
    <p:sldLayoutId id="2147483727" r:id="rId15"/>
    <p:sldLayoutId id="2147483738" r:id="rId16"/>
    <p:sldLayoutId id="2147483733" r:id="rId17"/>
    <p:sldLayoutId id="2147483737" r:id="rId18"/>
    <p:sldLayoutId id="2147483722" r:id="rId19"/>
    <p:sldLayoutId id="2147483729" r:id="rId20"/>
    <p:sldLayoutId id="2147483730" r:id="rId21"/>
    <p:sldLayoutId id="2147483731" r:id="rId22"/>
    <p:sldLayoutId id="2147483732" r:id="rId23"/>
    <p:sldLayoutId id="2147483735" r:id="rId24"/>
    <p:sldLayoutId id="2147483724" r:id="rId25"/>
    <p:sldLayoutId id="2147483728" r:id="rId26"/>
    <p:sldLayoutId id="2147483736" r:id="rId27"/>
    <p:sldLayoutId id="2147483725" r:id="rId28"/>
    <p:sldLayoutId id="2147483744" r:id="rId29"/>
    <p:sldLayoutId id="2147483726" r:id="rId30"/>
    <p:sldLayoutId id="2147483745" r:id="rId3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C8102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97538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admissions@uia.n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.xml"/><Relationship Id="rId6" Type="http://schemas.microsoft.com/office/2007/relationships/hdphoto" Target="../media/hdphoto2.wdp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DEE0718-C171-0DEE-B2B7-5A58AF26B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495177"/>
              </p:ext>
            </p:extLst>
          </p:nvPr>
        </p:nvGraphicFramePr>
        <p:xfrm>
          <a:off x="606425" y="1854494"/>
          <a:ext cx="10756900" cy="2184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Bilde 9" descr="Et bilde som inneholder Menneskeansikt, person, klær, smil&#10;&#10;KI-generert innhold kan være feil.">
            <a:extLst>
              <a:ext uri="{FF2B5EF4-FFF2-40B4-BE49-F238E27FC236}">
                <a16:creationId xmlns:a16="http://schemas.microsoft.com/office/drawing/2014/main" id="{37CCA82F-9A7F-C1E9-BBB1-B9BA0EB1BFE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63670" y="3263900"/>
            <a:ext cx="6523330" cy="35941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35949" y="310243"/>
            <a:ext cx="11033200" cy="1454672"/>
          </a:xfrm>
        </p:spPr>
        <p:txBody>
          <a:bodyPr>
            <a:normAutofit/>
          </a:bodyPr>
          <a:lstStyle/>
          <a:p>
            <a:r>
              <a:rPr lang="nb-NO" sz="4000" dirty="0" err="1">
                <a:solidFill>
                  <a:srgbClr val="D2002B"/>
                </a:solidFill>
              </a:rPr>
              <a:t>Welcome</a:t>
            </a:r>
            <a:r>
              <a:rPr lang="nb-NO" sz="4000" dirty="0">
                <a:solidFill>
                  <a:srgbClr val="D2002B"/>
                </a:solidFill>
              </a:rPr>
              <a:t>!</a:t>
            </a:r>
            <a:br>
              <a:rPr lang="nb-NO" sz="4000" dirty="0">
                <a:solidFill>
                  <a:schemeClr val="tx1"/>
                </a:solidFill>
              </a:rPr>
            </a:br>
            <a:r>
              <a:rPr lang="nb-NO" sz="4000" b="0" dirty="0" err="1">
                <a:solidFill>
                  <a:schemeClr val="tx1"/>
                </a:solidFill>
              </a:rPr>
              <a:t>Introductory</a:t>
            </a:r>
            <a:r>
              <a:rPr lang="nb-NO" sz="4000" b="0" dirty="0">
                <a:solidFill>
                  <a:schemeClr val="tx1"/>
                </a:solidFill>
              </a:rPr>
              <a:t> </a:t>
            </a:r>
            <a:r>
              <a:rPr lang="nb-NO" sz="4000" b="0" dirty="0" err="1">
                <a:solidFill>
                  <a:schemeClr val="tx1"/>
                </a:solidFill>
              </a:rPr>
              <a:t>meeting</a:t>
            </a:r>
            <a:r>
              <a:rPr lang="nb-NO" sz="4000" b="0" dirty="0">
                <a:solidFill>
                  <a:schemeClr val="tx1"/>
                </a:solidFill>
              </a:rPr>
              <a:t> &lt;</a:t>
            </a:r>
            <a:r>
              <a:rPr lang="nb-NO" sz="4000" b="0" dirty="0" err="1">
                <a:solidFill>
                  <a:schemeClr val="tx1"/>
                </a:solidFill>
              </a:rPr>
              <a:t>course</a:t>
            </a:r>
            <a:r>
              <a:rPr lang="nb-NO" sz="4000" b="0" dirty="0">
                <a:solidFill>
                  <a:schemeClr val="tx1"/>
                </a:solidFill>
              </a:rPr>
              <a:t>&gt;</a:t>
            </a:r>
            <a:endParaRPr lang="nb-NO" sz="4000" b="0" dirty="0">
              <a:solidFill>
                <a:srgbClr val="000000"/>
              </a:solidFill>
            </a:endParaRP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2EEC0AF2-EED6-4BD8-80C2-0E814676C62C}"/>
              </a:ext>
            </a:extLst>
          </p:cNvPr>
          <p:cNvSpPr txBox="1">
            <a:spLocks/>
          </p:cNvSpPr>
          <p:nvPr/>
        </p:nvSpPr>
        <p:spPr>
          <a:xfrm>
            <a:off x="10820400" y="226107"/>
            <a:ext cx="1145753" cy="108882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nb-NO" sz="19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Semester start</a:t>
            </a:r>
            <a:br>
              <a:rPr lang="nb-NO" sz="3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3400" dirty="0">
                <a:latin typeface="Arial" panose="020B0604020202020204" pitchFamily="34" charset="0"/>
                <a:cs typeface="Arial" panose="020B0604020202020204" pitchFamily="34" charset="0"/>
              </a:rPr>
              <a:t>10 Aug.</a:t>
            </a:r>
            <a:br>
              <a:rPr lang="nb-NO" sz="3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600" spc="300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49334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C94122-C89B-9CB0-2250-B8518981B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Student life is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shared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292BB1-EA36-482B-210E-055E9C9D0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Turn to </a:t>
            </a:r>
            <a:r>
              <a:rPr lang="nb-NO" dirty="0" err="1"/>
              <a:t>someone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don’t</a:t>
            </a:r>
            <a:r>
              <a:rPr lang="nb-NO" dirty="0"/>
              <a:t> </a:t>
            </a:r>
            <a:r>
              <a:rPr lang="nb-NO" dirty="0" err="1"/>
              <a:t>know</a:t>
            </a:r>
            <a:r>
              <a:rPr lang="nb-NO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/>
              <a:t>Introduce </a:t>
            </a:r>
            <a:r>
              <a:rPr lang="nb-NO" dirty="0" err="1"/>
              <a:t>yourself</a:t>
            </a:r>
            <a:r>
              <a:rPr lang="nb-NO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What’s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name</a:t>
            </a:r>
            <a:r>
              <a:rPr lang="nb-NO" dirty="0"/>
              <a:t>, or </a:t>
            </a: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prefer</a:t>
            </a:r>
            <a:r>
              <a:rPr lang="nb-NO" dirty="0"/>
              <a:t> to be </a:t>
            </a:r>
            <a:r>
              <a:rPr lang="nb-NO" dirty="0" err="1"/>
              <a:t>called</a:t>
            </a:r>
            <a:r>
              <a:rPr lang="nb-NO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from?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did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choose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particular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like to do in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free</a:t>
            </a:r>
            <a:r>
              <a:rPr lang="nb-NO" dirty="0"/>
              <a:t> time?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err="1"/>
              <a:t>What</a:t>
            </a:r>
            <a:r>
              <a:rPr lang="nb-NO" dirty="0"/>
              <a:t> do </a:t>
            </a:r>
            <a:r>
              <a:rPr lang="nb-NO" dirty="0" err="1"/>
              <a:t>you</a:t>
            </a:r>
            <a:r>
              <a:rPr lang="nb-NO" dirty="0"/>
              <a:t> hope to </a:t>
            </a:r>
            <a:r>
              <a:rPr lang="nb-NO" dirty="0" err="1"/>
              <a:t>get</a:t>
            </a:r>
            <a:r>
              <a:rPr lang="nb-NO" dirty="0"/>
              <a:t> </a:t>
            </a:r>
            <a:r>
              <a:rPr lang="nb-NO" dirty="0" err="1"/>
              <a:t>out</a:t>
            </a:r>
            <a:r>
              <a:rPr lang="nb-NO" dirty="0"/>
              <a:t> of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year</a:t>
            </a:r>
            <a:r>
              <a:rPr lang="nb-NO" dirty="0"/>
              <a:t>?</a:t>
            </a:r>
          </a:p>
          <a:p>
            <a:endParaRPr lang="nb-NO" dirty="0"/>
          </a:p>
          <a:p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connections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important</a:t>
            </a:r>
            <a:r>
              <a:rPr lang="nb-NO" dirty="0"/>
              <a:t> for </a:t>
            </a:r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success</a:t>
            </a:r>
            <a:r>
              <a:rPr lang="nb-NO" dirty="0"/>
              <a:t>. </a:t>
            </a:r>
            <a:r>
              <a:rPr lang="nb-NO" dirty="0" err="1"/>
              <a:t>Take</a:t>
            </a:r>
            <a:r>
              <a:rPr lang="nb-NO" dirty="0"/>
              <a:t> time to </a:t>
            </a:r>
            <a:r>
              <a:rPr lang="nb-NO" dirty="0" err="1"/>
              <a:t>build</a:t>
            </a:r>
            <a:r>
              <a:rPr lang="nb-NO" dirty="0"/>
              <a:t> </a:t>
            </a:r>
            <a:r>
              <a:rPr lang="nb-NO" dirty="0" err="1"/>
              <a:t>them</a:t>
            </a:r>
            <a:r>
              <a:rPr lang="nb-NO" dirty="0"/>
              <a:t>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E274430-D1D1-E997-11C1-F9AF1F2EE9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8853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Practical</a:t>
            </a:r>
            <a:r>
              <a:rPr lang="nb-NO" dirty="0"/>
              <a:t> info</a:t>
            </a:r>
          </a:p>
        </p:txBody>
      </p:sp>
      <p:sp>
        <p:nvSpPr>
          <p:cNvPr id="6" name="Undertittel 5">
            <a:extLst>
              <a:ext uri="{FF2B5EF4-FFF2-40B4-BE49-F238E27FC236}">
                <a16:creationId xmlns:a16="http://schemas.microsoft.com/office/drawing/2014/main" id="{97CD5033-0AFF-3907-D8EB-5E53779DC1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C72DFA24-1FAE-4E76-8134-360A696A88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749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Registration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solidFill>
                  <a:srgbClr val="212B52"/>
                </a:solidFill>
              </a:rPr>
              <a:t>You must </a:t>
            </a:r>
            <a:r>
              <a:rPr lang="nb-NO" dirty="0" err="1">
                <a:solidFill>
                  <a:srgbClr val="212B52"/>
                </a:solidFill>
              </a:rPr>
              <a:t>both</a:t>
            </a:r>
            <a:br>
              <a:rPr lang="nb-NO" dirty="0">
                <a:solidFill>
                  <a:srgbClr val="212B52"/>
                </a:solidFill>
              </a:rPr>
            </a:br>
            <a:r>
              <a:rPr lang="nb-NO" dirty="0">
                <a:solidFill>
                  <a:srgbClr val="212B52"/>
                </a:solidFill>
              </a:rPr>
              <a:t>(1) register </a:t>
            </a:r>
            <a:r>
              <a:rPr lang="nb-NO" dirty="0" err="1">
                <a:solidFill>
                  <a:srgbClr val="212B52"/>
                </a:solidFill>
              </a:rPr>
              <a:t>your</a:t>
            </a:r>
            <a:r>
              <a:rPr lang="nb-NO" dirty="0">
                <a:solidFill>
                  <a:srgbClr val="212B52"/>
                </a:solidFill>
              </a:rPr>
              <a:t> </a:t>
            </a:r>
            <a:r>
              <a:rPr lang="nb-NO" dirty="0" err="1">
                <a:solidFill>
                  <a:srgbClr val="212B52"/>
                </a:solidFill>
              </a:rPr>
              <a:t>attendance</a:t>
            </a:r>
            <a:r>
              <a:rPr lang="nb-NO" dirty="0">
                <a:solidFill>
                  <a:srgbClr val="212B52"/>
                </a:solidFill>
              </a:rPr>
              <a:t> </a:t>
            </a:r>
            <a:r>
              <a:rPr lang="nb-NO" dirty="0" err="1">
                <a:solidFill>
                  <a:srgbClr val="212B52"/>
                </a:solidFill>
              </a:rPr>
              <a:t>today</a:t>
            </a:r>
            <a:r>
              <a:rPr lang="nb-NO" dirty="0">
                <a:solidFill>
                  <a:srgbClr val="212B52"/>
                </a:solidFill>
              </a:rPr>
              <a:t>, and</a:t>
            </a:r>
            <a:br>
              <a:rPr lang="nb-NO" dirty="0">
                <a:solidFill>
                  <a:srgbClr val="212B52"/>
                </a:solidFill>
              </a:rPr>
            </a:br>
            <a:r>
              <a:rPr lang="nb-NO" dirty="0">
                <a:solidFill>
                  <a:srgbClr val="212B52"/>
                </a:solidFill>
              </a:rPr>
              <a:t>(2) register </a:t>
            </a:r>
            <a:r>
              <a:rPr lang="nb-NO" dirty="0" err="1">
                <a:solidFill>
                  <a:srgbClr val="212B52"/>
                </a:solidFill>
              </a:rPr>
              <a:t>formally</a:t>
            </a:r>
            <a:r>
              <a:rPr lang="nb-NO" dirty="0">
                <a:solidFill>
                  <a:srgbClr val="212B52"/>
                </a:solidFill>
              </a:rPr>
              <a:t> as a student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5EA53D2-5D3C-6583-FE60-7164BF26DA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5512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AD8F50-1A8F-4668-B4F9-EF473F8D5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1. </a:t>
            </a:r>
            <a:r>
              <a:rPr lang="nb-NO" dirty="0" err="1"/>
              <a:t>Registration</a:t>
            </a:r>
            <a:r>
              <a:rPr lang="nb-NO" dirty="0"/>
              <a:t> of </a:t>
            </a:r>
            <a:r>
              <a:rPr lang="nb-NO" dirty="0" err="1"/>
              <a:t>attendance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65B8FA-23A1-45C4-A30F-CC55675C7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b="1" dirty="0" err="1"/>
              <a:t>Follow</a:t>
            </a:r>
            <a:r>
              <a:rPr lang="nb-NO" b="1" dirty="0"/>
              <a:t> </a:t>
            </a:r>
            <a:r>
              <a:rPr lang="nb-NO" b="1" dirty="0" err="1"/>
              <a:t>the</a:t>
            </a:r>
            <a:r>
              <a:rPr lang="nb-NO" b="1" dirty="0"/>
              <a:t> </a:t>
            </a:r>
            <a:r>
              <a:rPr lang="nb-NO" b="1" dirty="0" err="1"/>
              <a:t>instructions</a:t>
            </a:r>
            <a:r>
              <a:rPr lang="nb-NO" b="1" dirty="0"/>
              <a:t> </a:t>
            </a:r>
            <a:r>
              <a:rPr lang="nb-NO" dirty="0"/>
              <a:t>in </a:t>
            </a:r>
            <a:r>
              <a:rPr lang="nb-NO" dirty="0" err="1"/>
              <a:t>the</a:t>
            </a:r>
            <a:r>
              <a:rPr lang="nb-NO" dirty="0"/>
              <a:t> SMS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received</a:t>
            </a:r>
            <a:r>
              <a:rPr lang="nb-NO" dirty="0"/>
              <a:t> </a:t>
            </a:r>
            <a:r>
              <a:rPr lang="nb-NO" dirty="0" err="1"/>
              <a:t>yesterday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Not </a:t>
            </a:r>
            <a:r>
              <a:rPr lang="nb-NO" dirty="0" err="1"/>
              <a:t>received</a:t>
            </a:r>
            <a:r>
              <a:rPr lang="nb-NO" dirty="0"/>
              <a:t> </a:t>
            </a:r>
            <a:r>
              <a:rPr lang="nb-NO" dirty="0" err="1"/>
              <a:t>any</a:t>
            </a:r>
            <a:r>
              <a:rPr lang="nb-NO" dirty="0"/>
              <a:t> </a:t>
            </a:r>
            <a:r>
              <a:rPr lang="nb-NO" dirty="0" err="1"/>
              <a:t>sms</a:t>
            </a:r>
            <a:r>
              <a:rPr lang="nb-NO" dirty="0"/>
              <a:t>? You </a:t>
            </a:r>
            <a:r>
              <a:rPr lang="nb-NO" dirty="0" err="1"/>
              <a:t>may</a:t>
            </a:r>
            <a:r>
              <a:rPr lang="nb-NO" dirty="0"/>
              <a:t> be </a:t>
            </a:r>
            <a:r>
              <a:rPr lang="nb-NO" dirty="0" err="1"/>
              <a:t>registered</a:t>
            </a:r>
            <a:r>
              <a:rPr lang="nb-NO" dirty="0"/>
              <a:t> </a:t>
            </a:r>
            <a:r>
              <a:rPr lang="nb-NO" dirty="0" err="1"/>
              <a:t>through</a:t>
            </a:r>
            <a:r>
              <a:rPr lang="nb-NO" dirty="0"/>
              <a:t> </a:t>
            </a:r>
            <a:r>
              <a:rPr lang="nb-NO" dirty="0" err="1"/>
              <a:t>other</a:t>
            </a:r>
            <a:r>
              <a:rPr lang="nb-NO" dirty="0"/>
              <a:t> </a:t>
            </a:r>
            <a:r>
              <a:rPr lang="nb-NO" dirty="0" err="1"/>
              <a:t>routes</a:t>
            </a:r>
            <a:r>
              <a:rPr lang="nb-NO" dirty="0"/>
              <a:t>, </a:t>
            </a:r>
            <a:r>
              <a:rPr lang="nb-NO" dirty="0" err="1"/>
              <a:t>such</a:t>
            </a:r>
            <a:r>
              <a:rPr lang="nb-NO" dirty="0"/>
              <a:t> as summer </a:t>
            </a:r>
            <a:r>
              <a:rPr lang="nb-NO" dirty="0" err="1"/>
              <a:t>school</a:t>
            </a:r>
            <a:r>
              <a:rPr lang="nb-NO" dirty="0"/>
              <a:t>, preparatory </a:t>
            </a:r>
            <a:r>
              <a:rPr lang="nb-NO" dirty="0" err="1"/>
              <a:t>courses</a:t>
            </a:r>
            <a:r>
              <a:rPr lang="nb-NO" dirty="0"/>
              <a:t> or </a:t>
            </a:r>
            <a:r>
              <a:rPr lang="nb-NO" dirty="0" err="1"/>
              <a:t>similar</a:t>
            </a:r>
            <a:r>
              <a:rPr lang="nb-NO" dirty="0"/>
              <a:t>. If in </a:t>
            </a:r>
            <a:r>
              <a:rPr lang="nb-NO" dirty="0" err="1"/>
              <a:t>doubt</a:t>
            </a:r>
            <a:r>
              <a:rPr lang="nb-NO" dirty="0"/>
              <a:t>: E-mail </a:t>
            </a:r>
            <a:r>
              <a:rPr lang="nb-NO" dirty="0">
                <a:hlinkClick r:id="rId3"/>
              </a:rPr>
              <a:t>admission@uia.no</a:t>
            </a:r>
            <a:r>
              <a:rPr lang="nb-NO" dirty="0"/>
              <a:t>.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A64CCC0-68CE-1E10-679E-D2EFAC8BAA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EA7E52A-09D3-4D8E-A369-D87E1839AE65}"/>
              </a:ext>
            </a:extLst>
          </p:cNvPr>
          <p:cNvSpPr txBox="1">
            <a:spLocks/>
          </p:cNvSpPr>
          <p:nvPr/>
        </p:nvSpPr>
        <p:spPr>
          <a:xfrm>
            <a:off x="7649029" y="527174"/>
            <a:ext cx="578785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nb-NO" sz="3200" dirty="0"/>
              <a:t>Code      NOA </a:t>
            </a:r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38EE0AE4-6EEB-45E2-982A-1298EAC16AC0}"/>
              </a:ext>
            </a:extLst>
          </p:cNvPr>
          <p:cNvCxnSpPr>
            <a:cxnSpLocks/>
          </p:cNvCxnSpPr>
          <p:nvPr/>
        </p:nvCxnSpPr>
        <p:spPr>
          <a:xfrm flipV="1">
            <a:off x="3467100" y="3588013"/>
            <a:ext cx="1075871" cy="4708"/>
          </a:xfrm>
          <a:prstGeom prst="straightConnector1">
            <a:avLst/>
          </a:prstGeom>
          <a:ln w="57150">
            <a:solidFill>
              <a:srgbClr val="C60C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123CCD9B-F86B-4269-B231-FE0BBBAA7BC2}"/>
              </a:ext>
            </a:extLst>
          </p:cNvPr>
          <p:cNvCxnSpPr>
            <a:cxnSpLocks/>
          </p:cNvCxnSpPr>
          <p:nvPr/>
        </p:nvCxnSpPr>
        <p:spPr>
          <a:xfrm>
            <a:off x="7115175" y="3592721"/>
            <a:ext cx="1086675" cy="0"/>
          </a:xfrm>
          <a:prstGeom prst="straightConnector1">
            <a:avLst/>
          </a:prstGeom>
          <a:ln w="57150">
            <a:solidFill>
              <a:srgbClr val="C60C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54CA58F2-FC5F-40CE-A2B4-3157B7FB35C6}"/>
              </a:ext>
            </a:extLst>
          </p:cNvPr>
          <p:cNvSpPr/>
          <p:nvPr/>
        </p:nvSpPr>
        <p:spPr>
          <a:xfrm>
            <a:off x="9134192" y="695951"/>
            <a:ext cx="1533808" cy="923685"/>
          </a:xfrm>
          <a:custGeom>
            <a:avLst/>
            <a:gdLst>
              <a:gd name="csX0" fmla="*/ 0 w 1533808"/>
              <a:gd name="csY0" fmla="*/ 461843 h 923685"/>
              <a:gd name="csX1" fmla="*/ 766904 w 1533808"/>
              <a:gd name="csY1" fmla="*/ 0 h 923685"/>
              <a:gd name="csX2" fmla="*/ 1533808 w 1533808"/>
              <a:gd name="csY2" fmla="*/ 461843 h 923685"/>
              <a:gd name="csX3" fmla="*/ 766904 w 1533808"/>
              <a:gd name="csY3" fmla="*/ 923686 h 923685"/>
              <a:gd name="csX4" fmla="*/ 0 w 1533808"/>
              <a:gd name="csY4" fmla="*/ 461843 h 9236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533808" h="923685" extrusionOk="0">
                <a:moveTo>
                  <a:pt x="0" y="461843"/>
                </a:moveTo>
                <a:cubicBezTo>
                  <a:pt x="-93830" y="148898"/>
                  <a:pt x="267731" y="28383"/>
                  <a:pt x="766904" y="0"/>
                </a:cubicBezTo>
                <a:cubicBezTo>
                  <a:pt x="1224576" y="7184"/>
                  <a:pt x="1461291" y="209080"/>
                  <a:pt x="1533808" y="461843"/>
                </a:cubicBezTo>
                <a:cubicBezTo>
                  <a:pt x="1464817" y="784285"/>
                  <a:pt x="1186751" y="944148"/>
                  <a:pt x="766904" y="923686"/>
                </a:cubicBezTo>
                <a:cubicBezTo>
                  <a:pt x="279172" y="888570"/>
                  <a:pt x="52834" y="742156"/>
                  <a:pt x="0" y="461843"/>
                </a:cubicBezTo>
                <a:close/>
              </a:path>
            </a:pathLst>
          </a:custGeom>
          <a:noFill/>
          <a:ln w="28575">
            <a:solidFill>
              <a:srgbClr val="D2002B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35D1B82-8240-7DB5-1C38-46B599424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291" y="2364377"/>
            <a:ext cx="2306927" cy="253567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6ED99DAA-778E-DE21-BFAF-D78B4F830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2971" y="2364377"/>
            <a:ext cx="2384128" cy="2535680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41F0735-C8A5-9B51-8C4B-95E29E98BD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01850" y="2364378"/>
            <a:ext cx="2306928" cy="2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54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2. Semester </a:t>
            </a:r>
            <a:r>
              <a:rPr lang="nb-NO" dirty="0" err="1"/>
              <a:t>registration</a:t>
            </a:r>
            <a:r>
              <a:rPr lang="nb-NO" dirty="0"/>
              <a:t> (</a:t>
            </a:r>
            <a:r>
              <a:rPr lang="nb-NO" dirty="0" err="1"/>
              <a:t>important</a:t>
            </a:r>
            <a:r>
              <a:rPr lang="nb-NO" dirty="0"/>
              <a:t>!)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8" y="1838739"/>
            <a:ext cx="7324676" cy="4114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b="1" dirty="0"/>
              <a:t>Deadline: 1 September </a:t>
            </a:r>
            <a:r>
              <a:rPr lang="nb-NO" dirty="0"/>
              <a:t>for </a:t>
            </a:r>
            <a:r>
              <a:rPr lang="nb-NO" dirty="0" err="1"/>
              <a:t>this</a:t>
            </a:r>
            <a:r>
              <a:rPr lang="nb-NO" dirty="0"/>
              <a:t> semester</a:t>
            </a:r>
            <a:br>
              <a:rPr lang="nb-NO" dirty="0"/>
            </a:br>
            <a:r>
              <a:rPr lang="nb-NO" dirty="0"/>
              <a:t>(must be done </a:t>
            </a:r>
            <a:r>
              <a:rPr lang="nb-NO" dirty="0" err="1"/>
              <a:t>every</a:t>
            </a:r>
            <a:r>
              <a:rPr lang="nb-NO" dirty="0"/>
              <a:t> semester)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2200" dirty="0" err="1"/>
              <a:t>Registration</a:t>
            </a:r>
            <a:r>
              <a:rPr lang="nb-NO" sz="2200" dirty="0"/>
              <a:t> is done </a:t>
            </a:r>
            <a:r>
              <a:rPr lang="nb-NO" sz="2200" dirty="0" err="1"/>
              <a:t>on</a:t>
            </a:r>
            <a:r>
              <a:rPr lang="nb-NO" sz="2200" dirty="0"/>
              <a:t> </a:t>
            </a:r>
            <a:r>
              <a:rPr lang="nb-NO" sz="2200" dirty="0" err="1"/>
              <a:t>StudentWeb</a:t>
            </a:r>
            <a:r>
              <a:rPr lang="nb-NO" sz="2200" dirty="0"/>
              <a:t> (uia.no/</a:t>
            </a:r>
            <a:r>
              <a:rPr lang="nb-NO" sz="2200" dirty="0" err="1"/>
              <a:t>studentweb</a:t>
            </a:r>
            <a:r>
              <a:rPr lang="nb-NO" sz="22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Confirm</a:t>
            </a:r>
            <a:r>
              <a:rPr lang="nb-NO" sz="22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2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your</a:t>
            </a:r>
            <a:r>
              <a:rPr lang="nb-NO" sz="22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2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education</a:t>
            </a:r>
            <a:r>
              <a:rPr lang="nb-NO" sz="2200" b="1" dirty="0">
                <a:latin typeface="Helvetica" panose="020B0604020202020204" pitchFamily="34" charset="0"/>
                <a:cs typeface="Helvetica" panose="020B0604020202020204" pitchFamily="34" charset="0"/>
              </a:rPr>
              <a:t> plan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Pay</a:t>
            </a:r>
            <a:r>
              <a:rPr lang="nb-NO" sz="2200" b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2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nb-NO" sz="2200" b="1" dirty="0">
                <a:latin typeface="Helvetica" panose="020B0604020202020204" pitchFamily="34" charset="0"/>
                <a:cs typeface="Helvetica" panose="020B0604020202020204" pitchFamily="34" charset="0"/>
              </a:rPr>
              <a:t> semester </a:t>
            </a:r>
            <a:r>
              <a:rPr lang="nb-NO" sz="2200" b="1" dirty="0" err="1">
                <a:latin typeface="Helvetica" panose="020B0604020202020204" pitchFamily="34" charset="0"/>
                <a:cs typeface="Helvetica" panose="020B0604020202020204" pitchFamily="34" charset="0"/>
              </a:rPr>
              <a:t>fee</a:t>
            </a:r>
            <a:endParaRPr lang="nb-NO" sz="22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sz="2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Update </a:t>
            </a:r>
            <a:r>
              <a:rPr lang="nb-NO" sz="2200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your</a:t>
            </a:r>
            <a:r>
              <a:rPr lang="nb-NO" sz="2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personal </a:t>
            </a:r>
            <a:r>
              <a:rPr lang="nb-NO" sz="2200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information</a:t>
            </a:r>
            <a:r>
              <a:rPr lang="nb-NO" sz="2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and semester </a:t>
            </a:r>
            <a:r>
              <a:rPr lang="nb-NO" sz="2200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address</a:t>
            </a:r>
            <a:endParaRPr lang="nb-NO" sz="2200" dirty="0">
              <a:solidFill>
                <a:schemeClr val="tx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nb-NO" sz="2200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Download</a:t>
            </a:r>
            <a:r>
              <a:rPr lang="nb-NO" sz="2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200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nb-NO" sz="2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semester </a:t>
            </a:r>
            <a:r>
              <a:rPr lang="nb-NO" sz="2200" dirty="0" err="1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card</a:t>
            </a:r>
            <a:r>
              <a:rPr lang="nb-NO" sz="22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app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200" dirty="0" err="1">
                <a:latin typeface="Helvetica" panose="020B0604020202020204" pitchFamily="34" charset="0"/>
                <a:cs typeface="Helvetica" panose="020B0604020202020204" pitchFamily="34" charset="0"/>
              </a:rPr>
              <a:t>Receive</a:t>
            </a:r>
            <a:r>
              <a:rPr lang="nb-NO" sz="22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200" dirty="0" err="1">
                <a:latin typeface="Helvetica" panose="020B0604020202020204" pitchFamily="34" charset="0"/>
                <a:cs typeface="Helvetica" panose="020B0604020202020204" pitchFamily="34" charset="0"/>
              </a:rPr>
              <a:t>your</a:t>
            </a:r>
            <a:r>
              <a:rPr lang="nb-NO" sz="2200" dirty="0">
                <a:latin typeface="Helvetica" panose="020B0604020202020204" pitchFamily="34" charset="0"/>
                <a:cs typeface="Helvetica" panose="020B0604020202020204" pitchFamily="34" charset="0"/>
              </a:rPr>
              <a:t> student </a:t>
            </a:r>
            <a:r>
              <a:rPr lang="nb-NO" sz="2200" dirty="0" err="1">
                <a:latin typeface="Helvetica" panose="020B0604020202020204" pitchFamily="34" charset="0"/>
                <a:cs typeface="Helvetica" panose="020B0604020202020204" pitchFamily="34" charset="0"/>
              </a:rPr>
              <a:t>card</a:t>
            </a:r>
            <a:r>
              <a:rPr lang="nb-NO" sz="2200" dirty="0">
                <a:latin typeface="Helvetica" panose="020B0604020202020204" pitchFamily="34" charset="0"/>
                <a:cs typeface="Helvetica" panose="020B0604020202020204" pitchFamily="34" charset="0"/>
              </a:rPr>
              <a:t> (</a:t>
            </a:r>
            <a:r>
              <a:rPr lang="nb-NO" sz="2200" dirty="0" err="1">
                <a:latin typeface="Helvetica" panose="020B0604020202020204" pitchFamily="34" charset="0"/>
                <a:cs typeface="Helvetica" panose="020B0604020202020204" pitchFamily="34" charset="0"/>
              </a:rPr>
              <a:t>access</a:t>
            </a:r>
            <a:r>
              <a:rPr lang="nb-NO" sz="22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200" dirty="0" err="1">
                <a:latin typeface="Helvetica" panose="020B0604020202020204" pitchFamily="34" charset="0"/>
                <a:cs typeface="Helvetica" panose="020B0604020202020204" pitchFamily="34" charset="0"/>
              </a:rPr>
              <a:t>card</a:t>
            </a:r>
            <a:r>
              <a:rPr lang="nb-NO" sz="2200" dirty="0">
                <a:latin typeface="Helvetica" panose="020B0604020202020204" pitchFamily="34" charset="0"/>
                <a:cs typeface="Helvetica" panose="020B0604020202020204" pitchFamily="34" charset="0"/>
              </a:rPr>
              <a:t>, printer etc.)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026C065-7189-DA66-5746-4449B52BAB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4723801-F4B2-43AE-3CC2-BC46463F2A98}"/>
              </a:ext>
            </a:extLst>
          </p:cNvPr>
          <p:cNvSpPr/>
          <p:nvPr/>
        </p:nvSpPr>
        <p:spPr>
          <a:xfrm>
            <a:off x="8176437" y="999460"/>
            <a:ext cx="3402419" cy="38702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BC7A266-D776-1024-3B19-09A2086F3AE8}"/>
              </a:ext>
            </a:extLst>
          </p:cNvPr>
          <p:cNvSpPr txBox="1"/>
          <p:nvPr/>
        </p:nvSpPr>
        <p:spPr>
          <a:xfrm>
            <a:off x="8378456" y="1307804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If </a:t>
            </a:r>
            <a:r>
              <a:rPr lang="nb-NO" b="1" dirty="0" err="1"/>
              <a:t>you</a:t>
            </a:r>
            <a:r>
              <a:rPr lang="nb-NO" b="1" dirty="0"/>
              <a:t> do not do </a:t>
            </a:r>
            <a:r>
              <a:rPr lang="nb-NO" b="1" dirty="0" err="1"/>
              <a:t>this</a:t>
            </a:r>
            <a:r>
              <a:rPr lang="nb-NO" b="1" dirty="0"/>
              <a:t>, </a:t>
            </a:r>
            <a:r>
              <a:rPr lang="nb-NO" b="1" dirty="0" err="1"/>
              <a:t>you</a:t>
            </a:r>
            <a:r>
              <a:rPr lang="nb-NO" b="1" dirty="0"/>
              <a:t> </a:t>
            </a:r>
            <a:r>
              <a:rPr lang="nb-NO" b="1" dirty="0" err="1"/>
              <a:t>are</a:t>
            </a:r>
            <a:r>
              <a:rPr lang="nb-NO" b="1" dirty="0"/>
              <a:t> not a student.</a:t>
            </a:r>
          </a:p>
          <a:p>
            <a:endParaRPr lang="nb-NO" dirty="0"/>
          </a:p>
          <a:p>
            <a:r>
              <a:rPr lang="nb-NO" i="1" dirty="0"/>
              <a:t>This is a </a:t>
            </a:r>
            <a:r>
              <a:rPr lang="nb-NO" i="1" dirty="0" err="1"/>
              <a:t>requirement</a:t>
            </a:r>
            <a:r>
              <a:rPr lang="nb-NO" i="1" dirty="0"/>
              <a:t> to be </a:t>
            </a:r>
            <a:r>
              <a:rPr lang="nb-NO" i="1" dirty="0" err="1"/>
              <a:t>allowed</a:t>
            </a:r>
            <a:r>
              <a:rPr lang="nb-NO" i="1" dirty="0"/>
              <a:t> to </a:t>
            </a:r>
            <a:r>
              <a:rPr lang="nb-NO" i="1" dirty="0" err="1"/>
              <a:t>sit</a:t>
            </a:r>
            <a:r>
              <a:rPr lang="nb-NO" i="1" dirty="0"/>
              <a:t> </a:t>
            </a:r>
            <a:r>
              <a:rPr lang="nb-NO" i="1" dirty="0" err="1"/>
              <a:t>exams</a:t>
            </a:r>
            <a:r>
              <a:rPr lang="nb-NO" i="1" dirty="0"/>
              <a:t>, </a:t>
            </a:r>
            <a:r>
              <a:rPr lang="nb-NO" i="1" dirty="0" err="1"/>
              <a:t>get</a:t>
            </a:r>
            <a:r>
              <a:rPr lang="nb-NO" i="1" dirty="0"/>
              <a:t> a student </a:t>
            </a:r>
            <a:r>
              <a:rPr lang="nb-NO" i="1" dirty="0" err="1"/>
              <a:t>card</a:t>
            </a:r>
            <a:r>
              <a:rPr lang="nb-NO" i="1" dirty="0"/>
              <a:t>, </a:t>
            </a:r>
            <a:r>
              <a:rPr lang="nb-NO" i="1" dirty="0" err="1"/>
              <a:t>get</a:t>
            </a:r>
            <a:r>
              <a:rPr lang="nb-NO" i="1" dirty="0"/>
              <a:t> </a:t>
            </a:r>
            <a:r>
              <a:rPr lang="nb-NO" i="1" dirty="0" err="1"/>
              <a:t>access</a:t>
            </a:r>
            <a:r>
              <a:rPr lang="nb-NO" i="1" dirty="0"/>
              <a:t> to Canvas and </a:t>
            </a:r>
            <a:r>
              <a:rPr lang="nb-NO" i="1" dirty="0" err="1"/>
              <a:t>group</a:t>
            </a:r>
            <a:r>
              <a:rPr lang="nb-NO" i="1" dirty="0"/>
              <a:t> </a:t>
            </a:r>
            <a:r>
              <a:rPr lang="nb-NO" i="1" dirty="0" err="1"/>
              <a:t>rooms</a:t>
            </a:r>
            <a:r>
              <a:rPr lang="nb-NO" i="1" dirty="0"/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2208197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Help </a:t>
            </a:r>
            <a:r>
              <a:rPr lang="nb-NO" dirty="0" err="1"/>
              <a:t>getting</a:t>
            </a:r>
            <a:r>
              <a:rPr lang="nb-NO" dirty="0"/>
              <a:t> </a:t>
            </a:r>
            <a:r>
              <a:rPr lang="nb-NO" dirty="0" err="1"/>
              <a:t>started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>
                <a:solidFill>
                  <a:srgbClr val="212B52"/>
                </a:solidFill>
              </a:rPr>
              <a:t>Checklists</a:t>
            </a:r>
            <a:r>
              <a:rPr lang="nb-NO" dirty="0">
                <a:solidFill>
                  <a:srgbClr val="212B52"/>
                </a:solidFill>
              </a:rPr>
              <a:t>, digital </a:t>
            </a:r>
            <a:r>
              <a:rPr lang="nb-NO" dirty="0" err="1">
                <a:solidFill>
                  <a:srgbClr val="212B52"/>
                </a:solidFill>
              </a:rPr>
              <a:t>tools</a:t>
            </a:r>
            <a:r>
              <a:rPr lang="nb-NO" dirty="0">
                <a:solidFill>
                  <a:srgbClr val="212B52"/>
                </a:solidFill>
              </a:rPr>
              <a:t>, tips and </a:t>
            </a:r>
            <a:r>
              <a:rPr lang="nb-NO" dirty="0" err="1">
                <a:solidFill>
                  <a:srgbClr val="212B52"/>
                </a:solidFill>
              </a:rPr>
              <a:t>courses</a:t>
            </a:r>
            <a:endParaRPr lang="nb-NO" dirty="0">
              <a:solidFill>
                <a:srgbClr val="212B52"/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02636ED-5B60-4956-A6D2-4D4E7146A4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6762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>
            <a:extLst>
              <a:ext uri="{FF2B5EF4-FFF2-40B4-BE49-F238E27FC236}">
                <a16:creationId xmlns:a16="http://schemas.microsoft.com/office/drawing/2014/main" id="{0B501981-0880-97CB-4826-73D79B1FA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9692" y="681435"/>
            <a:ext cx="8263934" cy="457890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 | Semester start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Information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about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first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days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on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uia.no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E6F0DE1-BFAE-CF05-85F3-7B9069CEA7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2997C625-8983-E5AD-9D05-8E1C9A8B27A2}"/>
              </a:ext>
            </a:extLst>
          </p:cNvPr>
          <p:cNvSpPr/>
          <p:nvPr/>
        </p:nvSpPr>
        <p:spPr>
          <a:xfrm>
            <a:off x="561937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778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B441F90C-CD38-A75E-951C-DA12B9E22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9888" y="1584667"/>
            <a:ext cx="7457260" cy="3976676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 | International student at UiA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825625"/>
            <a:ext cx="3296383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Help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getting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started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2997C625-8983-E5AD-9D05-8E1C9A8B27A2}"/>
              </a:ext>
            </a:extLst>
          </p:cNvPr>
          <p:cNvSpPr/>
          <p:nvPr/>
        </p:nvSpPr>
        <p:spPr>
          <a:xfrm>
            <a:off x="5133236" y="1541123"/>
            <a:ext cx="8059480" cy="4059577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416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9DE02701-80E0-3486-165F-0A0490FE7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210" y="849303"/>
            <a:ext cx="7422069" cy="404304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 | For students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3903316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Homepage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for UiA students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throughout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course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study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</p:txBody>
      </p:sp>
      <p:sp>
        <p:nvSpPr>
          <p:cNvPr id="13" name="Avrundet rektangel 12">
            <a:extLst>
              <a:ext uri="{FF2B5EF4-FFF2-40B4-BE49-F238E27FC236}">
                <a16:creationId xmlns:a16="http://schemas.microsoft.com/office/drawing/2014/main" id="{2E88CBB8-02F6-87BA-4631-3A6BD09D72FD}"/>
              </a:ext>
            </a:extLst>
          </p:cNvPr>
          <p:cNvSpPr/>
          <p:nvPr/>
        </p:nvSpPr>
        <p:spPr>
          <a:xfrm>
            <a:off x="5313551" y="794204"/>
            <a:ext cx="8059480" cy="4135635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C32988A3-EC62-A3AA-07DA-7BEBD6C9AACD}"/>
              </a:ext>
            </a:extLst>
          </p:cNvPr>
          <p:cNvSpPr/>
          <p:nvPr/>
        </p:nvSpPr>
        <p:spPr>
          <a:xfrm>
            <a:off x="9742170" y="1360805"/>
            <a:ext cx="787400" cy="31908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129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7E74DD3-0495-A0FA-4A09-8BFEFD159F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17"/>
          <a:stretch>
            <a:fillRect/>
          </a:stretch>
        </p:blipFill>
        <p:spPr>
          <a:xfrm>
            <a:off x="5232400" y="681435"/>
            <a:ext cx="7829381" cy="456620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 | Student life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3438175" cy="4114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Social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life and support</a:t>
            </a:r>
          </a:p>
          <a:p>
            <a:pPr marL="0" indent="0">
              <a:buNone/>
            </a:pP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Download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app </a:t>
            </a:r>
            <a:r>
              <a:rPr lang="nb-NO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SiA Studentliv</a:t>
            </a:r>
            <a:r>
              <a:rPr lang="nb-NO" sz="2000" i="1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event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calendar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)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F9212A-C91E-F4D0-CFAF-8FA177771D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Avrundet rektangel 8">
            <a:extLst>
              <a:ext uri="{FF2B5EF4-FFF2-40B4-BE49-F238E27FC236}">
                <a16:creationId xmlns:a16="http://schemas.microsoft.com/office/drawing/2014/main" id="{F8F554A4-D186-64E0-B814-9B549ACC09B9}"/>
              </a:ext>
            </a:extLst>
          </p:cNvPr>
          <p:cNvSpPr/>
          <p:nvPr/>
        </p:nvSpPr>
        <p:spPr>
          <a:xfrm>
            <a:off x="5191108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8276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Canvas: </a:t>
            </a:r>
            <a:br>
              <a:rPr lang="nb-NO" dirty="0"/>
            </a:br>
            <a:r>
              <a:rPr lang="nb-NO" dirty="0"/>
              <a:t>Learning </a:t>
            </a:r>
            <a:r>
              <a:rPr lang="nb-NO" dirty="0" err="1"/>
              <a:t>platform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4575313" cy="4114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Equivalent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to It’s learning.</a:t>
            </a:r>
          </a:p>
          <a:p>
            <a:pPr marL="0" indent="0">
              <a:buNone/>
            </a:pP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Messages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Academic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 material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Calender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/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schedule</a:t>
            </a: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Assignments</a:t>
            </a: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Communication</a:t>
            </a: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App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And more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F2847DE-761A-8B71-7F5F-65A6A691E5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256B20F-2ACD-44B6-AD9C-8791D0D009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8351" y="1306268"/>
            <a:ext cx="7487868" cy="3984189"/>
          </a:xfrm>
          <a:prstGeom prst="rect">
            <a:avLst/>
          </a:prstGeom>
        </p:spPr>
      </p:pic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EE6B0CA4-5355-1B7F-1BD5-21D9B54C78EA}"/>
              </a:ext>
            </a:extLst>
          </p:cNvPr>
          <p:cNvSpPr/>
          <p:nvPr/>
        </p:nvSpPr>
        <p:spPr>
          <a:xfrm>
            <a:off x="5618351" y="1306268"/>
            <a:ext cx="7487868" cy="3984189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500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A45CB-33D5-E21A-F456-70D497082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llustrasjon av Mine studier på mobilskjerm">
            <a:extLst>
              <a:ext uri="{FF2B5EF4-FFF2-40B4-BE49-F238E27FC236}">
                <a16:creationId xmlns:a16="http://schemas.microsoft.com/office/drawing/2014/main" id="{67CE02E4-D36C-443D-8C62-483293F6AD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18351" y="1306268"/>
            <a:ext cx="7487868" cy="3984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FFDA4E1-516F-B950-92CC-120F20A06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i="1" dirty="0"/>
              <a:t>My Studies </a:t>
            </a:r>
            <a:r>
              <a:rPr lang="nb-NO" dirty="0"/>
              <a:t>(</a:t>
            </a:r>
            <a:r>
              <a:rPr lang="nb-NO" i="1" dirty="0"/>
              <a:t>Mine studier</a:t>
            </a:r>
            <a:r>
              <a:rPr lang="nb-NO" dirty="0"/>
              <a:t>)</a:t>
            </a:r>
            <a:br>
              <a:rPr lang="nb-NO" dirty="0"/>
            </a:br>
            <a:r>
              <a:rPr lang="nb-NO" dirty="0"/>
              <a:t>App and web page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8CDC4C-7013-A4B1-4441-66A43F5D2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4397513" cy="4114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My Studies brings together several services for you</a:t>
            </a:r>
            <a:r>
              <a:rPr lang="nb-NO" sz="2000" dirty="0"/>
              <a:t>.</a:t>
            </a:r>
          </a:p>
          <a:p>
            <a:pPr marL="0" indent="0">
              <a:buNone/>
            </a:pPr>
            <a:endParaRPr lang="nb-NO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Timetable with classes, exams and Canvas submissions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Receive notifications from your courses and study </a:t>
            </a:r>
            <a:r>
              <a:rPr lang="en-US" sz="2000" dirty="0" err="1"/>
              <a:t>programme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Personal checklist and shortcuts to tools and services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Get notified about any changes in your classes</a:t>
            </a:r>
            <a:endParaRPr lang="nb-NO" sz="2000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C1589EB-43AE-C1D4-98FB-B6B96FEB91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6BBBCA82-9FA5-ABD5-2F84-20DF77F39241}"/>
              </a:ext>
            </a:extLst>
          </p:cNvPr>
          <p:cNvSpPr/>
          <p:nvPr/>
        </p:nvSpPr>
        <p:spPr>
          <a:xfrm>
            <a:off x="5618351" y="1306268"/>
            <a:ext cx="7487868" cy="3984189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1565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22031-4D43-3892-67D4-E6D85E4B3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06ECB0-9A27-1CA1-46E0-46A742158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Student e-mail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D86F8D7-03AF-688D-A965-DAB25D196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8" y="1838739"/>
            <a:ext cx="5012064" cy="4114598"/>
          </a:xfrm>
        </p:spPr>
        <p:txBody>
          <a:bodyPr>
            <a:normAutofit/>
          </a:bodyPr>
          <a:lstStyle/>
          <a:p>
            <a:r>
              <a:rPr lang="nb-NO" dirty="0"/>
              <a:t>It is </a:t>
            </a:r>
            <a:r>
              <a:rPr lang="nb-NO" dirty="0" err="1"/>
              <a:t>important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check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regularly</a:t>
            </a:r>
            <a:r>
              <a:rPr lang="nb-NO" dirty="0"/>
              <a:t>. </a:t>
            </a:r>
          </a:p>
          <a:p>
            <a:endParaRPr lang="nb-NO" dirty="0"/>
          </a:p>
          <a:p>
            <a:r>
              <a:rPr lang="nb-NO" dirty="0"/>
              <a:t>You </a:t>
            </a:r>
            <a:r>
              <a:rPr lang="nb-NO" dirty="0" err="1"/>
              <a:t>need</a:t>
            </a:r>
            <a:r>
              <a:rPr lang="nb-NO" dirty="0"/>
              <a:t> to </a:t>
            </a:r>
            <a:r>
              <a:rPr lang="nb-NO" dirty="0" err="1"/>
              <a:t>read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 </a:t>
            </a:r>
            <a:r>
              <a:rPr lang="nb-NO" dirty="0" err="1"/>
              <a:t>you</a:t>
            </a:r>
            <a:r>
              <a:rPr lang="nb-NO" dirty="0"/>
              <a:t> </a:t>
            </a:r>
            <a:r>
              <a:rPr lang="nb-NO" dirty="0" err="1"/>
              <a:t>receive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student email.</a:t>
            </a: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889AC6A-99AD-434F-E39B-AEB5A245D2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974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44E64B1-52A9-2EE7-9059-C472560E7C9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9001" y="699816"/>
            <a:ext cx="7937799" cy="457068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Checklists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1838739"/>
            <a:ext cx="3584713" cy="41145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 err="1"/>
              <a:t>Essential</a:t>
            </a:r>
            <a:r>
              <a:rPr lang="nb-NO" dirty="0"/>
              <a:t> </a:t>
            </a:r>
            <a:r>
              <a:rPr lang="nb-NO" dirty="0" err="1"/>
              <a:t>tasks</a:t>
            </a:r>
            <a:r>
              <a:rPr lang="nb-NO" dirty="0"/>
              <a:t> and </a:t>
            </a:r>
            <a:r>
              <a:rPr lang="nb-NO" dirty="0" err="1"/>
              <a:t>help</a:t>
            </a:r>
            <a:r>
              <a:rPr lang="nb-NO" dirty="0"/>
              <a:t> </a:t>
            </a:r>
            <a:r>
              <a:rPr lang="nb-NO" dirty="0" err="1"/>
              <a:t>getting</a:t>
            </a:r>
            <a:r>
              <a:rPr lang="nb-NO" dirty="0"/>
              <a:t> </a:t>
            </a:r>
            <a:r>
              <a:rPr lang="nb-NO" dirty="0" err="1"/>
              <a:t>started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Use</a:t>
            </a:r>
            <a:r>
              <a:rPr lang="nb-NO" dirty="0"/>
              <a:t> My studies for  personal </a:t>
            </a:r>
            <a:r>
              <a:rPr lang="nb-NO" dirty="0" err="1"/>
              <a:t>checklist</a:t>
            </a:r>
            <a:r>
              <a:rPr lang="nb-NO" dirty="0"/>
              <a:t> and </a:t>
            </a:r>
            <a:r>
              <a:rPr lang="nb-NO" dirty="0" err="1"/>
              <a:t>shortcuts</a:t>
            </a:r>
            <a:r>
              <a:rPr lang="nb-NO" dirty="0"/>
              <a:t>.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34369B-64BB-A93B-9A39-ECB88BBB92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Avrundet rektangel 8">
            <a:extLst>
              <a:ext uri="{FF2B5EF4-FFF2-40B4-BE49-F238E27FC236}">
                <a16:creationId xmlns:a16="http://schemas.microsoft.com/office/drawing/2014/main" id="{67970C6B-A499-4CDE-7CCD-9AB20BBB44F7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78656F9-C739-2292-D3C9-81720C1C98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788" b="8245"/>
          <a:stretch>
            <a:fillRect/>
          </a:stretch>
        </p:blipFill>
        <p:spPr>
          <a:xfrm>
            <a:off x="4559000" y="678422"/>
            <a:ext cx="8207921" cy="4570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41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60F4CAD3-7690-E1B5-FC2B-40B5AAEBE9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02"/>
          <a:stretch>
            <a:fillRect/>
          </a:stretch>
        </p:blipFill>
        <p:spPr>
          <a:xfrm>
            <a:off x="4662500" y="2708614"/>
            <a:ext cx="8000504" cy="414938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Course and </a:t>
            </a:r>
            <a:r>
              <a:rPr lang="nb-NO" dirty="0" err="1"/>
              <a:t>help</a:t>
            </a:r>
            <a:r>
              <a:rPr lang="nb-NO" dirty="0"/>
              <a:t> for </a:t>
            </a:r>
            <a:r>
              <a:rPr lang="nb-NO" dirty="0" err="1"/>
              <a:t>new</a:t>
            </a:r>
            <a:r>
              <a:rPr lang="nb-NO" dirty="0"/>
              <a:t> students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/>
              <a:t>Digital </a:t>
            </a:r>
            <a:r>
              <a:rPr lang="nb-NO" i="1" dirty="0" err="1"/>
              <a:t>tools</a:t>
            </a:r>
            <a:r>
              <a:rPr lang="nb-NO" i="1" dirty="0"/>
              <a:t> </a:t>
            </a:r>
            <a:r>
              <a:rPr lang="nb-NO" dirty="0"/>
              <a:t>| </a:t>
            </a:r>
            <a:r>
              <a:rPr lang="nb-NO" dirty="0" err="1"/>
              <a:t>Tuesday</a:t>
            </a:r>
            <a:r>
              <a:rPr lang="nb-NO" dirty="0"/>
              <a:t> 11 August (</a:t>
            </a:r>
            <a:r>
              <a:rPr lang="nb-NO" dirty="0" err="1"/>
              <a:t>drop</a:t>
            </a:r>
            <a:r>
              <a:rPr lang="nb-NO" dirty="0"/>
              <a:t>-in)</a:t>
            </a:r>
            <a:br>
              <a:rPr lang="nb-NO" dirty="0"/>
            </a:br>
            <a:r>
              <a:rPr lang="nb-NO" sz="2000" dirty="0"/>
              <a:t>Canvas, My studies, M365 </a:t>
            </a:r>
            <a:r>
              <a:rPr lang="nb-NO" sz="2000" dirty="0" err="1"/>
              <a:t>with</a:t>
            </a:r>
            <a:r>
              <a:rPr lang="nb-NO" sz="2000" dirty="0"/>
              <a:t> Word, Excel, Teams</a:t>
            </a:r>
          </a:p>
        </p:txBody>
      </p:sp>
      <p:sp>
        <p:nvSpPr>
          <p:cNvPr id="5" name="Avrundet rektangel 8">
            <a:extLst>
              <a:ext uri="{FF2B5EF4-FFF2-40B4-BE49-F238E27FC236}">
                <a16:creationId xmlns:a16="http://schemas.microsoft.com/office/drawing/2014/main" id="{10536D09-C7FB-8507-BF29-E059F6D41538}"/>
              </a:ext>
            </a:extLst>
          </p:cNvPr>
          <p:cNvSpPr/>
          <p:nvPr/>
        </p:nvSpPr>
        <p:spPr>
          <a:xfrm>
            <a:off x="4662500" y="2698224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6306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 and learning </a:t>
            </a:r>
            <a:r>
              <a:rPr lang="nb-NO" dirty="0" err="1"/>
              <a:t>environment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>
                <a:solidFill>
                  <a:srgbClr val="212B52"/>
                </a:solidFill>
              </a:rPr>
              <a:t>What</a:t>
            </a:r>
            <a:r>
              <a:rPr lang="nb-NO" dirty="0">
                <a:solidFill>
                  <a:srgbClr val="212B52"/>
                </a:solidFill>
              </a:rPr>
              <a:t> </a:t>
            </a:r>
            <a:r>
              <a:rPr lang="nb-NO" dirty="0" err="1">
                <a:solidFill>
                  <a:srgbClr val="212B52"/>
                </a:solidFill>
              </a:rPr>
              <a:t>will</a:t>
            </a:r>
            <a:r>
              <a:rPr lang="nb-NO" dirty="0">
                <a:solidFill>
                  <a:srgbClr val="212B52"/>
                </a:solidFill>
              </a:rPr>
              <a:t> </a:t>
            </a:r>
            <a:r>
              <a:rPr lang="nb-NO" dirty="0" err="1">
                <a:solidFill>
                  <a:srgbClr val="212B52"/>
                </a:solidFill>
              </a:rPr>
              <a:t>this</a:t>
            </a:r>
            <a:r>
              <a:rPr lang="nb-NO" dirty="0">
                <a:solidFill>
                  <a:srgbClr val="212B52"/>
                </a:solidFill>
              </a:rPr>
              <a:t> semester be like?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3527B0B-6A18-7F62-E264-B4ADEE2906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81641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Schedules</a:t>
            </a:r>
            <a:r>
              <a:rPr lang="nb-NO" dirty="0"/>
              <a:t> (Timeplan)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Check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for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updates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. </a:t>
            </a: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May </a:t>
            </a:r>
            <a:r>
              <a:rPr lang="nb-NO" dirty="0" err="1">
                <a:latin typeface="Helvetica" panose="020B0604020202020204" pitchFamily="34" charset="0"/>
                <a:cs typeface="Helvetica" panose="020B0604020202020204" pitchFamily="34" charset="0"/>
              </a:rPr>
              <a:t>change</a:t>
            </a: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dirty="0" err="1">
                <a:latin typeface="Helvetica" panose="020B0604020202020204" pitchFamily="34" charset="0"/>
                <a:cs typeface="Helvetica" panose="020B0604020202020204" pitchFamily="34" charset="0"/>
              </a:rPr>
              <a:t>throughout</a:t>
            </a: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dirty="0" err="1">
                <a:latin typeface="Helvetica" panose="020B0604020202020204" pitchFamily="34" charset="0"/>
                <a:cs typeface="Helvetica" panose="020B0604020202020204" pitchFamily="34" charset="0"/>
              </a:rPr>
              <a:t>the</a:t>
            </a: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 semester.</a:t>
            </a:r>
            <a:endParaRPr lang="nb-NO" sz="2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recommend</a:t>
            </a:r>
            <a:r>
              <a:rPr lang="nb-NO" dirty="0"/>
              <a:t> </a:t>
            </a:r>
            <a:r>
              <a:rPr lang="nb-NO" dirty="0" err="1"/>
              <a:t>using</a:t>
            </a:r>
            <a:r>
              <a:rPr lang="nb-NO" dirty="0"/>
              <a:t> </a:t>
            </a:r>
            <a:r>
              <a:rPr lang="nb-NO" i="1" dirty="0"/>
              <a:t>My studies.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D52662E-F8C7-9E5E-6D48-C5A5930383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6343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E59A70-1209-834C-8231-902692A33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&lt;Legg til egne slides etter behov&gt;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E20858-47E8-EE46-A1DF-D2B081424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/>
              <a:t>Aktuelt innhold: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Studieplan, emner/fag, pensum, eksamen, timeplan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Oppstartsseminar?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Første forelesning?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Linjeforening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Hva skal de lære? Hva kan de glede seg til?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Skikkethetsvurdering eller andre krav?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Valg de må ta i studiet dette semesteret?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Info om praksis, turer eller annet de bør vite? 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C92E7FC-8467-48E9-CEB3-BF803A1EA6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7490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Introduction</a:t>
            </a:r>
            <a:r>
              <a:rPr lang="nb-NO" dirty="0"/>
              <a:t> and semester start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D0D4D6B-1AF8-71C0-8445-EB2DDAC206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DAAAA43-0259-A8FC-244C-ECBA6A5CA3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24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person, klær, utendørs, mann&#10;&#10;Automatisk generert beskrivelse">
            <a:extLst>
              <a:ext uri="{FF2B5EF4-FFF2-40B4-BE49-F238E27FC236}">
                <a16:creationId xmlns:a16="http://schemas.microsoft.com/office/drawing/2014/main" id="{E5CBFE81-7B27-B362-CE94-B13AFB021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8860"/>
            <a:ext cx="12192000" cy="813054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1BA4F5C-8B3E-D141-6EBE-59B23485A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FD5D233-9EE8-9500-5701-7BA9E7749F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81554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Teaching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autumn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How </a:t>
            </a:r>
            <a:r>
              <a:rPr lang="nb-NO" dirty="0" err="1"/>
              <a:t>will</a:t>
            </a:r>
            <a:r>
              <a:rPr lang="nb-NO" dirty="0"/>
              <a:t> </a:t>
            </a:r>
            <a:r>
              <a:rPr lang="nb-NO" dirty="0" err="1"/>
              <a:t>this</a:t>
            </a:r>
            <a:r>
              <a:rPr lang="nb-NO" dirty="0"/>
              <a:t> semester be?</a:t>
            </a:r>
          </a:p>
          <a:p>
            <a:r>
              <a:rPr lang="nb-NO" dirty="0"/>
              <a:t>The </a:t>
            </a:r>
            <a:r>
              <a:rPr lang="nb-NO" dirty="0" err="1"/>
              <a:t>next</a:t>
            </a:r>
            <a:r>
              <a:rPr lang="nb-NO" dirty="0"/>
              <a:t> </a:t>
            </a:r>
            <a:r>
              <a:rPr lang="nb-NO" dirty="0" err="1"/>
              <a:t>meeting</a:t>
            </a:r>
            <a:r>
              <a:rPr lang="nb-NO" dirty="0"/>
              <a:t>/first </a:t>
            </a:r>
            <a:r>
              <a:rPr lang="nb-NO" dirty="0" err="1"/>
              <a:t>lecture</a:t>
            </a:r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b="1" dirty="0">
                <a:solidFill>
                  <a:srgbClr val="D2002B"/>
                </a:solidFill>
              </a:rPr>
              <a:t>uia.no/timeplan or </a:t>
            </a:r>
            <a:r>
              <a:rPr lang="nb-NO" b="1" i="1" dirty="0">
                <a:solidFill>
                  <a:srgbClr val="D2002B"/>
                </a:solidFill>
              </a:rPr>
              <a:t>My studies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504279F-EB33-3DD4-BBCB-A2E8EF8A63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408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49" y="365125"/>
            <a:ext cx="8240229" cy="1084263"/>
          </a:xfrm>
        </p:spPr>
        <p:txBody>
          <a:bodyPr/>
          <a:lstStyle/>
          <a:p>
            <a:r>
              <a:rPr lang="nb-NO" dirty="0"/>
              <a:t>Semester start and </a:t>
            </a:r>
            <a:r>
              <a:rPr lang="nb-NO" dirty="0" err="1"/>
              <a:t>buddy</a:t>
            </a:r>
            <a:r>
              <a:rPr lang="nb-NO" dirty="0"/>
              <a:t> </a:t>
            </a:r>
            <a:r>
              <a:rPr lang="nb-NO" dirty="0" err="1"/>
              <a:t>scheme</a:t>
            </a:r>
            <a:r>
              <a:rPr lang="nb-NO" dirty="0"/>
              <a:t> («fadder»)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Today</a:t>
            </a:r>
            <a:r>
              <a:rPr lang="nb-NO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Buddy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scheme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- UiA Fadder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Several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events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lots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things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happening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Tent for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each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faculty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 err="1">
                <a:solidFill>
                  <a:srgbClr val="D2002B"/>
                </a:solidFill>
              </a:rPr>
              <a:t>uia.no</a:t>
            </a:r>
            <a:r>
              <a:rPr lang="nb-NO" b="1" dirty="0">
                <a:solidFill>
                  <a:srgbClr val="D2002B"/>
                </a:solidFill>
              </a:rPr>
              <a:t>/studiestart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B0EDFC-B796-A139-A1BE-53AADB2651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A3B8FDF-87BE-411F-8482-14FF892160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753" y="3356975"/>
            <a:ext cx="3265290" cy="3265290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4CAF7763-E21C-2A16-4B64-8B5D8676AE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39463" y="3429000"/>
            <a:ext cx="3265290" cy="316940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0CC4A81-2920-C7C2-0885-6448D00A0C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6178" y="310263"/>
            <a:ext cx="3346514" cy="316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493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4A959A6-3C94-A9B9-DD84-D8956DD0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14E781-B43B-6071-6F96-A889BB6E3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Semester start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C0C51E-A5DD-EF16-93F8-04E5FD16CF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Several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events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and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lots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of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things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happening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Tent for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each</a:t>
            </a:r>
            <a:r>
              <a:rPr lang="nb-NO" sz="2400" dirty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nb-NO" sz="2400" dirty="0" err="1">
                <a:latin typeface="Helvetica" panose="020B0604020202020204" pitchFamily="34" charset="0"/>
                <a:cs typeface="Helvetica" panose="020B0604020202020204" pitchFamily="34" charset="0"/>
              </a:rPr>
              <a:t>faculty</a:t>
            </a:r>
            <a:endParaRPr lang="nb-NO" dirty="0"/>
          </a:p>
          <a:p>
            <a:pPr marL="0" indent="0">
              <a:buNone/>
            </a:pPr>
            <a:endParaRPr lang="nb-N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93A9EA2-2A0B-1138-6257-36CE987009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6954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DF502F-0F63-4B40-8447-26C8AD967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</a:t>
            </a:r>
            <a:r>
              <a:rPr lang="nb-NO" dirty="0" err="1"/>
              <a:t>Speak</a:t>
            </a:r>
            <a:r>
              <a:rPr lang="nb-NO" dirty="0"/>
              <a:t> Up» - </a:t>
            </a:r>
            <a:r>
              <a:rPr lang="nb-NO" dirty="0" err="1"/>
              <a:t>channel</a:t>
            </a:r>
            <a:r>
              <a:rPr lang="nb-NO" dirty="0"/>
              <a:t> for </a:t>
            </a:r>
            <a:r>
              <a:rPr lang="nb-NO" dirty="0" err="1"/>
              <a:t>reporting</a:t>
            </a:r>
            <a:r>
              <a:rPr lang="nb-NO" dirty="0"/>
              <a:t> </a:t>
            </a:r>
            <a:r>
              <a:rPr lang="nb-NO" dirty="0" err="1"/>
              <a:t>concerns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92C84E-42E1-4FDB-8DF1-00BF982B8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You </a:t>
            </a:r>
            <a:r>
              <a:rPr lang="nb-NO" dirty="0" err="1"/>
              <a:t>can</a:t>
            </a:r>
            <a:r>
              <a:rPr lang="nb-NO" dirty="0"/>
              <a:t> report </a:t>
            </a:r>
            <a:r>
              <a:rPr lang="nb-NO" dirty="0" err="1"/>
              <a:t>incidents</a:t>
            </a:r>
            <a:r>
              <a:rPr lang="nb-NO" dirty="0"/>
              <a:t> or </a:t>
            </a:r>
            <a:r>
              <a:rPr lang="nb-NO" dirty="0" err="1"/>
              <a:t>concerns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as: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 err="1"/>
              <a:t>Unethical</a:t>
            </a:r>
            <a:r>
              <a:rPr lang="nb-NO" dirty="0"/>
              <a:t>, illegal or </a:t>
            </a:r>
            <a:r>
              <a:rPr lang="nb-NO" dirty="0" err="1"/>
              <a:t>criminal</a:t>
            </a:r>
            <a:r>
              <a:rPr lang="nb-NO" dirty="0"/>
              <a:t> </a:t>
            </a:r>
            <a:r>
              <a:rPr lang="en-GB" dirty="0"/>
              <a:t>conduct related to the learning environment, pollution, corruption, misuse of public funds, abuse of authority</a:t>
            </a:r>
          </a:p>
          <a:p>
            <a:r>
              <a:rPr lang="en-GB" dirty="0"/>
              <a:t>Faults or deficiencies that could endanger life or cause injury</a:t>
            </a:r>
          </a:p>
          <a:p>
            <a:r>
              <a:rPr lang="en-GB" dirty="0"/>
              <a:t>Fellow students or employees who are bullied, harassed or discriminated against in connection with their studies/work at UiA.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>
                <a:solidFill>
                  <a:srgbClr val="D2002B"/>
                </a:solidFill>
              </a:rPr>
              <a:t>uia.no/</a:t>
            </a:r>
            <a:r>
              <a:rPr lang="nb-NO" b="1" dirty="0" err="1">
                <a:solidFill>
                  <a:srgbClr val="D2002B"/>
                </a:solidFill>
              </a:rPr>
              <a:t>english</a:t>
            </a:r>
            <a:r>
              <a:rPr lang="nb-NO" b="1" dirty="0">
                <a:solidFill>
                  <a:srgbClr val="D2002B"/>
                </a:solidFill>
              </a:rPr>
              <a:t>/</a:t>
            </a:r>
            <a:r>
              <a:rPr lang="nb-NO" b="1" dirty="0" err="1">
                <a:solidFill>
                  <a:srgbClr val="D2002B"/>
                </a:solidFill>
              </a:rPr>
              <a:t>about-uia</a:t>
            </a:r>
            <a:r>
              <a:rPr lang="nb-NO" b="1" dirty="0">
                <a:solidFill>
                  <a:srgbClr val="D2002B"/>
                </a:solidFill>
              </a:rPr>
              <a:t>/</a:t>
            </a:r>
            <a:r>
              <a:rPr lang="nb-NO" b="1" dirty="0" err="1">
                <a:solidFill>
                  <a:srgbClr val="D2002B"/>
                </a:solidFill>
              </a:rPr>
              <a:t>contact</a:t>
            </a:r>
            <a:r>
              <a:rPr lang="nb-NO" b="1" dirty="0">
                <a:solidFill>
                  <a:srgbClr val="D2002B"/>
                </a:solidFill>
              </a:rPr>
              <a:t>/</a:t>
            </a:r>
            <a:r>
              <a:rPr lang="nb-NO" b="1" dirty="0" err="1">
                <a:solidFill>
                  <a:srgbClr val="D2002B"/>
                </a:solidFill>
              </a:rPr>
              <a:t>speak</a:t>
            </a:r>
            <a:r>
              <a:rPr lang="nb-NO" b="1" dirty="0">
                <a:solidFill>
                  <a:srgbClr val="D2002B"/>
                </a:solidFill>
              </a:rPr>
              <a:t>-up/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529632D-FCA1-A8A7-B950-EBCF2A2F58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58334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CB0379-2B8F-7E4A-0D27-8A5E7CDAC5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Any</a:t>
            </a:r>
            <a:r>
              <a:rPr lang="nb-NO" dirty="0"/>
              <a:t> questions?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6C3DAE0-4BD0-A806-DA98-B9371AF17D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err="1"/>
              <a:t>Please</a:t>
            </a:r>
            <a:r>
              <a:rPr lang="nb-NO" dirty="0"/>
              <a:t> ask, or </a:t>
            </a:r>
            <a:r>
              <a:rPr lang="nb-NO" dirty="0" err="1"/>
              <a:t>get</a:t>
            </a:r>
            <a:r>
              <a:rPr lang="nb-NO" dirty="0"/>
              <a:t> in touch!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94323BF-6A7A-2C00-0F8E-6674E74096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4968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 descr="Et bilde som inneholder utendørs, himmel, tre, klær&#10;&#10;KI-generert innhold kan være feil.">
            <a:extLst>
              <a:ext uri="{FF2B5EF4-FFF2-40B4-BE49-F238E27FC236}">
                <a16:creationId xmlns:a16="http://schemas.microsoft.com/office/drawing/2014/main" id="{C324E468-ED45-CC5B-D1EA-A6086302916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6024928" cy="6858000"/>
          </a:xfrm>
          <a:prstGeom prst="rect">
            <a:avLst/>
          </a:prstGeom>
        </p:spPr>
      </p:pic>
      <p:pic>
        <p:nvPicPr>
          <p:cNvPr id="6" name="Bilde 5" descr="Et bilde som inneholder person, folk&#10;&#10;Automatisk generert beskrivelse">
            <a:extLst>
              <a:ext uri="{FF2B5EF4-FFF2-40B4-BE49-F238E27FC236}">
                <a16:creationId xmlns:a16="http://schemas.microsoft.com/office/drawing/2014/main" id="{178628DC-0997-D420-4B8A-05F80C29D3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4928" y="0"/>
            <a:ext cx="6344872" cy="685800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69640" y="750957"/>
            <a:ext cx="357982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Enjoy</a:t>
            </a:r>
            <a:r>
              <a:rPr kumimoji="0" lang="nb-NO" sz="4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kumimoji="0" lang="nb-NO" sz="4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nb-NO" sz="4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semester start!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378F706-DC8E-4069-A8CC-4C903F6157DC}"/>
              </a:ext>
            </a:extLst>
          </p:cNvPr>
          <p:cNvSpPr/>
          <p:nvPr/>
        </p:nvSpPr>
        <p:spPr>
          <a:xfrm>
            <a:off x="6338665" y="750957"/>
            <a:ext cx="4006225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nb-NO" sz="4000" dirty="0">
                <a:solidFill>
                  <a:srgbClr val="FFFFFF"/>
                </a:solidFill>
                <a:latin typeface="Helvetica" pitchFamily="2" charset="0"/>
              </a:rPr>
              <a:t>Good </a:t>
            </a:r>
            <a:r>
              <a:rPr lang="nb-NO" sz="4000" dirty="0" err="1">
                <a:solidFill>
                  <a:srgbClr val="FFFFFF"/>
                </a:solidFill>
                <a:latin typeface="Helvetica" pitchFamily="2" charset="0"/>
              </a:rPr>
              <a:t>luck</a:t>
            </a:r>
            <a:r>
              <a:rPr lang="nb-NO" sz="4000" dirty="0">
                <a:solidFill>
                  <a:srgbClr val="FFFFFF"/>
                </a:solidFill>
                <a:latin typeface="Helvetica" pitchFamily="2" charset="0"/>
              </a:rPr>
              <a:t> </a:t>
            </a:r>
            <a:br>
              <a:rPr lang="nb-NO" sz="4000" dirty="0">
                <a:solidFill>
                  <a:srgbClr val="FFFFFF"/>
                </a:solidFill>
                <a:latin typeface="Helvetica" pitchFamily="2" charset="0"/>
              </a:rPr>
            </a:br>
            <a:r>
              <a:rPr lang="nb-NO" sz="4000" dirty="0" err="1">
                <a:solidFill>
                  <a:srgbClr val="FFFFFF"/>
                </a:solidFill>
                <a:latin typeface="Helvetica" pitchFamily="2" charset="0"/>
              </a:rPr>
              <a:t>with</a:t>
            </a:r>
            <a:r>
              <a:rPr lang="nb-NO" sz="4000" dirty="0">
                <a:solidFill>
                  <a:srgbClr val="FFFFFF"/>
                </a:solidFill>
                <a:latin typeface="Helvetica" pitchFamily="2" charset="0"/>
              </a:rPr>
              <a:t> </a:t>
            </a:r>
            <a:r>
              <a:rPr lang="nb-NO" sz="4000" dirty="0" err="1">
                <a:solidFill>
                  <a:srgbClr val="FFFFFF"/>
                </a:solidFill>
                <a:latin typeface="Helvetica" pitchFamily="2" charset="0"/>
              </a:rPr>
              <a:t>your</a:t>
            </a:r>
            <a:r>
              <a:rPr lang="nb-NO" sz="4000" dirty="0">
                <a:solidFill>
                  <a:srgbClr val="FFFFFF"/>
                </a:solidFill>
                <a:latin typeface="Helvetica" pitchFamily="2" charset="0"/>
              </a:rPr>
              <a:t> studies</a:t>
            </a:r>
          </a:p>
        </p:txBody>
      </p:sp>
      <p:sp>
        <p:nvSpPr>
          <p:cNvPr id="4" name="Friform 5">
            <a:extLst>
              <a:ext uri="{FF2B5EF4-FFF2-40B4-BE49-F238E27FC236}">
                <a16:creationId xmlns:a16="http://schemas.microsoft.com/office/drawing/2014/main" id="{71EFB3F8-1F92-3B3A-4107-297E943EEE88}"/>
              </a:ext>
            </a:extLst>
          </p:cNvPr>
          <p:cNvSpPr/>
          <p:nvPr/>
        </p:nvSpPr>
        <p:spPr>
          <a:xfrm>
            <a:off x="10519782" y="6131112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E11D5ED4-9AD1-E263-D354-1FE70AE5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A3C44D1F-945F-0E2D-0084-83AE7B74A4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3" name="Grafikk 12">
            <a:extLst>
              <a:ext uri="{FF2B5EF4-FFF2-40B4-BE49-F238E27FC236}">
                <a16:creationId xmlns:a16="http://schemas.microsoft.com/office/drawing/2014/main" id="{B22EE049-7939-034B-A022-47CE693685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6950" y="6297755"/>
            <a:ext cx="762036" cy="31751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930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9610343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Egendefinert 1">
      <a:dk1>
        <a:srgbClr val="1B2343"/>
      </a:dk1>
      <a:lt1>
        <a:srgbClr val="FFFFFF"/>
      </a:lt1>
      <a:dk2>
        <a:srgbClr val="44546A"/>
      </a:dk2>
      <a:lt2>
        <a:srgbClr val="F7ECDD"/>
      </a:lt2>
      <a:accent1>
        <a:srgbClr val="561A19"/>
      </a:accent1>
      <a:accent2>
        <a:srgbClr val="811516"/>
      </a:accent2>
      <a:accent3>
        <a:srgbClr val="DF001D"/>
      </a:accent3>
      <a:accent4>
        <a:srgbClr val="E25F75"/>
      </a:accent4>
      <a:accent5>
        <a:srgbClr val="EB96A3"/>
      </a:accent5>
      <a:accent6>
        <a:srgbClr val="F3C5CC"/>
      </a:accent6>
      <a:hlink>
        <a:srgbClr val="C71837"/>
      </a:hlink>
      <a:folHlink>
        <a:srgbClr val="EFC5C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er_uia_2025_april" id="{D76E3F48-67D0-8E49-82C8-B8BBA27A6493}" vid="{AF693915-0137-A54F-AB70-D9E31521DF23}"/>
    </a:ext>
  </a:extLst>
</a:theme>
</file>

<file path=ppt/theme/theme2.xml><?xml version="1.0" encoding="utf-8"?>
<a:theme xmlns:a="http://schemas.openxmlformats.org/drawingml/2006/main" name="1_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A599F33A828D4ABBEAF818B668D9C4" ma:contentTypeVersion="17" ma:contentTypeDescription="Opprett et nytt dokument." ma:contentTypeScope="" ma:versionID="b034c5573c9dbfb40e36d7eb04e4b4e2">
  <xsd:schema xmlns:xsd="http://www.w3.org/2001/XMLSchema" xmlns:xs="http://www.w3.org/2001/XMLSchema" xmlns:p="http://schemas.microsoft.com/office/2006/metadata/properties" xmlns:ns2="2ef88037-6e07-4d70-a337-a7e983683f77" xmlns:ns3="190d7708-f110-4fe1-85dc-aef7dd60d4c7" targetNamespace="http://schemas.microsoft.com/office/2006/metadata/properties" ma:root="true" ma:fieldsID="35be253b294659ca46efdd9cdce70047" ns2:_="" ns3:_="">
    <xsd:import namespace="2ef88037-6e07-4d70-a337-a7e983683f77"/>
    <xsd:import namespace="190d7708-f110-4fe1-85dc-aef7dd60d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f88037-6e07-4d70-a337-a7e983683f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0d7708-f110-4fe1-85dc-aef7dd60d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8327e0-e062-4d48-92e5-8604a370882c}" ma:internalName="TaxCatchAll" ma:showField="CatchAllData" ma:web="190d7708-f110-4fe1-85dc-aef7dd60d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f88037-6e07-4d70-a337-a7e983683f77">
      <Terms xmlns="http://schemas.microsoft.com/office/infopath/2007/PartnerControls"/>
    </lcf76f155ced4ddcb4097134ff3c332f>
    <TaxCatchAll xmlns="190d7708-f110-4fe1-85dc-aef7dd60d4c7" xsi:nil="true"/>
  </documentManagement>
</p:properties>
</file>

<file path=customXml/itemProps1.xml><?xml version="1.0" encoding="utf-8"?>
<ds:datastoreItem xmlns:ds="http://schemas.openxmlformats.org/officeDocument/2006/customXml" ds:itemID="{AE06B6DE-F9D8-40CF-A2D1-50BA943E93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f88037-6e07-4d70-a337-a7e983683f77"/>
    <ds:schemaRef ds:uri="190d7708-f110-4fe1-85dc-aef7dd60d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1F1460-231E-436F-AA86-59A6547D4D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D241A7-64E5-41C5-BCF2-CB5E9DDA7A40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190d7708-f110-4fe1-85dc-aef7dd60d4c7"/>
    <ds:schemaRef ds:uri="2ef88037-6e07-4d70-a337-a7e983683f7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UiA - Lys</Template>
  <TotalTime>336</TotalTime>
  <Words>1239</Words>
  <Application>Microsoft Office PowerPoint</Application>
  <PresentationFormat>Widescreen</PresentationFormat>
  <Paragraphs>181</Paragraphs>
  <Slides>28</Slides>
  <Notes>23</Notes>
  <HiddenSlides>2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28</vt:i4>
      </vt:variant>
    </vt:vector>
  </HeadingPairs>
  <TitlesOfParts>
    <vt:vector size="35" baseType="lpstr">
      <vt:lpstr>Arial</vt:lpstr>
      <vt:lpstr>Arial</vt:lpstr>
      <vt:lpstr>Calibri</vt:lpstr>
      <vt:lpstr>Helvetica</vt:lpstr>
      <vt:lpstr>Wingdings</vt:lpstr>
      <vt:lpstr>UiA - Lys</vt:lpstr>
      <vt:lpstr>1_UiA - Lys</vt:lpstr>
      <vt:lpstr>Welcome! Introductory meeting &lt;course&gt;</vt:lpstr>
      <vt:lpstr>Student life is better when shared</vt:lpstr>
      <vt:lpstr>Practical info</vt:lpstr>
      <vt:lpstr>Registration</vt:lpstr>
      <vt:lpstr>1. Registration of attendance</vt:lpstr>
      <vt:lpstr>2. Semester registration (important!)</vt:lpstr>
      <vt:lpstr>Help getting started</vt:lpstr>
      <vt:lpstr>uia.no | Semester start</vt:lpstr>
      <vt:lpstr>uia.no | International student at UiA</vt:lpstr>
      <vt:lpstr>uia.no | For students</vt:lpstr>
      <vt:lpstr>uia.no | Student life</vt:lpstr>
      <vt:lpstr>Canvas:  Learning platform</vt:lpstr>
      <vt:lpstr>My Studies (Mine studier) App and web page</vt:lpstr>
      <vt:lpstr>Student e-mail</vt:lpstr>
      <vt:lpstr>Checklists</vt:lpstr>
      <vt:lpstr>Course and help for new students</vt:lpstr>
      <vt:lpstr>The study programme and learning environment</vt:lpstr>
      <vt:lpstr>Schedules (Timeplan)</vt:lpstr>
      <vt:lpstr>&lt;Legg til egne slides etter behov&gt;</vt:lpstr>
      <vt:lpstr>Introduction and semester start</vt:lpstr>
      <vt:lpstr>PowerPoint-presentasjon</vt:lpstr>
      <vt:lpstr>Teaching this autumn</vt:lpstr>
      <vt:lpstr>Semester start and buddy scheme («fadder»)</vt:lpstr>
      <vt:lpstr>Semester start</vt:lpstr>
      <vt:lpstr>«Speak Up» - channel for reporting concerns</vt:lpstr>
      <vt:lpstr>Any questions?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Eikeland Fiskå</dc:creator>
  <cp:lastModifiedBy>Øyvind Andreas Strømme</cp:lastModifiedBy>
  <cp:revision>5</cp:revision>
  <dcterms:created xsi:type="dcterms:W3CDTF">2025-04-22T12:45:36Z</dcterms:created>
  <dcterms:modified xsi:type="dcterms:W3CDTF">2026-05-28T07:34:18Z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5cf23d-70b0-4a80-9221-1d774ac27fb2_Enabled">
    <vt:lpwstr>true</vt:lpwstr>
  </property>
  <property fmtid="{D5CDD505-2E9C-101B-9397-08002B2CF9AE}" pid="3" name="MSIP_Label_695cf23d-70b0-4a80-9221-1d774ac27fb2_SetDate">
    <vt:lpwstr>2025-04-22T12:26:28Z</vt:lpwstr>
  </property>
  <property fmtid="{D5CDD505-2E9C-101B-9397-08002B2CF9AE}" pid="4" name="MSIP_Label_695cf23d-70b0-4a80-9221-1d774ac27fb2_Method">
    <vt:lpwstr>Standard</vt:lpwstr>
  </property>
  <property fmtid="{D5CDD505-2E9C-101B-9397-08002B2CF9AE}" pid="5" name="MSIP_Label_695cf23d-70b0-4a80-9221-1d774ac27fb2_Name">
    <vt:lpwstr>Document internal</vt:lpwstr>
  </property>
  <property fmtid="{D5CDD505-2E9C-101B-9397-08002B2CF9AE}" pid="6" name="MSIP_Label_695cf23d-70b0-4a80-9221-1d774ac27fb2_SiteId">
    <vt:lpwstr>8482881e-3699-4b3f-b135-cf4800bc1efb</vt:lpwstr>
  </property>
  <property fmtid="{D5CDD505-2E9C-101B-9397-08002B2CF9AE}" pid="7" name="MSIP_Label_695cf23d-70b0-4a80-9221-1d774ac27fb2_ActionId">
    <vt:lpwstr>69180b85-24fb-41f8-8a47-c4e2d106668d</vt:lpwstr>
  </property>
  <property fmtid="{D5CDD505-2E9C-101B-9397-08002B2CF9AE}" pid="8" name="MSIP_Label_695cf23d-70b0-4a80-9221-1d774ac27fb2_ContentBits">
    <vt:lpwstr>0</vt:lpwstr>
  </property>
  <property fmtid="{D5CDD505-2E9C-101B-9397-08002B2CF9AE}" pid="9" name="MSIP_Label_695cf23d-70b0-4a80-9221-1d774ac27fb2_Tag">
    <vt:lpwstr>50, 3, 0, 1</vt:lpwstr>
  </property>
  <property fmtid="{D5CDD505-2E9C-101B-9397-08002B2CF9AE}" pid="10" name="ContentTypeId">
    <vt:lpwstr>0x0101005EA599F33A828D4ABBEAF818B668D9C4</vt:lpwstr>
  </property>
  <property fmtid="{D5CDD505-2E9C-101B-9397-08002B2CF9AE}" pid="11" name="MediaServiceImageTags">
    <vt:lpwstr/>
  </property>
</Properties>
</file>